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2"/>
  </p:notesMasterIdLst>
  <p:sldIdLst>
    <p:sldId id="262" r:id="rId2"/>
    <p:sldId id="1930" r:id="rId3"/>
    <p:sldId id="340" r:id="rId4"/>
    <p:sldId id="1636" r:id="rId5"/>
    <p:sldId id="1679" r:id="rId6"/>
    <p:sldId id="1680" r:id="rId7"/>
    <p:sldId id="1678" r:id="rId8"/>
    <p:sldId id="1784" r:id="rId9"/>
    <p:sldId id="1681" r:id="rId10"/>
    <p:sldId id="1682" r:id="rId11"/>
    <p:sldId id="1683" r:id="rId12"/>
    <p:sldId id="1684" r:id="rId13"/>
    <p:sldId id="1685" r:id="rId14"/>
    <p:sldId id="1686" r:id="rId15"/>
    <p:sldId id="1687" r:id="rId16"/>
    <p:sldId id="1688" r:id="rId17"/>
    <p:sldId id="1689" r:id="rId18"/>
    <p:sldId id="1690" r:id="rId19"/>
    <p:sldId id="1691" r:id="rId20"/>
    <p:sldId id="1692" r:id="rId21"/>
    <p:sldId id="1693" r:id="rId22"/>
    <p:sldId id="1694" r:id="rId23"/>
    <p:sldId id="1696" r:id="rId24"/>
    <p:sldId id="1695" r:id="rId25"/>
    <p:sldId id="1697" r:id="rId26"/>
    <p:sldId id="1698" r:id="rId27"/>
    <p:sldId id="1699" r:id="rId28"/>
    <p:sldId id="1700" r:id="rId29"/>
    <p:sldId id="1701" r:id="rId30"/>
    <p:sldId id="1928" r:id="rId31"/>
    <p:sldId id="1842" r:id="rId32"/>
    <p:sldId id="1843" r:id="rId33"/>
    <p:sldId id="1844" r:id="rId34"/>
    <p:sldId id="1845" r:id="rId35"/>
    <p:sldId id="1804" r:id="rId36"/>
    <p:sldId id="1846" r:id="rId37"/>
    <p:sldId id="1847" r:id="rId38"/>
    <p:sldId id="1848" r:id="rId39"/>
    <p:sldId id="1849" r:id="rId40"/>
    <p:sldId id="1708" r:id="rId41"/>
    <p:sldId id="1862" r:id="rId42"/>
    <p:sldId id="1785" r:id="rId43"/>
    <p:sldId id="1786" r:id="rId44"/>
    <p:sldId id="1812" r:id="rId45"/>
    <p:sldId id="1863" r:id="rId46"/>
    <p:sldId id="1864" r:id="rId47"/>
    <p:sldId id="1865" r:id="rId48"/>
    <p:sldId id="1866" r:id="rId49"/>
    <p:sldId id="1867" r:id="rId50"/>
    <p:sldId id="1868" r:id="rId51"/>
    <p:sldId id="1869" r:id="rId52"/>
    <p:sldId id="1870" r:id="rId53"/>
    <p:sldId id="1871" r:id="rId54"/>
    <p:sldId id="1747" r:id="rId55"/>
    <p:sldId id="1872" r:id="rId56"/>
    <p:sldId id="1873" r:id="rId57"/>
    <p:sldId id="1874" r:id="rId58"/>
    <p:sldId id="1875" r:id="rId59"/>
    <p:sldId id="1876" r:id="rId60"/>
    <p:sldId id="1877" r:id="rId61"/>
    <p:sldId id="1885" r:id="rId62"/>
    <p:sldId id="1886" r:id="rId63"/>
    <p:sldId id="1887" r:id="rId64"/>
    <p:sldId id="1891" r:id="rId65"/>
    <p:sldId id="1892" r:id="rId66"/>
    <p:sldId id="1893" r:id="rId67"/>
    <p:sldId id="1894" r:id="rId68"/>
    <p:sldId id="1895" r:id="rId69"/>
    <p:sldId id="1896" r:id="rId70"/>
    <p:sldId id="1897" r:id="rId71"/>
    <p:sldId id="1888" r:id="rId72"/>
    <p:sldId id="1765" r:id="rId73"/>
    <p:sldId id="1889" r:id="rId74"/>
    <p:sldId id="1890" r:id="rId75"/>
    <p:sldId id="1898" r:id="rId76"/>
    <p:sldId id="1900" r:id="rId77"/>
    <p:sldId id="1901" r:id="rId78"/>
    <p:sldId id="1902" r:id="rId79"/>
    <p:sldId id="1772" r:id="rId80"/>
    <p:sldId id="1773" r:id="rId81"/>
    <p:sldId id="1774" r:id="rId82"/>
    <p:sldId id="1903" r:id="rId83"/>
    <p:sldId id="1776" r:id="rId84"/>
    <p:sldId id="1777" r:id="rId85"/>
    <p:sldId id="1879" r:id="rId86"/>
    <p:sldId id="1884" r:id="rId87"/>
    <p:sldId id="1880" r:id="rId88"/>
    <p:sldId id="1881" r:id="rId89"/>
    <p:sldId id="1882" r:id="rId90"/>
    <p:sldId id="1883" r:id="rId91"/>
    <p:sldId id="1835" r:id="rId92"/>
    <p:sldId id="1791" r:id="rId93"/>
    <p:sldId id="1904" r:id="rId94"/>
    <p:sldId id="1794" r:id="rId95"/>
    <p:sldId id="1792" r:id="rId96"/>
    <p:sldId id="1905" r:id="rId97"/>
    <p:sldId id="1906" r:id="rId98"/>
    <p:sldId id="1833" r:id="rId99"/>
    <p:sldId id="1836" r:id="rId100"/>
    <p:sldId id="1907" r:id="rId101"/>
    <p:sldId id="1908" r:id="rId102"/>
    <p:sldId id="1909" r:id="rId103"/>
    <p:sldId id="1910" r:id="rId104"/>
    <p:sldId id="1832" r:id="rId105"/>
    <p:sldId id="1837" r:id="rId106"/>
    <p:sldId id="1831" r:id="rId107"/>
    <p:sldId id="1911" r:id="rId108"/>
    <p:sldId id="1912" r:id="rId109"/>
    <p:sldId id="1913" r:id="rId110"/>
    <p:sldId id="1838" r:id="rId111"/>
    <p:sldId id="1914" r:id="rId112"/>
    <p:sldId id="1915" r:id="rId113"/>
    <p:sldId id="1916" r:id="rId114"/>
    <p:sldId id="1780" r:id="rId115"/>
    <p:sldId id="1820" r:id="rId116"/>
    <p:sldId id="1839" r:id="rId117"/>
    <p:sldId id="1917" r:id="rId118"/>
    <p:sldId id="1918" r:id="rId119"/>
    <p:sldId id="1919" r:id="rId120"/>
    <p:sldId id="1920" r:id="rId121"/>
    <p:sldId id="1921" r:id="rId122"/>
    <p:sldId id="1922" r:id="rId123"/>
    <p:sldId id="1923" r:id="rId124"/>
    <p:sldId id="1924" r:id="rId125"/>
    <p:sldId id="1925" r:id="rId126"/>
    <p:sldId id="1926" r:id="rId127"/>
    <p:sldId id="1927" r:id="rId128"/>
    <p:sldId id="1834" r:id="rId129"/>
    <p:sldId id="1627" r:id="rId130"/>
    <p:sldId id="1655" r:id="rId1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EA5"/>
    <a:srgbClr val="847C34"/>
    <a:srgbClr val="E5E5E5"/>
    <a:srgbClr val="2F35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4822D-ECF9-41F3-9A16-DF506136250C}" v="14" dt="2022-01-11T15:16:38.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92" autoAdjust="0"/>
    <p:restoredTop sz="94660"/>
  </p:normalViewPr>
  <p:slideViewPr>
    <p:cSldViewPr snapToGrid="0">
      <p:cViewPr varScale="1">
        <p:scale>
          <a:sx n="101" d="100"/>
          <a:sy n="101" d="100"/>
        </p:scale>
        <p:origin x="126" y="32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 Id="rId138" Type="http://schemas.microsoft.com/office/2015/10/relationships/revisionInfo" Target="revisionInfo.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Burrell" userId="d1b987f7-654e-4c69-88fa-c7d48ac2345d" providerId="ADAL" clId="{1284822D-ECF9-41F3-9A16-DF506136250C}"/>
    <pc:docChg chg="custSel modSld">
      <pc:chgData name="Steve Burrell" userId="d1b987f7-654e-4c69-88fa-c7d48ac2345d" providerId="ADAL" clId="{1284822D-ECF9-41F3-9A16-DF506136250C}" dt="2022-01-11T15:16:38.652" v="177"/>
      <pc:docMkLst>
        <pc:docMk/>
      </pc:docMkLst>
      <pc:sldChg chg="addSp modSp mod">
        <pc:chgData name="Steve Burrell" userId="d1b987f7-654e-4c69-88fa-c7d48ac2345d" providerId="ADAL" clId="{1284822D-ECF9-41F3-9A16-DF506136250C}" dt="2022-01-11T15:13:39.338" v="153" actId="20577"/>
        <pc:sldMkLst>
          <pc:docMk/>
          <pc:sldMk cId="2403059097" sldId="1636"/>
        </pc:sldMkLst>
        <pc:spChg chg="add mod">
          <ac:chgData name="Steve Burrell" userId="d1b987f7-654e-4c69-88fa-c7d48ac2345d" providerId="ADAL" clId="{1284822D-ECF9-41F3-9A16-DF506136250C}" dt="2022-01-11T15:13:22.453" v="152" actId="1076"/>
          <ac:spMkLst>
            <pc:docMk/>
            <pc:sldMk cId="2403059097" sldId="1636"/>
            <ac:spMk id="3" creationId="{CEA6E58D-93B4-4438-93FF-DF33457557A7}"/>
          </ac:spMkLst>
        </pc:spChg>
        <pc:spChg chg="mod">
          <ac:chgData name="Steve Burrell" userId="d1b987f7-654e-4c69-88fa-c7d48ac2345d" providerId="ADAL" clId="{1284822D-ECF9-41F3-9A16-DF506136250C}" dt="2022-01-11T15:13:39.338" v="153" actId="20577"/>
          <ac:spMkLst>
            <pc:docMk/>
            <pc:sldMk cId="2403059097" sldId="1636"/>
            <ac:spMk id="4" creationId="{00000000-0000-0000-0000-000000000000}"/>
          </ac:spMkLst>
        </pc:spChg>
      </pc:sldChg>
      <pc:sldChg chg="addSp modSp mod">
        <pc:chgData name="Steve Burrell" userId="d1b987f7-654e-4c69-88fa-c7d48ac2345d" providerId="ADAL" clId="{1284822D-ECF9-41F3-9A16-DF506136250C}" dt="2022-01-11T15:12:40.540" v="150" actId="20577"/>
        <pc:sldMkLst>
          <pc:docMk/>
          <pc:sldMk cId="863151724" sldId="1678"/>
        </pc:sldMkLst>
        <pc:spChg chg="add mod">
          <ac:chgData name="Steve Burrell" userId="d1b987f7-654e-4c69-88fa-c7d48ac2345d" providerId="ADAL" clId="{1284822D-ECF9-41F3-9A16-DF506136250C}" dt="2022-01-11T15:12:40.540" v="150" actId="20577"/>
          <ac:spMkLst>
            <pc:docMk/>
            <pc:sldMk cId="863151724" sldId="1678"/>
            <ac:spMk id="16" creationId="{56A15456-6884-48C5-AD79-DED4E6A44ACD}"/>
          </ac:spMkLst>
        </pc:spChg>
      </pc:sldChg>
      <pc:sldChg chg="modSp mod">
        <pc:chgData name="Steve Burrell" userId="d1b987f7-654e-4c69-88fa-c7d48ac2345d" providerId="ADAL" clId="{1284822D-ECF9-41F3-9A16-DF506136250C}" dt="2022-01-11T14:50:58.481" v="3" actId="20577"/>
        <pc:sldMkLst>
          <pc:docMk/>
          <pc:sldMk cId="2359964509" sldId="1695"/>
        </pc:sldMkLst>
        <pc:spChg chg="mod">
          <ac:chgData name="Steve Burrell" userId="d1b987f7-654e-4c69-88fa-c7d48ac2345d" providerId="ADAL" clId="{1284822D-ECF9-41F3-9A16-DF506136250C}" dt="2022-01-11T14:50:58.481" v="3" actId="20577"/>
          <ac:spMkLst>
            <pc:docMk/>
            <pc:sldMk cId="2359964509" sldId="1695"/>
            <ac:spMk id="12" creationId="{E1FC0E47-BD00-49A6-BD84-D5E47ED51259}"/>
          </ac:spMkLst>
        </pc:spChg>
      </pc:sldChg>
      <pc:sldChg chg="modSp mod">
        <pc:chgData name="Steve Burrell" userId="d1b987f7-654e-4c69-88fa-c7d48ac2345d" providerId="ADAL" clId="{1284822D-ECF9-41F3-9A16-DF506136250C}" dt="2022-01-11T14:51:16.175" v="4" actId="20577"/>
        <pc:sldMkLst>
          <pc:docMk/>
          <pc:sldMk cId="4258565232" sldId="1701"/>
        </pc:sldMkLst>
        <pc:spChg chg="mod">
          <ac:chgData name="Steve Burrell" userId="d1b987f7-654e-4c69-88fa-c7d48ac2345d" providerId="ADAL" clId="{1284822D-ECF9-41F3-9A16-DF506136250C}" dt="2022-01-11T14:51:16.175" v="4" actId="20577"/>
          <ac:spMkLst>
            <pc:docMk/>
            <pc:sldMk cId="4258565232" sldId="1701"/>
            <ac:spMk id="16" creationId="{999B5B42-B215-4D10-BB48-F8BA7CCA52DF}"/>
          </ac:spMkLst>
        </pc:spChg>
      </pc:sldChg>
      <pc:sldChg chg="modSp mod">
        <pc:chgData name="Steve Burrell" userId="d1b987f7-654e-4c69-88fa-c7d48ac2345d" providerId="ADAL" clId="{1284822D-ECF9-41F3-9A16-DF506136250C}" dt="2022-01-11T14:56:09.848" v="23" actId="20577"/>
        <pc:sldMkLst>
          <pc:docMk/>
          <pc:sldMk cId="2951517347" sldId="1774"/>
        </pc:sldMkLst>
        <pc:spChg chg="mod">
          <ac:chgData name="Steve Burrell" userId="d1b987f7-654e-4c69-88fa-c7d48ac2345d" providerId="ADAL" clId="{1284822D-ECF9-41F3-9A16-DF506136250C}" dt="2022-01-11T14:56:09.848" v="23" actId="20577"/>
          <ac:spMkLst>
            <pc:docMk/>
            <pc:sldMk cId="2951517347" sldId="1774"/>
            <ac:spMk id="19" creationId="{4FDBB57F-853E-4E74-B8B3-E556DEBAC80F}"/>
          </ac:spMkLst>
        </pc:spChg>
      </pc:sldChg>
      <pc:sldChg chg="modSp mod">
        <pc:chgData name="Steve Burrell" userId="d1b987f7-654e-4c69-88fa-c7d48ac2345d" providerId="ADAL" clId="{1284822D-ECF9-41F3-9A16-DF506136250C}" dt="2022-01-11T15:07:09.469" v="42" actId="13926"/>
        <pc:sldMkLst>
          <pc:docMk/>
          <pc:sldMk cId="2766040287" sldId="1792"/>
        </pc:sldMkLst>
        <pc:spChg chg="mod">
          <ac:chgData name="Steve Burrell" userId="d1b987f7-654e-4c69-88fa-c7d48ac2345d" providerId="ADAL" clId="{1284822D-ECF9-41F3-9A16-DF506136250C}" dt="2022-01-11T15:07:09.469" v="42" actId="13926"/>
          <ac:spMkLst>
            <pc:docMk/>
            <pc:sldMk cId="2766040287" sldId="1792"/>
            <ac:spMk id="4" creationId="{AF52ED0D-AC7B-419F-A35F-FE916EA2B2DB}"/>
          </ac:spMkLst>
        </pc:spChg>
      </pc:sldChg>
      <pc:sldChg chg="modSp mod">
        <pc:chgData name="Steve Burrell" userId="d1b987f7-654e-4c69-88fa-c7d48ac2345d" providerId="ADAL" clId="{1284822D-ECF9-41F3-9A16-DF506136250C}" dt="2022-01-11T14:51:32.471" v="8" actId="20577"/>
        <pc:sldMkLst>
          <pc:docMk/>
          <pc:sldMk cId="2564109090" sldId="1843"/>
        </pc:sldMkLst>
        <pc:spChg chg="mod">
          <ac:chgData name="Steve Burrell" userId="d1b987f7-654e-4c69-88fa-c7d48ac2345d" providerId="ADAL" clId="{1284822D-ECF9-41F3-9A16-DF506136250C}" dt="2022-01-11T14:51:32.471" v="8" actId="20577"/>
          <ac:spMkLst>
            <pc:docMk/>
            <pc:sldMk cId="2564109090" sldId="1843"/>
            <ac:spMk id="16" creationId="{999B5B42-B215-4D10-BB48-F8BA7CCA52DF}"/>
          </ac:spMkLst>
        </pc:spChg>
      </pc:sldChg>
      <pc:sldChg chg="modSp mod">
        <pc:chgData name="Steve Burrell" userId="d1b987f7-654e-4c69-88fa-c7d48ac2345d" providerId="ADAL" clId="{1284822D-ECF9-41F3-9A16-DF506136250C}" dt="2022-01-11T14:51:55.098" v="11" actId="20577"/>
        <pc:sldMkLst>
          <pc:docMk/>
          <pc:sldMk cId="3481900830" sldId="1845"/>
        </pc:sldMkLst>
        <pc:spChg chg="mod">
          <ac:chgData name="Steve Burrell" userId="d1b987f7-654e-4c69-88fa-c7d48ac2345d" providerId="ADAL" clId="{1284822D-ECF9-41F3-9A16-DF506136250C}" dt="2022-01-11T14:51:55.098" v="11" actId="20577"/>
          <ac:spMkLst>
            <pc:docMk/>
            <pc:sldMk cId="3481900830" sldId="1845"/>
            <ac:spMk id="16" creationId="{999B5B42-B215-4D10-BB48-F8BA7CCA52DF}"/>
          </ac:spMkLst>
        </pc:spChg>
      </pc:sldChg>
      <pc:sldChg chg="modSp mod">
        <pc:chgData name="Steve Burrell" userId="d1b987f7-654e-4c69-88fa-c7d48ac2345d" providerId="ADAL" clId="{1284822D-ECF9-41F3-9A16-DF506136250C}" dt="2022-01-11T14:52:11.788" v="13" actId="20577"/>
        <pc:sldMkLst>
          <pc:docMk/>
          <pc:sldMk cId="2447876125" sldId="1846"/>
        </pc:sldMkLst>
        <pc:spChg chg="mod">
          <ac:chgData name="Steve Burrell" userId="d1b987f7-654e-4c69-88fa-c7d48ac2345d" providerId="ADAL" clId="{1284822D-ECF9-41F3-9A16-DF506136250C}" dt="2022-01-11T14:52:11.788" v="13" actId="20577"/>
          <ac:spMkLst>
            <pc:docMk/>
            <pc:sldMk cId="2447876125" sldId="1846"/>
            <ac:spMk id="19" creationId="{4FDBB57F-853E-4E74-B8B3-E556DEBAC80F}"/>
          </ac:spMkLst>
        </pc:spChg>
      </pc:sldChg>
      <pc:sldChg chg="modSp mod">
        <pc:chgData name="Steve Burrell" userId="d1b987f7-654e-4c69-88fa-c7d48ac2345d" providerId="ADAL" clId="{1284822D-ECF9-41F3-9A16-DF506136250C}" dt="2022-01-11T14:52:30.050" v="14" actId="20577"/>
        <pc:sldMkLst>
          <pc:docMk/>
          <pc:sldMk cId="503053396" sldId="1849"/>
        </pc:sldMkLst>
        <pc:spChg chg="mod">
          <ac:chgData name="Steve Burrell" userId="d1b987f7-654e-4c69-88fa-c7d48ac2345d" providerId="ADAL" clId="{1284822D-ECF9-41F3-9A16-DF506136250C}" dt="2022-01-11T14:52:30.050" v="14" actId="20577"/>
          <ac:spMkLst>
            <pc:docMk/>
            <pc:sldMk cId="503053396" sldId="1849"/>
            <ac:spMk id="19" creationId="{4FDBB57F-853E-4E74-B8B3-E556DEBAC80F}"/>
          </ac:spMkLst>
        </pc:spChg>
      </pc:sldChg>
      <pc:sldChg chg="modSp mod">
        <pc:chgData name="Steve Burrell" userId="d1b987f7-654e-4c69-88fa-c7d48ac2345d" providerId="ADAL" clId="{1284822D-ECF9-41F3-9A16-DF506136250C}" dt="2022-01-11T14:53:07.506" v="15" actId="20577"/>
        <pc:sldMkLst>
          <pc:docMk/>
          <pc:sldMk cId="404574504" sldId="1864"/>
        </pc:sldMkLst>
        <pc:spChg chg="mod">
          <ac:chgData name="Steve Burrell" userId="d1b987f7-654e-4c69-88fa-c7d48ac2345d" providerId="ADAL" clId="{1284822D-ECF9-41F3-9A16-DF506136250C}" dt="2022-01-11T14:53:07.506" v="15" actId="20577"/>
          <ac:spMkLst>
            <pc:docMk/>
            <pc:sldMk cId="404574504" sldId="1864"/>
            <ac:spMk id="20" creationId="{3E7F23B0-9C18-4552-941C-9C4A8A26248C}"/>
          </ac:spMkLst>
        </pc:spChg>
      </pc:sldChg>
      <pc:sldChg chg="modSp mod">
        <pc:chgData name="Steve Burrell" userId="d1b987f7-654e-4c69-88fa-c7d48ac2345d" providerId="ADAL" clId="{1284822D-ECF9-41F3-9A16-DF506136250C}" dt="2022-01-11T14:50:19.726" v="1" actId="20577"/>
        <pc:sldMkLst>
          <pc:docMk/>
          <pc:sldMk cId="2054526205" sldId="1865"/>
        </pc:sldMkLst>
        <pc:spChg chg="mod">
          <ac:chgData name="Steve Burrell" userId="d1b987f7-654e-4c69-88fa-c7d48ac2345d" providerId="ADAL" clId="{1284822D-ECF9-41F3-9A16-DF506136250C}" dt="2022-01-11T14:50:19.726" v="1" actId="20577"/>
          <ac:spMkLst>
            <pc:docMk/>
            <pc:sldMk cId="2054526205" sldId="1865"/>
            <ac:spMk id="17" creationId="{B6427F20-A5CA-4D1D-80BD-0F574A4E129A}"/>
          </ac:spMkLst>
        </pc:spChg>
      </pc:sldChg>
      <pc:sldChg chg="modSp mod">
        <pc:chgData name="Steve Burrell" userId="d1b987f7-654e-4c69-88fa-c7d48ac2345d" providerId="ADAL" clId="{1284822D-ECF9-41F3-9A16-DF506136250C}" dt="2022-01-11T14:53:21.124" v="17" actId="20577"/>
        <pc:sldMkLst>
          <pc:docMk/>
          <pc:sldMk cId="4280840371" sldId="1866"/>
        </pc:sldMkLst>
        <pc:spChg chg="mod">
          <ac:chgData name="Steve Burrell" userId="d1b987f7-654e-4c69-88fa-c7d48ac2345d" providerId="ADAL" clId="{1284822D-ECF9-41F3-9A16-DF506136250C}" dt="2022-01-11T14:53:21.124" v="17" actId="20577"/>
          <ac:spMkLst>
            <pc:docMk/>
            <pc:sldMk cId="4280840371" sldId="1866"/>
            <ac:spMk id="19" creationId="{7B3996EA-1031-4671-B546-32D64CA8327A}"/>
          </ac:spMkLst>
        </pc:spChg>
      </pc:sldChg>
      <pc:sldChg chg="modSp mod">
        <pc:chgData name="Steve Burrell" userId="d1b987f7-654e-4c69-88fa-c7d48ac2345d" providerId="ADAL" clId="{1284822D-ECF9-41F3-9A16-DF506136250C}" dt="2022-01-11T14:53:26.782" v="18" actId="20577"/>
        <pc:sldMkLst>
          <pc:docMk/>
          <pc:sldMk cId="3491456857" sldId="1867"/>
        </pc:sldMkLst>
        <pc:spChg chg="mod">
          <ac:chgData name="Steve Burrell" userId="d1b987f7-654e-4c69-88fa-c7d48ac2345d" providerId="ADAL" clId="{1284822D-ECF9-41F3-9A16-DF506136250C}" dt="2022-01-11T14:53:26.782" v="18" actId="20577"/>
          <ac:spMkLst>
            <pc:docMk/>
            <pc:sldMk cId="3491456857" sldId="1867"/>
            <ac:spMk id="21" creationId="{282F9039-3542-48E2-82DD-B585D4F773F9}"/>
          </ac:spMkLst>
        </pc:spChg>
      </pc:sldChg>
      <pc:sldChg chg="modSp mod">
        <pc:chgData name="Steve Burrell" userId="d1b987f7-654e-4c69-88fa-c7d48ac2345d" providerId="ADAL" clId="{1284822D-ECF9-41F3-9A16-DF506136250C}" dt="2022-01-11T14:53:45.749" v="19" actId="20577"/>
        <pc:sldMkLst>
          <pc:docMk/>
          <pc:sldMk cId="2259479845" sldId="1869"/>
        </pc:sldMkLst>
        <pc:spChg chg="mod">
          <ac:chgData name="Steve Burrell" userId="d1b987f7-654e-4c69-88fa-c7d48ac2345d" providerId="ADAL" clId="{1284822D-ECF9-41F3-9A16-DF506136250C}" dt="2022-01-11T14:53:45.749" v="19" actId="20577"/>
          <ac:spMkLst>
            <pc:docMk/>
            <pc:sldMk cId="2259479845" sldId="1869"/>
            <ac:spMk id="20" creationId="{AAA4FF2E-21E7-4B16-A117-6DABBB77E1DB}"/>
          </ac:spMkLst>
        </pc:spChg>
      </pc:sldChg>
      <pc:sldChg chg="modSp mod">
        <pc:chgData name="Steve Burrell" userId="d1b987f7-654e-4c69-88fa-c7d48ac2345d" providerId="ADAL" clId="{1284822D-ECF9-41F3-9A16-DF506136250C}" dt="2022-01-11T14:57:05.229" v="30" actId="20577"/>
        <pc:sldMkLst>
          <pc:docMk/>
          <pc:sldMk cId="1848171601" sldId="1880"/>
        </pc:sldMkLst>
        <pc:spChg chg="mod">
          <ac:chgData name="Steve Burrell" userId="d1b987f7-654e-4c69-88fa-c7d48ac2345d" providerId="ADAL" clId="{1284822D-ECF9-41F3-9A16-DF506136250C}" dt="2022-01-11T14:57:05.229" v="30" actId="20577"/>
          <ac:spMkLst>
            <pc:docMk/>
            <pc:sldMk cId="1848171601" sldId="1880"/>
            <ac:spMk id="19" creationId="{4FDBB57F-853E-4E74-B8B3-E556DEBAC80F}"/>
          </ac:spMkLst>
        </pc:spChg>
      </pc:sldChg>
      <pc:sldChg chg="modSp mod">
        <pc:chgData name="Steve Burrell" userId="d1b987f7-654e-4c69-88fa-c7d48ac2345d" providerId="ADAL" clId="{1284822D-ECF9-41F3-9A16-DF506136250C}" dt="2022-01-11T14:57:18.720" v="31" actId="20577"/>
        <pc:sldMkLst>
          <pc:docMk/>
          <pc:sldMk cId="3855231572" sldId="1883"/>
        </pc:sldMkLst>
        <pc:spChg chg="mod">
          <ac:chgData name="Steve Burrell" userId="d1b987f7-654e-4c69-88fa-c7d48ac2345d" providerId="ADAL" clId="{1284822D-ECF9-41F3-9A16-DF506136250C}" dt="2022-01-11T14:57:18.720" v="31" actId="20577"/>
          <ac:spMkLst>
            <pc:docMk/>
            <pc:sldMk cId="3855231572" sldId="1883"/>
            <ac:spMk id="19" creationId="{4FDBB57F-853E-4E74-B8B3-E556DEBAC80F}"/>
          </ac:spMkLst>
        </pc:spChg>
      </pc:sldChg>
      <pc:sldChg chg="modSp mod">
        <pc:chgData name="Steve Burrell" userId="d1b987f7-654e-4c69-88fa-c7d48ac2345d" providerId="ADAL" clId="{1284822D-ECF9-41F3-9A16-DF506136250C}" dt="2022-01-11T14:55:12.994" v="20" actId="20577"/>
        <pc:sldMkLst>
          <pc:docMk/>
          <pc:sldMk cId="4105362385" sldId="1896"/>
        </pc:sldMkLst>
        <pc:spChg chg="mod">
          <ac:chgData name="Steve Burrell" userId="d1b987f7-654e-4c69-88fa-c7d48ac2345d" providerId="ADAL" clId="{1284822D-ECF9-41F3-9A16-DF506136250C}" dt="2022-01-11T14:55:12.994" v="20" actId="20577"/>
          <ac:spMkLst>
            <pc:docMk/>
            <pc:sldMk cId="4105362385" sldId="1896"/>
            <ac:spMk id="16" creationId="{E2D93649-B5DE-4A47-915F-9E7E6849CCA9}"/>
          </ac:spMkLst>
        </pc:spChg>
      </pc:sldChg>
      <pc:sldChg chg="modSp mod">
        <pc:chgData name="Steve Burrell" userId="d1b987f7-654e-4c69-88fa-c7d48ac2345d" providerId="ADAL" clId="{1284822D-ECF9-41F3-9A16-DF506136250C}" dt="2022-01-11T14:56:28.635" v="27" actId="20577"/>
        <pc:sldMkLst>
          <pc:docMk/>
          <pc:sldMk cId="3725431682" sldId="1903"/>
        </pc:sldMkLst>
        <pc:spChg chg="mod">
          <ac:chgData name="Steve Burrell" userId="d1b987f7-654e-4c69-88fa-c7d48ac2345d" providerId="ADAL" clId="{1284822D-ECF9-41F3-9A16-DF506136250C}" dt="2022-01-11T14:56:28.635" v="27" actId="20577"/>
          <ac:spMkLst>
            <pc:docMk/>
            <pc:sldMk cId="3725431682" sldId="1903"/>
            <ac:spMk id="19" creationId="{4FDBB57F-853E-4E74-B8B3-E556DEBAC80F}"/>
          </ac:spMkLst>
        </pc:spChg>
      </pc:sldChg>
      <pc:sldChg chg="modSp mod">
        <pc:chgData name="Steve Burrell" userId="d1b987f7-654e-4c69-88fa-c7d48ac2345d" providerId="ADAL" clId="{1284822D-ECF9-41F3-9A16-DF506136250C}" dt="2022-01-11T14:57:57.772" v="33" actId="20577"/>
        <pc:sldMkLst>
          <pc:docMk/>
          <pc:sldMk cId="367512452" sldId="1906"/>
        </pc:sldMkLst>
        <pc:spChg chg="mod">
          <ac:chgData name="Steve Burrell" userId="d1b987f7-654e-4c69-88fa-c7d48ac2345d" providerId="ADAL" clId="{1284822D-ECF9-41F3-9A16-DF506136250C}" dt="2022-01-11T14:57:57.772" v="33" actId="20577"/>
          <ac:spMkLst>
            <pc:docMk/>
            <pc:sldMk cId="367512452" sldId="1906"/>
            <ac:spMk id="4" creationId="{AF52ED0D-AC7B-419F-A35F-FE916EA2B2DB}"/>
          </ac:spMkLst>
        </pc:spChg>
      </pc:sldChg>
      <pc:sldChg chg="modSp mod">
        <pc:chgData name="Steve Burrell" userId="d1b987f7-654e-4c69-88fa-c7d48ac2345d" providerId="ADAL" clId="{1284822D-ECF9-41F3-9A16-DF506136250C}" dt="2022-01-11T14:58:16.517" v="34" actId="20577"/>
        <pc:sldMkLst>
          <pc:docMk/>
          <pc:sldMk cId="1004734360" sldId="1908"/>
        </pc:sldMkLst>
        <pc:spChg chg="mod">
          <ac:chgData name="Steve Burrell" userId="d1b987f7-654e-4c69-88fa-c7d48ac2345d" providerId="ADAL" clId="{1284822D-ECF9-41F3-9A16-DF506136250C}" dt="2022-01-11T14:58:16.517" v="34" actId="20577"/>
          <ac:spMkLst>
            <pc:docMk/>
            <pc:sldMk cId="1004734360" sldId="1908"/>
            <ac:spMk id="9" creationId="{9F76448F-743E-4D0D-994C-090B265DB978}"/>
          </ac:spMkLst>
        </pc:spChg>
      </pc:sldChg>
      <pc:sldChg chg="modSp mod">
        <pc:chgData name="Steve Burrell" userId="d1b987f7-654e-4c69-88fa-c7d48ac2345d" providerId="ADAL" clId="{1284822D-ECF9-41F3-9A16-DF506136250C}" dt="2022-01-11T14:58:44.510" v="37" actId="20577"/>
        <pc:sldMkLst>
          <pc:docMk/>
          <pc:sldMk cId="2240242883" sldId="1909"/>
        </pc:sldMkLst>
        <pc:spChg chg="mod">
          <ac:chgData name="Steve Burrell" userId="d1b987f7-654e-4c69-88fa-c7d48ac2345d" providerId="ADAL" clId="{1284822D-ECF9-41F3-9A16-DF506136250C}" dt="2022-01-11T14:58:44.510" v="37" actId="20577"/>
          <ac:spMkLst>
            <pc:docMk/>
            <pc:sldMk cId="2240242883" sldId="1909"/>
            <ac:spMk id="9" creationId="{9F76448F-743E-4D0D-994C-090B265DB978}"/>
          </ac:spMkLst>
        </pc:spChg>
      </pc:sldChg>
      <pc:sldChg chg="modSp mod">
        <pc:chgData name="Steve Burrell" userId="d1b987f7-654e-4c69-88fa-c7d48ac2345d" providerId="ADAL" clId="{1284822D-ECF9-41F3-9A16-DF506136250C}" dt="2022-01-11T15:00:52.922" v="38" actId="20577"/>
        <pc:sldMkLst>
          <pc:docMk/>
          <pc:sldMk cId="1978629502" sldId="1911"/>
        </pc:sldMkLst>
        <pc:spChg chg="mod">
          <ac:chgData name="Steve Burrell" userId="d1b987f7-654e-4c69-88fa-c7d48ac2345d" providerId="ADAL" clId="{1284822D-ECF9-41F3-9A16-DF506136250C}" dt="2022-01-11T15:00:52.922" v="38" actId="20577"/>
          <ac:spMkLst>
            <pc:docMk/>
            <pc:sldMk cId="1978629502" sldId="1911"/>
            <ac:spMk id="10" creationId="{F9FC357B-60A3-4239-9405-5DE8FF1206C8}"/>
          </ac:spMkLst>
        </pc:spChg>
      </pc:sldChg>
      <pc:sldChg chg="modSp mod">
        <pc:chgData name="Steve Burrell" userId="d1b987f7-654e-4c69-88fa-c7d48ac2345d" providerId="ADAL" clId="{1284822D-ECF9-41F3-9A16-DF506136250C}" dt="2022-01-11T15:01:08.814" v="40" actId="20577"/>
        <pc:sldMkLst>
          <pc:docMk/>
          <pc:sldMk cId="3952426711" sldId="1913"/>
        </pc:sldMkLst>
        <pc:spChg chg="mod">
          <ac:chgData name="Steve Burrell" userId="d1b987f7-654e-4c69-88fa-c7d48ac2345d" providerId="ADAL" clId="{1284822D-ECF9-41F3-9A16-DF506136250C}" dt="2022-01-11T15:01:08.814" v="40" actId="20577"/>
          <ac:spMkLst>
            <pc:docMk/>
            <pc:sldMk cId="3952426711" sldId="1913"/>
            <ac:spMk id="10" creationId="{F9FC357B-60A3-4239-9405-5DE8FF1206C8}"/>
          </ac:spMkLst>
        </pc:spChg>
      </pc:sldChg>
      <pc:sldChg chg="addSp modSp mod">
        <pc:chgData name="Steve Burrell" userId="d1b987f7-654e-4c69-88fa-c7d48ac2345d" providerId="ADAL" clId="{1284822D-ECF9-41F3-9A16-DF506136250C}" dt="2022-01-11T15:15:30.153" v="166" actId="1076"/>
        <pc:sldMkLst>
          <pc:docMk/>
          <pc:sldMk cId="1673834376" sldId="1917"/>
        </pc:sldMkLst>
        <pc:spChg chg="add mod">
          <ac:chgData name="Steve Burrell" userId="d1b987f7-654e-4c69-88fa-c7d48ac2345d" providerId="ADAL" clId="{1284822D-ECF9-41F3-9A16-DF506136250C}" dt="2022-01-11T15:15:30.153" v="166" actId="1076"/>
          <ac:spMkLst>
            <pc:docMk/>
            <pc:sldMk cId="1673834376" sldId="1917"/>
            <ac:spMk id="6" creationId="{7CEAE5AF-E7E5-402F-B983-12041A1AD34A}"/>
          </ac:spMkLst>
        </pc:spChg>
      </pc:sldChg>
      <pc:sldChg chg="addSp modSp">
        <pc:chgData name="Steve Burrell" userId="d1b987f7-654e-4c69-88fa-c7d48ac2345d" providerId="ADAL" clId="{1284822D-ECF9-41F3-9A16-DF506136250C}" dt="2022-01-11T15:16:03.714" v="169"/>
        <pc:sldMkLst>
          <pc:docMk/>
          <pc:sldMk cId="2396813810" sldId="1918"/>
        </pc:sldMkLst>
        <pc:spChg chg="add mod">
          <ac:chgData name="Steve Burrell" userId="d1b987f7-654e-4c69-88fa-c7d48ac2345d" providerId="ADAL" clId="{1284822D-ECF9-41F3-9A16-DF506136250C}" dt="2022-01-11T15:16:03.714" v="169"/>
          <ac:spMkLst>
            <pc:docMk/>
            <pc:sldMk cId="2396813810" sldId="1918"/>
            <ac:spMk id="8" creationId="{4453DC94-3BDB-46F0-B55E-A694C150447B}"/>
          </ac:spMkLst>
        </pc:spChg>
      </pc:sldChg>
      <pc:sldChg chg="addSp modSp mod">
        <pc:chgData name="Steve Burrell" userId="d1b987f7-654e-4c69-88fa-c7d48ac2345d" providerId="ADAL" clId="{1284822D-ECF9-41F3-9A16-DF506136250C}" dt="2022-01-11T15:15:44.156" v="168" actId="1076"/>
        <pc:sldMkLst>
          <pc:docMk/>
          <pc:sldMk cId="2591793686" sldId="1919"/>
        </pc:sldMkLst>
        <pc:spChg chg="mod">
          <ac:chgData name="Steve Burrell" userId="d1b987f7-654e-4c69-88fa-c7d48ac2345d" providerId="ADAL" clId="{1284822D-ECF9-41F3-9A16-DF506136250C}" dt="2022-01-11T15:01:39.456" v="41" actId="20577"/>
          <ac:spMkLst>
            <pc:docMk/>
            <pc:sldMk cId="2591793686" sldId="1919"/>
            <ac:spMk id="7" creationId="{5FBAF46F-C01B-4D4D-B61B-694F0FE2E284}"/>
          </ac:spMkLst>
        </pc:spChg>
        <pc:spChg chg="add mod">
          <ac:chgData name="Steve Burrell" userId="d1b987f7-654e-4c69-88fa-c7d48ac2345d" providerId="ADAL" clId="{1284822D-ECF9-41F3-9A16-DF506136250C}" dt="2022-01-11T15:15:44.156" v="168" actId="1076"/>
          <ac:spMkLst>
            <pc:docMk/>
            <pc:sldMk cId="2591793686" sldId="1919"/>
            <ac:spMk id="11" creationId="{869505D2-5B85-45A2-87B8-6BD7E03C995C}"/>
          </ac:spMkLst>
        </pc:spChg>
      </pc:sldChg>
      <pc:sldChg chg="addSp modSp">
        <pc:chgData name="Steve Burrell" userId="d1b987f7-654e-4c69-88fa-c7d48ac2345d" providerId="ADAL" clId="{1284822D-ECF9-41F3-9A16-DF506136250C}" dt="2022-01-11T15:16:11.797" v="170"/>
        <pc:sldMkLst>
          <pc:docMk/>
          <pc:sldMk cId="3306664387" sldId="1920"/>
        </pc:sldMkLst>
        <pc:spChg chg="add mod">
          <ac:chgData name="Steve Burrell" userId="d1b987f7-654e-4c69-88fa-c7d48ac2345d" providerId="ADAL" clId="{1284822D-ECF9-41F3-9A16-DF506136250C}" dt="2022-01-11T15:16:11.797" v="170"/>
          <ac:spMkLst>
            <pc:docMk/>
            <pc:sldMk cId="3306664387" sldId="1920"/>
            <ac:spMk id="8" creationId="{2B34BFE8-50B0-46F3-88CF-1DDEE3F49733}"/>
          </ac:spMkLst>
        </pc:spChg>
      </pc:sldChg>
      <pc:sldChg chg="addSp modSp">
        <pc:chgData name="Steve Burrell" userId="d1b987f7-654e-4c69-88fa-c7d48ac2345d" providerId="ADAL" clId="{1284822D-ECF9-41F3-9A16-DF506136250C}" dt="2022-01-11T15:16:15.579" v="171"/>
        <pc:sldMkLst>
          <pc:docMk/>
          <pc:sldMk cId="634455719" sldId="1921"/>
        </pc:sldMkLst>
        <pc:spChg chg="add mod">
          <ac:chgData name="Steve Burrell" userId="d1b987f7-654e-4c69-88fa-c7d48ac2345d" providerId="ADAL" clId="{1284822D-ECF9-41F3-9A16-DF506136250C}" dt="2022-01-11T15:16:15.579" v="171"/>
          <ac:spMkLst>
            <pc:docMk/>
            <pc:sldMk cId="634455719" sldId="1921"/>
            <ac:spMk id="8" creationId="{E2440F0B-17F5-4705-A1D1-E3DA32AAAFC6}"/>
          </ac:spMkLst>
        </pc:spChg>
      </pc:sldChg>
      <pc:sldChg chg="addSp modSp">
        <pc:chgData name="Steve Burrell" userId="d1b987f7-654e-4c69-88fa-c7d48ac2345d" providerId="ADAL" clId="{1284822D-ECF9-41F3-9A16-DF506136250C}" dt="2022-01-11T15:16:24.794" v="172"/>
        <pc:sldMkLst>
          <pc:docMk/>
          <pc:sldMk cId="1252208532" sldId="1922"/>
        </pc:sldMkLst>
        <pc:spChg chg="add mod">
          <ac:chgData name="Steve Burrell" userId="d1b987f7-654e-4c69-88fa-c7d48ac2345d" providerId="ADAL" clId="{1284822D-ECF9-41F3-9A16-DF506136250C}" dt="2022-01-11T15:16:24.794" v="172"/>
          <ac:spMkLst>
            <pc:docMk/>
            <pc:sldMk cId="1252208532" sldId="1922"/>
            <ac:spMk id="8" creationId="{72067A29-DD21-40D6-9010-DBE179909AC6}"/>
          </ac:spMkLst>
        </pc:spChg>
      </pc:sldChg>
      <pc:sldChg chg="addSp modSp">
        <pc:chgData name="Steve Burrell" userId="d1b987f7-654e-4c69-88fa-c7d48ac2345d" providerId="ADAL" clId="{1284822D-ECF9-41F3-9A16-DF506136250C}" dt="2022-01-11T15:16:27.275" v="173"/>
        <pc:sldMkLst>
          <pc:docMk/>
          <pc:sldMk cId="3860157699" sldId="1923"/>
        </pc:sldMkLst>
        <pc:spChg chg="add mod">
          <ac:chgData name="Steve Burrell" userId="d1b987f7-654e-4c69-88fa-c7d48ac2345d" providerId="ADAL" clId="{1284822D-ECF9-41F3-9A16-DF506136250C}" dt="2022-01-11T15:16:27.275" v="173"/>
          <ac:spMkLst>
            <pc:docMk/>
            <pc:sldMk cId="3860157699" sldId="1923"/>
            <ac:spMk id="8" creationId="{D74F249D-7342-4AA5-BF18-3F4E17078182}"/>
          </ac:spMkLst>
        </pc:spChg>
      </pc:sldChg>
      <pc:sldChg chg="addSp modSp">
        <pc:chgData name="Steve Burrell" userId="d1b987f7-654e-4c69-88fa-c7d48ac2345d" providerId="ADAL" clId="{1284822D-ECF9-41F3-9A16-DF506136250C}" dt="2022-01-11T15:16:29.799" v="174"/>
        <pc:sldMkLst>
          <pc:docMk/>
          <pc:sldMk cId="4001028786" sldId="1924"/>
        </pc:sldMkLst>
        <pc:spChg chg="add mod">
          <ac:chgData name="Steve Burrell" userId="d1b987f7-654e-4c69-88fa-c7d48ac2345d" providerId="ADAL" clId="{1284822D-ECF9-41F3-9A16-DF506136250C}" dt="2022-01-11T15:16:29.799" v="174"/>
          <ac:spMkLst>
            <pc:docMk/>
            <pc:sldMk cId="4001028786" sldId="1924"/>
            <ac:spMk id="8" creationId="{7BAEC104-A7E6-49B1-AB45-0F06B6E36720}"/>
          </ac:spMkLst>
        </pc:spChg>
      </pc:sldChg>
      <pc:sldChg chg="addSp modSp">
        <pc:chgData name="Steve Burrell" userId="d1b987f7-654e-4c69-88fa-c7d48ac2345d" providerId="ADAL" clId="{1284822D-ECF9-41F3-9A16-DF506136250C}" dt="2022-01-11T15:16:32.034" v="175"/>
        <pc:sldMkLst>
          <pc:docMk/>
          <pc:sldMk cId="1061252705" sldId="1925"/>
        </pc:sldMkLst>
        <pc:spChg chg="add mod">
          <ac:chgData name="Steve Burrell" userId="d1b987f7-654e-4c69-88fa-c7d48ac2345d" providerId="ADAL" clId="{1284822D-ECF9-41F3-9A16-DF506136250C}" dt="2022-01-11T15:16:32.034" v="175"/>
          <ac:spMkLst>
            <pc:docMk/>
            <pc:sldMk cId="1061252705" sldId="1925"/>
            <ac:spMk id="8" creationId="{41CE367B-B97A-44DD-8D7B-4A926BD1CE5E}"/>
          </ac:spMkLst>
        </pc:spChg>
      </pc:sldChg>
      <pc:sldChg chg="addSp modSp">
        <pc:chgData name="Steve Burrell" userId="d1b987f7-654e-4c69-88fa-c7d48ac2345d" providerId="ADAL" clId="{1284822D-ECF9-41F3-9A16-DF506136250C}" dt="2022-01-11T15:16:34.605" v="176"/>
        <pc:sldMkLst>
          <pc:docMk/>
          <pc:sldMk cId="1831533849" sldId="1926"/>
        </pc:sldMkLst>
        <pc:spChg chg="add mod">
          <ac:chgData name="Steve Burrell" userId="d1b987f7-654e-4c69-88fa-c7d48ac2345d" providerId="ADAL" clId="{1284822D-ECF9-41F3-9A16-DF506136250C}" dt="2022-01-11T15:16:34.605" v="176"/>
          <ac:spMkLst>
            <pc:docMk/>
            <pc:sldMk cId="1831533849" sldId="1926"/>
            <ac:spMk id="8" creationId="{98D9008B-002E-4B09-89D5-2486E0A11B13}"/>
          </ac:spMkLst>
        </pc:spChg>
      </pc:sldChg>
      <pc:sldChg chg="addSp modSp">
        <pc:chgData name="Steve Burrell" userId="d1b987f7-654e-4c69-88fa-c7d48ac2345d" providerId="ADAL" clId="{1284822D-ECF9-41F3-9A16-DF506136250C}" dt="2022-01-11T15:16:38.652" v="177"/>
        <pc:sldMkLst>
          <pc:docMk/>
          <pc:sldMk cId="2879923135" sldId="1927"/>
        </pc:sldMkLst>
        <pc:spChg chg="add mod">
          <ac:chgData name="Steve Burrell" userId="d1b987f7-654e-4c69-88fa-c7d48ac2345d" providerId="ADAL" clId="{1284822D-ECF9-41F3-9A16-DF506136250C}" dt="2022-01-11T15:16:38.652" v="177"/>
          <ac:spMkLst>
            <pc:docMk/>
            <pc:sldMk cId="2879923135" sldId="1927"/>
            <ac:spMk id="8" creationId="{98A6BF3B-D44F-437C-805B-6DCE3CB88B71}"/>
          </ac:spMkLst>
        </pc:spChg>
      </pc:sldChg>
      <pc:sldChg chg="modSp mod">
        <pc:chgData name="Steve Burrell" userId="d1b987f7-654e-4c69-88fa-c7d48ac2345d" providerId="ADAL" clId="{1284822D-ECF9-41F3-9A16-DF506136250C}" dt="2022-01-11T14:51:22.956" v="5" actId="20577"/>
        <pc:sldMkLst>
          <pc:docMk/>
          <pc:sldMk cId="1331479022" sldId="1928"/>
        </pc:sldMkLst>
        <pc:spChg chg="mod">
          <ac:chgData name="Steve Burrell" userId="d1b987f7-654e-4c69-88fa-c7d48ac2345d" providerId="ADAL" clId="{1284822D-ECF9-41F3-9A16-DF506136250C}" dt="2022-01-11T14:51:22.956" v="5" actId="20577"/>
          <ac:spMkLst>
            <pc:docMk/>
            <pc:sldMk cId="1331479022" sldId="1928"/>
            <ac:spMk id="16" creationId="{999B5B42-B215-4D10-BB48-F8BA7CCA52DF}"/>
          </ac:spMkLst>
        </pc:spChg>
      </pc:sldChg>
    </pc:docChg>
  </pc:docChgLst>
  <pc:docChgLst>
    <pc:chgData name="Steve Burrell" userId="d1b987f7-654e-4c69-88fa-c7d48ac2345d" providerId="ADAL" clId="{67F2849F-D942-4D2B-AC64-FCAC555D3ACB}"/>
    <pc:docChg chg="custSel modSld">
      <pc:chgData name="Steve Burrell" userId="d1b987f7-654e-4c69-88fa-c7d48ac2345d" providerId="ADAL" clId="{67F2849F-D942-4D2B-AC64-FCAC555D3ACB}" dt="2022-01-07T23:40:47.937" v="170" actId="20577"/>
      <pc:docMkLst>
        <pc:docMk/>
      </pc:docMkLst>
      <pc:sldChg chg="modSp mod">
        <pc:chgData name="Steve Burrell" userId="d1b987f7-654e-4c69-88fa-c7d48ac2345d" providerId="ADAL" clId="{67F2849F-D942-4D2B-AC64-FCAC555D3ACB}" dt="2022-01-07T23:32:23.805" v="47" actId="20577"/>
        <pc:sldMkLst>
          <pc:docMk/>
          <pc:sldMk cId="1673834376" sldId="1917"/>
        </pc:sldMkLst>
        <pc:spChg chg="mod">
          <ac:chgData name="Steve Burrell" userId="d1b987f7-654e-4c69-88fa-c7d48ac2345d" providerId="ADAL" clId="{67F2849F-D942-4D2B-AC64-FCAC555D3ACB}" dt="2022-01-07T23:32:23.805" v="47" actId="20577"/>
          <ac:spMkLst>
            <pc:docMk/>
            <pc:sldMk cId="1673834376" sldId="1917"/>
            <ac:spMk id="7" creationId="{5FBAF46F-C01B-4D4D-B61B-694F0FE2E284}"/>
          </ac:spMkLst>
        </pc:spChg>
      </pc:sldChg>
      <pc:sldChg chg="modSp mod">
        <pc:chgData name="Steve Burrell" userId="d1b987f7-654e-4c69-88fa-c7d48ac2345d" providerId="ADAL" clId="{67F2849F-D942-4D2B-AC64-FCAC555D3ACB}" dt="2022-01-07T23:35:01.154" v="48" actId="20577"/>
        <pc:sldMkLst>
          <pc:docMk/>
          <pc:sldMk cId="3860157699" sldId="1923"/>
        </pc:sldMkLst>
        <pc:spChg chg="mod">
          <ac:chgData name="Steve Burrell" userId="d1b987f7-654e-4c69-88fa-c7d48ac2345d" providerId="ADAL" clId="{67F2849F-D942-4D2B-AC64-FCAC555D3ACB}" dt="2022-01-07T23:35:01.154" v="48" actId="20577"/>
          <ac:spMkLst>
            <pc:docMk/>
            <pc:sldMk cId="3860157699" sldId="1923"/>
            <ac:spMk id="7" creationId="{5FBAF46F-C01B-4D4D-B61B-694F0FE2E284}"/>
          </ac:spMkLst>
        </pc:spChg>
      </pc:sldChg>
      <pc:sldChg chg="modSp mod">
        <pc:chgData name="Steve Burrell" userId="d1b987f7-654e-4c69-88fa-c7d48ac2345d" providerId="ADAL" clId="{67F2849F-D942-4D2B-AC64-FCAC555D3ACB}" dt="2022-01-07T23:38:42.348" v="117" actId="20577"/>
        <pc:sldMkLst>
          <pc:docMk/>
          <pc:sldMk cId="1061252705" sldId="1925"/>
        </pc:sldMkLst>
        <pc:spChg chg="mod">
          <ac:chgData name="Steve Burrell" userId="d1b987f7-654e-4c69-88fa-c7d48ac2345d" providerId="ADAL" clId="{67F2849F-D942-4D2B-AC64-FCAC555D3ACB}" dt="2022-01-07T23:38:42.348" v="117" actId="20577"/>
          <ac:spMkLst>
            <pc:docMk/>
            <pc:sldMk cId="1061252705" sldId="1925"/>
            <ac:spMk id="7" creationId="{5FBAF46F-C01B-4D4D-B61B-694F0FE2E284}"/>
          </ac:spMkLst>
        </pc:spChg>
      </pc:sldChg>
      <pc:sldChg chg="modSp mod">
        <pc:chgData name="Steve Burrell" userId="d1b987f7-654e-4c69-88fa-c7d48ac2345d" providerId="ADAL" clId="{67F2849F-D942-4D2B-AC64-FCAC555D3ACB}" dt="2022-01-07T23:40:47.937" v="170" actId="20577"/>
        <pc:sldMkLst>
          <pc:docMk/>
          <pc:sldMk cId="2879923135" sldId="1927"/>
        </pc:sldMkLst>
        <pc:spChg chg="mod">
          <ac:chgData name="Steve Burrell" userId="d1b987f7-654e-4c69-88fa-c7d48ac2345d" providerId="ADAL" clId="{67F2849F-D942-4D2B-AC64-FCAC555D3ACB}" dt="2022-01-07T23:40:47.937" v="170" actId="20577"/>
          <ac:spMkLst>
            <pc:docMk/>
            <pc:sldMk cId="2879923135" sldId="1927"/>
            <ac:spMk id="7" creationId="{5FBAF46F-C01B-4D4D-B61B-694F0FE2E2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8C73E5-07B6-47A2-9939-4B46604A0A05}" type="datetimeFigureOut">
              <a:rPr lang="en-US" smtClean="0"/>
              <a:t>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502C6-477A-4227-8DC4-C5DC16752433}" type="slidenum">
              <a:rPr lang="en-US" smtClean="0"/>
              <a:t>‹#›</a:t>
            </a:fld>
            <a:endParaRPr lang="en-US" dirty="0"/>
          </a:p>
        </p:txBody>
      </p:sp>
    </p:spTree>
    <p:extLst>
      <p:ext uri="{BB962C8B-B14F-4D97-AF65-F5344CB8AC3E}">
        <p14:creationId xmlns:p14="http://schemas.microsoft.com/office/powerpoint/2010/main" val="364138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3</a:t>
            </a:fld>
            <a:endParaRPr lang="en-US" dirty="0"/>
          </a:p>
        </p:txBody>
      </p:sp>
    </p:spTree>
    <p:extLst>
      <p:ext uri="{BB962C8B-B14F-4D97-AF65-F5344CB8AC3E}">
        <p14:creationId xmlns:p14="http://schemas.microsoft.com/office/powerpoint/2010/main" val="165978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91</a:t>
            </a:fld>
            <a:endParaRPr lang="en-US" dirty="0"/>
          </a:p>
        </p:txBody>
      </p:sp>
    </p:spTree>
    <p:extLst>
      <p:ext uri="{BB962C8B-B14F-4D97-AF65-F5344CB8AC3E}">
        <p14:creationId xmlns:p14="http://schemas.microsoft.com/office/powerpoint/2010/main" val="651050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99</a:t>
            </a:fld>
            <a:endParaRPr lang="en-US" dirty="0"/>
          </a:p>
        </p:txBody>
      </p:sp>
    </p:spTree>
    <p:extLst>
      <p:ext uri="{BB962C8B-B14F-4D97-AF65-F5344CB8AC3E}">
        <p14:creationId xmlns:p14="http://schemas.microsoft.com/office/powerpoint/2010/main" val="1675923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105</a:t>
            </a:fld>
            <a:endParaRPr lang="en-US" dirty="0"/>
          </a:p>
        </p:txBody>
      </p:sp>
    </p:spTree>
    <p:extLst>
      <p:ext uri="{BB962C8B-B14F-4D97-AF65-F5344CB8AC3E}">
        <p14:creationId xmlns:p14="http://schemas.microsoft.com/office/powerpoint/2010/main" val="1409053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110</a:t>
            </a:fld>
            <a:endParaRPr lang="en-US" dirty="0"/>
          </a:p>
        </p:txBody>
      </p:sp>
    </p:spTree>
    <p:extLst>
      <p:ext uri="{BB962C8B-B14F-4D97-AF65-F5344CB8AC3E}">
        <p14:creationId xmlns:p14="http://schemas.microsoft.com/office/powerpoint/2010/main" val="74721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F3B2A-F821-4FE3-8FB8-DA5134B26F6E}" type="slidenum">
              <a:rPr lang="en-US" smtClean="0"/>
              <a:pPr/>
              <a:t>116</a:t>
            </a:fld>
            <a:endParaRPr lang="en-US" dirty="0"/>
          </a:p>
        </p:txBody>
      </p:sp>
    </p:spTree>
    <p:extLst>
      <p:ext uri="{BB962C8B-B14F-4D97-AF65-F5344CB8AC3E}">
        <p14:creationId xmlns:p14="http://schemas.microsoft.com/office/powerpoint/2010/main" val="405626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Logo, icon&#10;&#10;Description automatically generated">
            <a:extLst>
              <a:ext uri="{FF2B5EF4-FFF2-40B4-BE49-F238E27FC236}">
                <a16:creationId xmlns:a16="http://schemas.microsoft.com/office/drawing/2014/main" id="{BCBDADC0-A549-4CC9-8A13-095A10BAB3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754" y="1939377"/>
            <a:ext cx="3855494" cy="2979246"/>
          </a:xfrm>
          <a:prstGeom prst="rect">
            <a:avLst/>
          </a:prstGeom>
        </p:spPr>
      </p:pic>
      <p:sp>
        <p:nvSpPr>
          <p:cNvPr id="7" name="Title 6">
            <a:extLst>
              <a:ext uri="{FF2B5EF4-FFF2-40B4-BE49-F238E27FC236}">
                <a16:creationId xmlns:a16="http://schemas.microsoft.com/office/drawing/2014/main" id="{BC6EE25F-F099-447D-ABE2-62C814A9DAFB}"/>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38649887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B27-6F1B-441F-ACA2-7D2D69404451}"/>
              </a:ext>
            </a:extLst>
          </p:cNvPr>
          <p:cNvSpPr>
            <a:spLocks noGrp="1"/>
          </p:cNvSpPr>
          <p:nvPr>
            <p:ph type="title" hasCustomPrompt="1"/>
          </p:nvPr>
        </p:nvSpPr>
        <p:spPr>
          <a:xfrm>
            <a:off x="3355092" y="2999671"/>
            <a:ext cx="5486400" cy="858658"/>
          </a:xfrm>
          <a:prstGeom prst="rect">
            <a:avLst/>
          </a:prstGeom>
        </p:spPr>
        <p:txBody>
          <a:bodyPr anchor="ctr"/>
          <a:lstStyle>
            <a:lvl1pPr algn="ctr">
              <a:defRPr sz="6000">
                <a:solidFill>
                  <a:schemeClr val="bg2"/>
                </a:solidFill>
              </a:defRPr>
            </a:lvl1pPr>
          </a:lstStyle>
          <a:p>
            <a:r>
              <a:rPr lang="en-US" dirty="0"/>
              <a:t>BREAK SLIDE</a:t>
            </a:r>
          </a:p>
        </p:txBody>
      </p:sp>
    </p:spTree>
    <p:extLst>
      <p:ext uri="{BB962C8B-B14F-4D97-AF65-F5344CB8AC3E}">
        <p14:creationId xmlns:p14="http://schemas.microsoft.com/office/powerpoint/2010/main" val="22567361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 Slide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168253" y="1939377"/>
            <a:ext cx="3855494" cy="2979245"/>
          </a:xfrm>
          <a:prstGeom prst="rect">
            <a:avLst/>
          </a:prstGeom>
        </p:spPr>
      </p:pic>
    </p:spTree>
    <p:extLst>
      <p:ext uri="{BB962C8B-B14F-4D97-AF65-F5344CB8AC3E}">
        <p14:creationId xmlns:p14="http://schemas.microsoft.com/office/powerpoint/2010/main" val="1227951622"/>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6B27-6F1B-441F-ACA2-7D2D69404451}"/>
              </a:ext>
            </a:extLst>
          </p:cNvPr>
          <p:cNvSpPr>
            <a:spLocks noGrp="1"/>
          </p:cNvSpPr>
          <p:nvPr>
            <p:ph type="title" hasCustomPrompt="1"/>
          </p:nvPr>
        </p:nvSpPr>
        <p:spPr>
          <a:xfrm>
            <a:off x="3355092" y="2999671"/>
            <a:ext cx="5486400" cy="858658"/>
          </a:xfrm>
          <a:prstGeom prst="rect">
            <a:avLst/>
          </a:prstGeom>
        </p:spPr>
        <p:txBody>
          <a:bodyPr anchor="ctr"/>
          <a:lstStyle>
            <a:lvl1pPr algn="ctr">
              <a:defRPr sz="6000">
                <a:solidFill>
                  <a:schemeClr val="bg2"/>
                </a:solidFill>
              </a:defRPr>
            </a:lvl1pPr>
          </a:lstStyle>
          <a:p>
            <a:r>
              <a:rPr lang="en-US" dirty="0"/>
              <a:t>THANK YOU</a:t>
            </a:r>
          </a:p>
        </p:txBody>
      </p:sp>
      <p:pic>
        <p:nvPicPr>
          <p:cNvPr id="3" name="Picture 2">
            <a:extLst>
              <a:ext uri="{FF2B5EF4-FFF2-40B4-BE49-F238E27FC236}">
                <a16:creationId xmlns:a16="http://schemas.microsoft.com/office/drawing/2014/main" id="{B174C94F-6FEC-4BD9-8CB6-EF48936919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570725393"/>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4C94F-6FEC-4BD9-8CB6-EF48936919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038391853"/>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Logo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FBF4A-6B09-4C90-8419-567A6FE44A6A}"/>
              </a:ext>
            </a:extLst>
          </p:cNvPr>
          <p:cNvSpPr>
            <a:spLocks noGrp="1"/>
          </p:cNvSpPr>
          <p:nvPr>
            <p:ph type="title"/>
          </p:nvPr>
        </p:nvSpPr>
        <p:spPr>
          <a:xfrm>
            <a:off x="838200" y="2766219"/>
            <a:ext cx="10515600" cy="1325563"/>
          </a:xfrm>
          <a:prstGeom prst="rect">
            <a:avLst/>
          </a:prstGeom>
        </p:spPr>
        <p:txBody>
          <a:bodyPr anchor="ctr"/>
          <a:lstStyle>
            <a:lvl1pPr algn="ctr">
              <a:defRPr sz="4800">
                <a:solidFill>
                  <a:schemeClr val="accent4"/>
                </a:solidFill>
              </a:defRPr>
            </a:lvl1pPr>
          </a:lstStyle>
          <a:p>
            <a:r>
              <a:rPr lang="en-US" dirty="0"/>
              <a:t>Click to edit Master title style</a:t>
            </a:r>
          </a:p>
        </p:txBody>
      </p:sp>
      <p:pic>
        <p:nvPicPr>
          <p:cNvPr id="4" name="Picture 3" descr="Logo&#10;&#10;Description automatically generated">
            <a:extLst>
              <a:ext uri="{FF2B5EF4-FFF2-40B4-BE49-F238E27FC236}">
                <a16:creationId xmlns:a16="http://schemas.microsoft.com/office/drawing/2014/main" id="{A4DE6F28-DDD1-4579-94A6-4360F948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8113" y="423899"/>
            <a:ext cx="1975774" cy="1174607"/>
          </a:xfrm>
          <a:prstGeom prst="rect">
            <a:avLst/>
          </a:prstGeom>
        </p:spPr>
      </p:pic>
    </p:spTree>
    <p:extLst>
      <p:ext uri="{BB962C8B-B14F-4D97-AF65-F5344CB8AC3E}">
        <p14:creationId xmlns:p14="http://schemas.microsoft.com/office/powerpoint/2010/main" val="3200115345"/>
      </p:ext>
    </p:extLst>
  </p:cSld>
  <p:clrMapOvr>
    <a:masterClrMapping/>
  </p:clrMapOvr>
  <p:transition spd="slow">
    <p:push dir="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Logo Layout">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A4DE6F28-DDD1-4579-94A6-4360F94820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6225" y="5889793"/>
            <a:ext cx="859550" cy="511007"/>
          </a:xfrm>
          <a:prstGeom prst="rect">
            <a:avLst/>
          </a:prstGeom>
        </p:spPr>
      </p:pic>
    </p:spTree>
    <p:extLst>
      <p:ext uri="{BB962C8B-B14F-4D97-AF65-F5344CB8AC3E}">
        <p14:creationId xmlns:p14="http://schemas.microsoft.com/office/powerpoint/2010/main" val="2073186491"/>
      </p:ext>
    </p:extLst>
  </p:cSld>
  <p:clrMapOvr>
    <a:masterClrMapping/>
  </p:clrMapOvr>
  <p:transition spd="slow">
    <p:push dir="r"/>
  </p:transition>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lid Color Layout -logo">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33E6E-A0B4-411C-BBB8-54CD86FC3190}"/>
              </a:ext>
            </a:extLst>
          </p:cNvPr>
          <p:cNvSpPr>
            <a:spLocks noGrp="1"/>
          </p:cNvSpPr>
          <p:nvPr>
            <p:ph type="title"/>
          </p:nvPr>
        </p:nvSpPr>
        <p:spPr>
          <a:xfrm>
            <a:off x="838200" y="2766219"/>
            <a:ext cx="10515600" cy="1325563"/>
          </a:xfrm>
          <a:prstGeom prst="rect">
            <a:avLst/>
          </a:prstGeom>
        </p:spPr>
        <p:txBody>
          <a:bodyPr anchor="ctr"/>
          <a:lstStyle>
            <a:lvl1pPr algn="ctr">
              <a:defRPr sz="4800">
                <a:solidFill>
                  <a:schemeClr val="bg2"/>
                </a:solidFill>
              </a:defRPr>
            </a:lvl1pPr>
          </a:lstStyle>
          <a:p>
            <a:r>
              <a:rPr lang="en-US" dirty="0"/>
              <a:t>Click to edit Master title style</a:t>
            </a:r>
          </a:p>
        </p:txBody>
      </p:sp>
      <p:pic>
        <p:nvPicPr>
          <p:cNvPr id="3" name="Picture 2">
            <a:extLst>
              <a:ext uri="{FF2B5EF4-FFF2-40B4-BE49-F238E27FC236}">
                <a16:creationId xmlns:a16="http://schemas.microsoft.com/office/drawing/2014/main" id="{C0BB36C9-162D-4B93-9009-5EB34A5A66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108113" y="424543"/>
            <a:ext cx="1975774" cy="1173318"/>
          </a:xfrm>
          <a:prstGeom prst="rect">
            <a:avLst/>
          </a:prstGeom>
        </p:spPr>
      </p:pic>
    </p:spTree>
    <p:extLst>
      <p:ext uri="{BB962C8B-B14F-4D97-AF65-F5344CB8AC3E}">
        <p14:creationId xmlns:p14="http://schemas.microsoft.com/office/powerpoint/2010/main" val="427159875"/>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olid Color Layout -logo">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2DCA06-E1B2-465E-A5FB-90F6EE6529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66225" y="5890354"/>
            <a:ext cx="859550" cy="510446"/>
          </a:xfrm>
          <a:prstGeom prst="rect">
            <a:avLst/>
          </a:prstGeom>
        </p:spPr>
      </p:pic>
    </p:spTree>
    <p:extLst>
      <p:ext uri="{BB962C8B-B14F-4D97-AF65-F5344CB8AC3E}">
        <p14:creationId xmlns:p14="http://schemas.microsoft.com/office/powerpoint/2010/main" val="1363616147"/>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9E06DAB-FFAA-4328-B7CB-5A0D0EFD7670}"/>
              </a:ext>
            </a:extLst>
          </p:cNvPr>
          <p:cNvSpPr>
            <a:spLocks noGrp="1"/>
          </p:cNvSpPr>
          <p:nvPr>
            <p:ph type="pic" sz="quarter" idx="10"/>
          </p:nvPr>
        </p:nvSpPr>
        <p:spPr>
          <a:xfrm>
            <a:off x="0" y="0"/>
            <a:ext cx="4232275" cy="6858000"/>
          </a:xfrm>
          <a:prstGeom prst="rect">
            <a:avLst/>
          </a:prstGeom>
        </p:spPr>
        <p:txBody>
          <a:bodyPr/>
          <a:lstStyle/>
          <a:p>
            <a:endParaRPr lang="en-US" dirty="0"/>
          </a:p>
        </p:txBody>
      </p:sp>
      <p:sp>
        <p:nvSpPr>
          <p:cNvPr id="7" name="Title 1">
            <a:extLst>
              <a:ext uri="{FF2B5EF4-FFF2-40B4-BE49-F238E27FC236}">
                <a16:creationId xmlns:a16="http://schemas.microsoft.com/office/drawing/2014/main" id="{DC228441-6161-4B29-9970-680FEA52A196}"/>
              </a:ext>
            </a:extLst>
          </p:cNvPr>
          <p:cNvSpPr>
            <a:spLocks noGrp="1"/>
          </p:cNvSpPr>
          <p:nvPr>
            <p:ph type="title"/>
          </p:nvPr>
        </p:nvSpPr>
        <p:spPr>
          <a:xfrm>
            <a:off x="4969566" y="1836222"/>
            <a:ext cx="6478968" cy="1652276"/>
          </a:xfrm>
          <a:prstGeom prst="rect">
            <a:avLst/>
          </a:prstGeom>
        </p:spPr>
        <p:txBody>
          <a:bodyPr/>
          <a:lstStyle>
            <a:lvl1pPr>
              <a:defRPr sz="6000">
                <a:solidFill>
                  <a:schemeClr val="accent4"/>
                </a:solidFill>
              </a:defRPr>
            </a:lvl1pPr>
          </a:lstStyle>
          <a:p>
            <a:r>
              <a:rPr lang="en-US" dirty="0"/>
              <a:t>Click to edit Master title style</a:t>
            </a:r>
          </a:p>
        </p:txBody>
      </p:sp>
      <p:sp>
        <p:nvSpPr>
          <p:cNvPr id="10" name="Content Placeholder 9">
            <a:extLst>
              <a:ext uri="{FF2B5EF4-FFF2-40B4-BE49-F238E27FC236}">
                <a16:creationId xmlns:a16="http://schemas.microsoft.com/office/drawing/2014/main" id="{200F0B6B-A692-466A-BDFF-FDD1E7B056F0}"/>
              </a:ext>
            </a:extLst>
          </p:cNvPr>
          <p:cNvSpPr>
            <a:spLocks noGrp="1"/>
          </p:cNvSpPr>
          <p:nvPr>
            <p:ph sz="quarter" idx="11"/>
          </p:nvPr>
        </p:nvSpPr>
        <p:spPr>
          <a:xfrm>
            <a:off x="4968875" y="3754814"/>
            <a:ext cx="6479659" cy="131196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10;&#10;Description automatically generated">
            <a:extLst>
              <a:ext uri="{FF2B5EF4-FFF2-40B4-BE49-F238E27FC236}">
                <a16:creationId xmlns:a16="http://schemas.microsoft.com/office/drawing/2014/main" id="{E734370E-FE58-490F-B859-AD73F23C357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998601949"/>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00F0B6B-A692-466A-BDFF-FDD1E7B056F0}"/>
              </a:ext>
            </a:extLst>
          </p:cNvPr>
          <p:cNvSpPr>
            <a:spLocks noGrp="1"/>
          </p:cNvSpPr>
          <p:nvPr>
            <p:ph sz="quarter" idx="11"/>
          </p:nvPr>
        </p:nvSpPr>
        <p:spPr>
          <a:xfrm>
            <a:off x="4968875" y="1836222"/>
            <a:ext cx="6479659" cy="3230556"/>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19E06DAB-FFAA-4328-B7CB-5A0D0EFD7670}"/>
              </a:ext>
            </a:extLst>
          </p:cNvPr>
          <p:cNvSpPr>
            <a:spLocks noGrp="1"/>
          </p:cNvSpPr>
          <p:nvPr>
            <p:ph type="pic" sz="quarter" idx="10"/>
          </p:nvPr>
        </p:nvSpPr>
        <p:spPr>
          <a:xfrm>
            <a:off x="0" y="0"/>
            <a:ext cx="4232275" cy="6858000"/>
          </a:xfrm>
          <a:prstGeom prst="rect">
            <a:avLst/>
          </a:prstGeom>
        </p:spPr>
        <p:txBody>
          <a:bodyPr/>
          <a:lstStyle/>
          <a:p>
            <a:endParaRPr lang="en-US" dirty="0"/>
          </a:p>
        </p:txBody>
      </p:sp>
      <p:pic>
        <p:nvPicPr>
          <p:cNvPr id="12" name="Picture 11" descr="Logo&#10;&#10;Description automatically generated">
            <a:extLst>
              <a:ext uri="{FF2B5EF4-FFF2-40B4-BE49-F238E27FC236}">
                <a16:creationId xmlns:a16="http://schemas.microsoft.com/office/drawing/2014/main" id="{E734370E-FE58-490F-B859-AD73F23C3572}"/>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79452359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CBDADC0-A549-4CC9-8A13-095A10BAB3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754" y="1939377"/>
            <a:ext cx="3855494" cy="2979245"/>
          </a:xfrm>
          <a:prstGeom prst="rect">
            <a:avLst/>
          </a:prstGeom>
        </p:spPr>
      </p:pic>
      <p:sp>
        <p:nvSpPr>
          <p:cNvPr id="7" name="Title 6">
            <a:extLst>
              <a:ext uri="{FF2B5EF4-FFF2-40B4-BE49-F238E27FC236}">
                <a16:creationId xmlns:a16="http://schemas.microsoft.com/office/drawing/2014/main" id="{BC6EE25F-F099-447D-ABE2-62C814A9DAFB}"/>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4257957401"/>
      </p:ext>
    </p:extLst>
  </p:cSld>
  <p:clrMapOvr>
    <a:masterClrMapping/>
  </p:clrMapOvr>
  <p:transition spd="slow">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52446DF-4D38-4576-8A13-3C4B9D2A6716}"/>
              </a:ext>
            </a:extLst>
          </p:cNvPr>
          <p:cNvSpPr>
            <a:spLocks noGrp="1"/>
          </p:cNvSpPr>
          <p:nvPr>
            <p:ph type="pic" sz="quarter" idx="10"/>
          </p:nvPr>
        </p:nvSpPr>
        <p:spPr>
          <a:xfrm>
            <a:off x="0" y="0"/>
            <a:ext cx="6096000" cy="6858000"/>
          </a:xfrm>
          <a:prstGeom prst="rect">
            <a:avLst/>
          </a:prstGeom>
        </p:spPr>
        <p:txBody>
          <a:bodyPr/>
          <a:lstStyle/>
          <a:p>
            <a:endParaRPr lang="en-US" dirty="0"/>
          </a:p>
        </p:txBody>
      </p:sp>
      <p:sp>
        <p:nvSpPr>
          <p:cNvPr id="3" name="Title 1">
            <a:extLst>
              <a:ext uri="{FF2B5EF4-FFF2-40B4-BE49-F238E27FC236}">
                <a16:creationId xmlns:a16="http://schemas.microsoft.com/office/drawing/2014/main" id="{411EDE33-B73A-4114-B5DB-886DC8AB1442}"/>
              </a:ext>
            </a:extLst>
          </p:cNvPr>
          <p:cNvSpPr>
            <a:spLocks noGrp="1"/>
          </p:cNvSpPr>
          <p:nvPr>
            <p:ph type="title"/>
          </p:nvPr>
        </p:nvSpPr>
        <p:spPr>
          <a:xfrm>
            <a:off x="6910555" y="1697763"/>
            <a:ext cx="4518991" cy="1228709"/>
          </a:xfrm>
          <a:prstGeom prst="rect">
            <a:avLst/>
          </a:prstGeom>
        </p:spPr>
        <p:txBody>
          <a:bodyPr anchor="ctr"/>
          <a:lstStyle>
            <a:lvl1pPr algn="l">
              <a:defRPr sz="2000">
                <a:solidFill>
                  <a:schemeClr val="accent4"/>
                </a:solidFill>
              </a:defRPr>
            </a:lvl1pPr>
          </a:lstStyle>
          <a:p>
            <a:r>
              <a:rPr lang="en-US" dirty="0"/>
              <a:t>Click to edit Master title style</a:t>
            </a:r>
          </a:p>
        </p:txBody>
      </p:sp>
      <p:sp>
        <p:nvSpPr>
          <p:cNvPr id="4" name="Content Placeholder 9">
            <a:extLst>
              <a:ext uri="{FF2B5EF4-FFF2-40B4-BE49-F238E27FC236}">
                <a16:creationId xmlns:a16="http://schemas.microsoft.com/office/drawing/2014/main" id="{191A04DA-856C-4EC7-8CFA-4C2DFFE16BC6}"/>
              </a:ext>
            </a:extLst>
          </p:cNvPr>
          <p:cNvSpPr>
            <a:spLocks noGrp="1"/>
          </p:cNvSpPr>
          <p:nvPr>
            <p:ph sz="quarter" idx="12"/>
          </p:nvPr>
        </p:nvSpPr>
        <p:spPr>
          <a:xfrm>
            <a:off x="6910278" y="3139519"/>
            <a:ext cx="4519614" cy="2020718"/>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215A85E0-EEA0-46B9-BE82-8BA9A193A4E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47391950"/>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Content Placeholder 9">
            <a:extLst>
              <a:ext uri="{FF2B5EF4-FFF2-40B4-BE49-F238E27FC236}">
                <a16:creationId xmlns:a16="http://schemas.microsoft.com/office/drawing/2014/main" id="{191A04DA-856C-4EC7-8CFA-4C2DFFE16BC6}"/>
              </a:ext>
            </a:extLst>
          </p:cNvPr>
          <p:cNvSpPr>
            <a:spLocks noGrp="1"/>
          </p:cNvSpPr>
          <p:nvPr>
            <p:ph sz="quarter" idx="12"/>
          </p:nvPr>
        </p:nvSpPr>
        <p:spPr>
          <a:xfrm>
            <a:off x="6910278" y="1697763"/>
            <a:ext cx="4519614" cy="346247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F52446DF-4D38-4576-8A13-3C4B9D2A6716}"/>
              </a:ext>
            </a:extLst>
          </p:cNvPr>
          <p:cNvSpPr>
            <a:spLocks noGrp="1"/>
          </p:cNvSpPr>
          <p:nvPr>
            <p:ph type="pic" sz="quarter" idx="10"/>
          </p:nvPr>
        </p:nvSpPr>
        <p:spPr>
          <a:xfrm>
            <a:off x="0" y="0"/>
            <a:ext cx="6096000" cy="6858000"/>
          </a:xfrm>
          <a:prstGeom prst="rect">
            <a:avLst/>
          </a:prstGeom>
        </p:spPr>
        <p:txBody>
          <a:bodyPr/>
          <a:lstStyle/>
          <a:p>
            <a:endParaRPr lang="en-US" dirty="0"/>
          </a:p>
        </p:txBody>
      </p:sp>
      <p:pic>
        <p:nvPicPr>
          <p:cNvPr id="7" name="Picture 6" descr="Logo&#10;&#10;Description automatically generated">
            <a:extLst>
              <a:ext uri="{FF2B5EF4-FFF2-40B4-BE49-F238E27FC236}">
                <a16:creationId xmlns:a16="http://schemas.microsoft.com/office/drawing/2014/main" id="{215A85E0-EEA0-46B9-BE82-8BA9A193A4E6}"/>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910825349"/>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2894074-E629-4237-9D7D-8EF5F1ED764C}"/>
              </a:ext>
            </a:extLst>
          </p:cNvPr>
          <p:cNvSpPr>
            <a:spLocks noGrp="1"/>
          </p:cNvSpPr>
          <p:nvPr>
            <p:ph type="pic" sz="quarter" idx="10"/>
          </p:nvPr>
        </p:nvSpPr>
        <p:spPr>
          <a:xfrm>
            <a:off x="5748338" y="0"/>
            <a:ext cx="6443662" cy="6858000"/>
          </a:xfrm>
          <a:prstGeom prst="rect">
            <a:avLst/>
          </a:prstGeom>
        </p:spPr>
        <p:txBody>
          <a:bodyPr/>
          <a:lstStyle/>
          <a:p>
            <a:endParaRPr lang="en-US" dirty="0"/>
          </a:p>
        </p:txBody>
      </p:sp>
      <p:sp>
        <p:nvSpPr>
          <p:cNvPr id="6" name="Title 1">
            <a:extLst>
              <a:ext uri="{FF2B5EF4-FFF2-40B4-BE49-F238E27FC236}">
                <a16:creationId xmlns:a16="http://schemas.microsoft.com/office/drawing/2014/main" id="{0BF73190-07C2-4937-9E8C-31403822BE6F}"/>
              </a:ext>
            </a:extLst>
          </p:cNvPr>
          <p:cNvSpPr>
            <a:spLocks noGrp="1"/>
          </p:cNvSpPr>
          <p:nvPr>
            <p:ph type="title"/>
          </p:nvPr>
        </p:nvSpPr>
        <p:spPr>
          <a:xfrm>
            <a:off x="616226" y="1697763"/>
            <a:ext cx="4518991" cy="1228709"/>
          </a:xfrm>
          <a:prstGeom prst="rect">
            <a:avLst/>
          </a:prstGeom>
        </p:spPr>
        <p:txBody>
          <a:bodyPr anchor="ctr"/>
          <a:lstStyle>
            <a:lvl1pPr algn="l">
              <a:defRPr sz="2000">
                <a:solidFill>
                  <a:schemeClr val="accent4"/>
                </a:solidFill>
              </a:defRPr>
            </a:lvl1pPr>
          </a:lstStyle>
          <a:p>
            <a:r>
              <a:rPr lang="en-US" dirty="0"/>
              <a:t>Click to edit Master title style</a:t>
            </a:r>
          </a:p>
        </p:txBody>
      </p:sp>
      <p:sp>
        <p:nvSpPr>
          <p:cNvPr id="13" name="Content Placeholder 9">
            <a:extLst>
              <a:ext uri="{FF2B5EF4-FFF2-40B4-BE49-F238E27FC236}">
                <a16:creationId xmlns:a16="http://schemas.microsoft.com/office/drawing/2014/main" id="{7936E554-E33E-4E27-8D3E-32A6B9A7B4F5}"/>
              </a:ext>
            </a:extLst>
          </p:cNvPr>
          <p:cNvSpPr>
            <a:spLocks noGrp="1"/>
          </p:cNvSpPr>
          <p:nvPr>
            <p:ph sz="quarter" idx="12"/>
          </p:nvPr>
        </p:nvSpPr>
        <p:spPr>
          <a:xfrm>
            <a:off x="615949" y="3139519"/>
            <a:ext cx="4519614" cy="2020718"/>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Logo&#10;&#10;Description automatically generated">
            <a:extLst>
              <a:ext uri="{FF2B5EF4-FFF2-40B4-BE49-F238E27FC236}">
                <a16:creationId xmlns:a16="http://schemas.microsoft.com/office/drawing/2014/main" id="{51062D9A-6466-4A5A-9163-F93212E98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3971917525"/>
      </p:ext>
    </p:extLst>
  </p:cSld>
  <p:clrMapOvr>
    <a:masterClrMapping/>
  </p:clrMapOvr>
  <p:transition spd="slow">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3" name="Content Placeholder 9">
            <a:extLst>
              <a:ext uri="{FF2B5EF4-FFF2-40B4-BE49-F238E27FC236}">
                <a16:creationId xmlns:a16="http://schemas.microsoft.com/office/drawing/2014/main" id="{7936E554-E33E-4E27-8D3E-32A6B9A7B4F5}"/>
              </a:ext>
            </a:extLst>
          </p:cNvPr>
          <p:cNvSpPr>
            <a:spLocks noGrp="1"/>
          </p:cNvSpPr>
          <p:nvPr>
            <p:ph sz="quarter" idx="12"/>
          </p:nvPr>
        </p:nvSpPr>
        <p:spPr>
          <a:xfrm>
            <a:off x="615949" y="1697763"/>
            <a:ext cx="4519614" cy="3462474"/>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2894074-E629-4237-9D7D-8EF5F1ED764C}"/>
              </a:ext>
            </a:extLst>
          </p:cNvPr>
          <p:cNvSpPr>
            <a:spLocks noGrp="1"/>
          </p:cNvSpPr>
          <p:nvPr>
            <p:ph type="pic" sz="quarter" idx="10"/>
          </p:nvPr>
        </p:nvSpPr>
        <p:spPr>
          <a:xfrm>
            <a:off x="5748338" y="0"/>
            <a:ext cx="6443662" cy="6858000"/>
          </a:xfrm>
          <a:prstGeom prst="rect">
            <a:avLst/>
          </a:prstGeom>
        </p:spPr>
        <p:txBody>
          <a:bodyPr/>
          <a:lstStyle/>
          <a:p>
            <a:endParaRPr lang="en-US" dirty="0"/>
          </a:p>
        </p:txBody>
      </p:sp>
      <p:pic>
        <p:nvPicPr>
          <p:cNvPr id="14" name="Picture 13" descr="Logo&#10;&#10;Description automatically generated">
            <a:extLst>
              <a:ext uri="{FF2B5EF4-FFF2-40B4-BE49-F238E27FC236}">
                <a16:creationId xmlns:a16="http://schemas.microsoft.com/office/drawing/2014/main" id="{51062D9A-6466-4A5A-9163-F93212E98F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945796765"/>
      </p:ext>
    </p:extLst>
  </p:cSld>
  <p:clrMapOvr>
    <a:masterClrMapping/>
  </p:clrMapOvr>
  <p:transition spd="slow">
    <p:push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E7EDB3E-919E-47F0-88F0-CDA393A505E2}"/>
              </a:ext>
            </a:extLst>
          </p:cNvPr>
          <p:cNvSpPr>
            <a:spLocks noGrp="1"/>
          </p:cNvSpPr>
          <p:nvPr>
            <p:ph type="pic" sz="quarter" idx="10"/>
          </p:nvPr>
        </p:nvSpPr>
        <p:spPr>
          <a:xfrm>
            <a:off x="6387549" y="1232452"/>
            <a:ext cx="5224670" cy="2196548"/>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0D5F672C-F85D-45F8-A8DA-A6F5031A25CD}"/>
              </a:ext>
            </a:extLst>
          </p:cNvPr>
          <p:cNvSpPr>
            <a:spLocks noGrp="1"/>
          </p:cNvSpPr>
          <p:nvPr>
            <p:ph type="pic" sz="quarter" idx="11"/>
          </p:nvPr>
        </p:nvSpPr>
        <p:spPr>
          <a:xfrm>
            <a:off x="6387549" y="3851075"/>
            <a:ext cx="5224670" cy="2196548"/>
          </a:xfrm>
          <a:prstGeom prst="rect">
            <a:avLst/>
          </a:prstGeom>
        </p:spPr>
        <p:txBody>
          <a:bodyPr/>
          <a:lstStyle/>
          <a:p>
            <a:endParaRPr lang="en-US" dirty="0"/>
          </a:p>
        </p:txBody>
      </p:sp>
      <p:sp>
        <p:nvSpPr>
          <p:cNvPr id="4" name="Title 1">
            <a:extLst>
              <a:ext uri="{FF2B5EF4-FFF2-40B4-BE49-F238E27FC236}">
                <a16:creationId xmlns:a16="http://schemas.microsoft.com/office/drawing/2014/main" id="{1A3526F9-D8F7-4EF5-B79D-2E92574496ED}"/>
              </a:ext>
            </a:extLst>
          </p:cNvPr>
          <p:cNvSpPr>
            <a:spLocks noGrp="1"/>
          </p:cNvSpPr>
          <p:nvPr>
            <p:ph type="title"/>
          </p:nvPr>
        </p:nvSpPr>
        <p:spPr>
          <a:xfrm>
            <a:off x="579781" y="1961483"/>
            <a:ext cx="5224670" cy="1467517"/>
          </a:xfrm>
          <a:prstGeom prst="rect">
            <a:avLst/>
          </a:prstGeom>
        </p:spPr>
        <p:txBody>
          <a:bodyPr/>
          <a:lstStyle>
            <a:lvl1pPr>
              <a:defRPr sz="5400">
                <a:solidFill>
                  <a:schemeClr val="accent4"/>
                </a:solidFill>
              </a:defRPr>
            </a:lvl1pPr>
          </a:lstStyle>
          <a:p>
            <a:r>
              <a:rPr lang="en-US" dirty="0"/>
              <a:t>Click to edit Master title style</a:t>
            </a:r>
          </a:p>
        </p:txBody>
      </p:sp>
      <p:sp>
        <p:nvSpPr>
          <p:cNvPr id="5" name="Content Placeholder 9">
            <a:extLst>
              <a:ext uri="{FF2B5EF4-FFF2-40B4-BE49-F238E27FC236}">
                <a16:creationId xmlns:a16="http://schemas.microsoft.com/office/drawing/2014/main" id="{3F648EF7-BF76-4079-A49B-E7175A428515}"/>
              </a:ext>
            </a:extLst>
          </p:cNvPr>
          <p:cNvSpPr>
            <a:spLocks noGrp="1"/>
          </p:cNvSpPr>
          <p:nvPr>
            <p:ph sz="quarter" idx="12"/>
          </p:nvPr>
        </p:nvSpPr>
        <p:spPr>
          <a:xfrm>
            <a:off x="579090" y="3851075"/>
            <a:ext cx="5225227"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Logo&#10;&#10;Description automatically generated">
            <a:extLst>
              <a:ext uri="{FF2B5EF4-FFF2-40B4-BE49-F238E27FC236}">
                <a16:creationId xmlns:a16="http://schemas.microsoft.com/office/drawing/2014/main" id="{78333D35-E785-4756-B385-CC0C4A76C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795755616"/>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5" name="Content Placeholder 9">
            <a:extLst>
              <a:ext uri="{FF2B5EF4-FFF2-40B4-BE49-F238E27FC236}">
                <a16:creationId xmlns:a16="http://schemas.microsoft.com/office/drawing/2014/main" id="{3F648EF7-BF76-4079-A49B-E7175A428515}"/>
              </a:ext>
            </a:extLst>
          </p:cNvPr>
          <p:cNvSpPr>
            <a:spLocks noGrp="1"/>
          </p:cNvSpPr>
          <p:nvPr>
            <p:ph sz="quarter" idx="12"/>
          </p:nvPr>
        </p:nvSpPr>
        <p:spPr>
          <a:xfrm>
            <a:off x="579090" y="1961483"/>
            <a:ext cx="5225227"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BE7EDB3E-919E-47F0-88F0-CDA393A505E2}"/>
              </a:ext>
            </a:extLst>
          </p:cNvPr>
          <p:cNvSpPr>
            <a:spLocks noGrp="1"/>
          </p:cNvSpPr>
          <p:nvPr>
            <p:ph type="pic" sz="quarter" idx="10"/>
          </p:nvPr>
        </p:nvSpPr>
        <p:spPr>
          <a:xfrm>
            <a:off x="6387549" y="1232452"/>
            <a:ext cx="5224670" cy="2196548"/>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0D5F672C-F85D-45F8-A8DA-A6F5031A25CD}"/>
              </a:ext>
            </a:extLst>
          </p:cNvPr>
          <p:cNvSpPr>
            <a:spLocks noGrp="1"/>
          </p:cNvSpPr>
          <p:nvPr>
            <p:ph type="pic" sz="quarter" idx="11"/>
          </p:nvPr>
        </p:nvSpPr>
        <p:spPr>
          <a:xfrm>
            <a:off x="6387549" y="3851075"/>
            <a:ext cx="5224670" cy="2196548"/>
          </a:xfrm>
          <a:prstGeom prst="rect">
            <a:avLst/>
          </a:prstGeom>
        </p:spPr>
        <p:txBody>
          <a:bodyPr/>
          <a:lstStyle/>
          <a:p>
            <a:endParaRPr lang="en-US" dirty="0"/>
          </a:p>
        </p:txBody>
      </p:sp>
      <p:pic>
        <p:nvPicPr>
          <p:cNvPr id="9" name="Picture 8" descr="Logo&#10;&#10;Description automatically generated">
            <a:extLst>
              <a:ext uri="{FF2B5EF4-FFF2-40B4-BE49-F238E27FC236}">
                <a16:creationId xmlns:a16="http://schemas.microsoft.com/office/drawing/2014/main" id="{78333D35-E785-4756-B385-CC0C4A76C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204582024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466186-E441-416B-A22F-5BD1985B7E56}"/>
              </a:ext>
            </a:extLst>
          </p:cNvPr>
          <p:cNvSpPr>
            <a:spLocks noGrp="1"/>
          </p:cNvSpPr>
          <p:nvPr>
            <p:ph type="pic" sz="quarter" idx="10"/>
          </p:nvPr>
        </p:nvSpPr>
        <p:spPr>
          <a:xfrm>
            <a:off x="0" y="3148013"/>
            <a:ext cx="12192000" cy="3709987"/>
          </a:xfrm>
          <a:prstGeom prst="rect">
            <a:avLst/>
          </a:prstGeom>
        </p:spPr>
        <p:txBody>
          <a:bodyPr/>
          <a:lstStyle/>
          <a:p>
            <a:endParaRPr lang="en-US" dirty="0"/>
          </a:p>
        </p:txBody>
      </p:sp>
      <p:sp>
        <p:nvSpPr>
          <p:cNvPr id="3" name="Title 1">
            <a:extLst>
              <a:ext uri="{FF2B5EF4-FFF2-40B4-BE49-F238E27FC236}">
                <a16:creationId xmlns:a16="http://schemas.microsoft.com/office/drawing/2014/main" id="{05B24881-38F4-44AE-B77D-3FB07F91735A}"/>
              </a:ext>
            </a:extLst>
          </p:cNvPr>
          <p:cNvSpPr>
            <a:spLocks noGrp="1"/>
          </p:cNvSpPr>
          <p:nvPr>
            <p:ph type="title"/>
          </p:nvPr>
        </p:nvSpPr>
        <p:spPr>
          <a:xfrm>
            <a:off x="1201738" y="365125"/>
            <a:ext cx="9784313" cy="781007"/>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92A0C4B2-655A-4B19-989B-8D074E47DD17}"/>
              </a:ext>
            </a:extLst>
          </p:cNvPr>
          <p:cNvSpPr>
            <a:spLocks noGrp="1"/>
          </p:cNvSpPr>
          <p:nvPr>
            <p:ph sz="quarter" idx="12"/>
          </p:nvPr>
        </p:nvSpPr>
        <p:spPr>
          <a:xfrm>
            <a:off x="1201738" y="1420791"/>
            <a:ext cx="9784313"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AC9B82AD-1EB4-473D-9306-AEB2369E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860" y="137500"/>
            <a:ext cx="593640" cy="352922"/>
          </a:xfrm>
          <a:prstGeom prst="rect">
            <a:avLst/>
          </a:prstGeom>
        </p:spPr>
      </p:pic>
    </p:spTree>
    <p:extLst>
      <p:ext uri="{BB962C8B-B14F-4D97-AF65-F5344CB8AC3E}">
        <p14:creationId xmlns:p14="http://schemas.microsoft.com/office/powerpoint/2010/main" val="4263960534"/>
      </p:ext>
    </p:extLst>
  </p:cSld>
  <p:clrMapOvr>
    <a:masterClrMapping/>
  </p:clrMapOvr>
  <p:transition spd="slow">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2A0C4B2-655A-4B19-989B-8D074E47DD17}"/>
              </a:ext>
            </a:extLst>
          </p:cNvPr>
          <p:cNvSpPr>
            <a:spLocks noGrp="1"/>
          </p:cNvSpPr>
          <p:nvPr>
            <p:ph sz="quarter" idx="12"/>
          </p:nvPr>
        </p:nvSpPr>
        <p:spPr>
          <a:xfrm>
            <a:off x="1201738" y="365125"/>
            <a:ext cx="9784313" cy="2508229"/>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D4466186-E441-416B-A22F-5BD1985B7E56}"/>
              </a:ext>
            </a:extLst>
          </p:cNvPr>
          <p:cNvSpPr>
            <a:spLocks noGrp="1"/>
          </p:cNvSpPr>
          <p:nvPr>
            <p:ph type="pic" sz="quarter" idx="10"/>
          </p:nvPr>
        </p:nvSpPr>
        <p:spPr>
          <a:xfrm>
            <a:off x="0" y="3148013"/>
            <a:ext cx="12192000" cy="3709987"/>
          </a:xfrm>
          <a:prstGeom prst="rect">
            <a:avLst/>
          </a:prstGeom>
        </p:spPr>
        <p:txBody>
          <a:bodyPr/>
          <a:lstStyle/>
          <a:p>
            <a:endParaRPr lang="en-US" dirty="0"/>
          </a:p>
        </p:txBody>
      </p:sp>
      <p:pic>
        <p:nvPicPr>
          <p:cNvPr id="6" name="Picture 5" descr="Logo&#10;&#10;Description automatically generated">
            <a:extLst>
              <a:ext uri="{FF2B5EF4-FFF2-40B4-BE49-F238E27FC236}">
                <a16:creationId xmlns:a16="http://schemas.microsoft.com/office/drawing/2014/main" id="{AC9B82AD-1EB4-473D-9306-AEB2369EFE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60860" y="137500"/>
            <a:ext cx="593640" cy="352922"/>
          </a:xfrm>
          <a:prstGeom prst="rect">
            <a:avLst/>
          </a:prstGeom>
        </p:spPr>
      </p:pic>
    </p:spTree>
    <p:extLst>
      <p:ext uri="{BB962C8B-B14F-4D97-AF65-F5344CB8AC3E}">
        <p14:creationId xmlns:p14="http://schemas.microsoft.com/office/powerpoint/2010/main" val="477647174"/>
      </p:ext>
    </p:extLst>
  </p:cSld>
  <p:clrMapOvr>
    <a:masterClrMapping/>
  </p:clrMapOvr>
  <p:transition spd="slow">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2F42C-BBAA-4B7D-AE2A-11AB30F59C94}"/>
              </a:ext>
            </a:extLst>
          </p:cNvPr>
          <p:cNvSpPr>
            <a:spLocks noGrp="1"/>
          </p:cNvSpPr>
          <p:nvPr>
            <p:ph type="pic" sz="quarter" idx="10"/>
          </p:nvPr>
        </p:nvSpPr>
        <p:spPr>
          <a:xfrm>
            <a:off x="1201738" y="2168525"/>
            <a:ext cx="4716462" cy="2273300"/>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976970F9-38FC-4544-88AF-848F6EEB511F}"/>
              </a:ext>
            </a:extLst>
          </p:cNvPr>
          <p:cNvSpPr>
            <a:spLocks noGrp="1"/>
          </p:cNvSpPr>
          <p:nvPr>
            <p:ph type="pic" sz="quarter" idx="11"/>
          </p:nvPr>
        </p:nvSpPr>
        <p:spPr>
          <a:xfrm>
            <a:off x="6269589" y="2168525"/>
            <a:ext cx="4716462" cy="2273300"/>
          </a:xfrm>
          <a:prstGeom prst="rect">
            <a:avLst/>
          </a:prstGeom>
        </p:spPr>
        <p:txBody>
          <a:bodyPr/>
          <a:lstStyle/>
          <a:p>
            <a:endParaRPr lang="en-US" dirty="0"/>
          </a:p>
        </p:txBody>
      </p:sp>
      <p:sp>
        <p:nvSpPr>
          <p:cNvPr id="2" name="Title 1">
            <a:extLst>
              <a:ext uri="{FF2B5EF4-FFF2-40B4-BE49-F238E27FC236}">
                <a16:creationId xmlns:a16="http://schemas.microsoft.com/office/drawing/2014/main" id="{6EA611EC-A3B1-43AF-9307-415469E45CF1}"/>
              </a:ext>
            </a:extLst>
          </p:cNvPr>
          <p:cNvSpPr>
            <a:spLocks noGrp="1"/>
          </p:cNvSpPr>
          <p:nvPr>
            <p:ph type="title"/>
          </p:nvPr>
        </p:nvSpPr>
        <p:spPr>
          <a:xfrm>
            <a:off x="1201738" y="365125"/>
            <a:ext cx="9784313" cy="1325563"/>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C294141A-B024-4AD0-A372-21B7ECD07141}"/>
              </a:ext>
            </a:extLst>
          </p:cNvPr>
          <p:cNvSpPr>
            <a:spLocks noGrp="1"/>
          </p:cNvSpPr>
          <p:nvPr>
            <p:ph sz="quarter" idx="12"/>
          </p:nvPr>
        </p:nvSpPr>
        <p:spPr>
          <a:xfrm>
            <a:off x="1201739" y="4919662"/>
            <a:ext cx="4716462"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99E2F69-DD08-49B5-98CC-2B860B97C394}"/>
              </a:ext>
            </a:extLst>
          </p:cNvPr>
          <p:cNvSpPr>
            <a:spLocks noGrp="1"/>
          </p:cNvSpPr>
          <p:nvPr>
            <p:ph sz="quarter" idx="13"/>
          </p:nvPr>
        </p:nvSpPr>
        <p:spPr>
          <a:xfrm>
            <a:off x="6269589" y="4906157"/>
            <a:ext cx="4716462" cy="1452563"/>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727CE367-F817-49AC-AA45-ACD88B08CDB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1095544813"/>
      </p:ext>
    </p:extLst>
  </p:cSld>
  <p:clrMapOvr>
    <a:masterClrMapping/>
  </p:clrMapOvr>
  <p:transition spd="slow">
    <p:push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8F2F42C-BBAA-4B7D-AE2A-11AB30F59C94}"/>
              </a:ext>
            </a:extLst>
          </p:cNvPr>
          <p:cNvSpPr>
            <a:spLocks noGrp="1"/>
          </p:cNvSpPr>
          <p:nvPr>
            <p:ph type="pic" sz="quarter" idx="10"/>
          </p:nvPr>
        </p:nvSpPr>
        <p:spPr>
          <a:xfrm>
            <a:off x="1201738" y="365125"/>
            <a:ext cx="4716462" cy="2273300"/>
          </a:xfrm>
          <a:prstGeom prst="rect">
            <a:avLst/>
          </a:prstGeom>
        </p:spPr>
        <p:txBody>
          <a:bodyPr/>
          <a:lstStyle/>
          <a:p>
            <a:endParaRPr lang="en-US" dirty="0"/>
          </a:p>
        </p:txBody>
      </p:sp>
      <p:sp>
        <p:nvSpPr>
          <p:cNvPr id="7" name="Picture Placeholder 5">
            <a:extLst>
              <a:ext uri="{FF2B5EF4-FFF2-40B4-BE49-F238E27FC236}">
                <a16:creationId xmlns:a16="http://schemas.microsoft.com/office/drawing/2014/main" id="{976970F9-38FC-4544-88AF-848F6EEB511F}"/>
              </a:ext>
            </a:extLst>
          </p:cNvPr>
          <p:cNvSpPr>
            <a:spLocks noGrp="1"/>
          </p:cNvSpPr>
          <p:nvPr>
            <p:ph type="pic" sz="quarter" idx="11"/>
          </p:nvPr>
        </p:nvSpPr>
        <p:spPr>
          <a:xfrm>
            <a:off x="6269589" y="365125"/>
            <a:ext cx="4716462" cy="2273300"/>
          </a:xfrm>
          <a:prstGeom prst="rect">
            <a:avLst/>
          </a:prstGeom>
        </p:spPr>
        <p:txBody>
          <a:bodyPr/>
          <a:lstStyle/>
          <a:p>
            <a:endParaRPr lang="en-US" dirty="0"/>
          </a:p>
        </p:txBody>
      </p:sp>
      <p:sp>
        <p:nvSpPr>
          <p:cNvPr id="4" name="Content Placeholder 3">
            <a:extLst>
              <a:ext uri="{FF2B5EF4-FFF2-40B4-BE49-F238E27FC236}">
                <a16:creationId xmlns:a16="http://schemas.microsoft.com/office/drawing/2014/main" id="{C294141A-B024-4AD0-A372-21B7ECD07141}"/>
              </a:ext>
            </a:extLst>
          </p:cNvPr>
          <p:cNvSpPr>
            <a:spLocks noGrp="1"/>
          </p:cNvSpPr>
          <p:nvPr>
            <p:ph sz="quarter" idx="12"/>
          </p:nvPr>
        </p:nvSpPr>
        <p:spPr>
          <a:xfrm>
            <a:off x="1201739" y="2974933"/>
            <a:ext cx="4716462" cy="3383788"/>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799E2F69-DD08-49B5-98CC-2B860B97C394}"/>
              </a:ext>
            </a:extLst>
          </p:cNvPr>
          <p:cNvSpPr>
            <a:spLocks noGrp="1"/>
          </p:cNvSpPr>
          <p:nvPr>
            <p:ph sz="quarter" idx="13"/>
          </p:nvPr>
        </p:nvSpPr>
        <p:spPr>
          <a:xfrm>
            <a:off x="6269589" y="2974933"/>
            <a:ext cx="4716462" cy="3383788"/>
          </a:xfrm>
          <a:prstGeom prst="rect">
            <a:avLst/>
          </a:prstGeom>
        </p:spPr>
        <p:txBody>
          <a:bodyPr/>
          <a:lstStyle>
            <a:lvl1pPr algn="l">
              <a:defRPr sz="1800">
                <a:solidFill>
                  <a:schemeClr val="accent5"/>
                </a:solidFill>
              </a:defRPr>
            </a:lvl1pPr>
            <a:lvl2pPr algn="l">
              <a:defRPr sz="16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Logo&#10;&#10;Description automatically generated">
            <a:extLst>
              <a:ext uri="{FF2B5EF4-FFF2-40B4-BE49-F238E27FC236}">
                <a16:creationId xmlns:a16="http://schemas.microsoft.com/office/drawing/2014/main" id="{727CE367-F817-49AC-AA45-ACD88B08CDB7}"/>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189042329"/>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79754" y="1939377"/>
            <a:ext cx="3855494" cy="2979245"/>
          </a:xfrm>
          <a:prstGeom prst="rect">
            <a:avLst/>
          </a:prstGeom>
        </p:spPr>
      </p:pic>
      <p:sp>
        <p:nvSpPr>
          <p:cNvPr id="4" name="Title 6">
            <a:extLst>
              <a:ext uri="{FF2B5EF4-FFF2-40B4-BE49-F238E27FC236}">
                <a16:creationId xmlns:a16="http://schemas.microsoft.com/office/drawing/2014/main" id="{163B7920-8137-4207-93D6-AD67C3F17108}"/>
              </a:ext>
            </a:extLst>
          </p:cNvPr>
          <p:cNvSpPr>
            <a:spLocks noGrp="1"/>
          </p:cNvSpPr>
          <p:nvPr>
            <p:ph type="title"/>
          </p:nvPr>
        </p:nvSpPr>
        <p:spPr>
          <a:xfrm>
            <a:off x="5100851" y="2573615"/>
            <a:ext cx="5961888" cy="1710770"/>
          </a:xfrm>
          <a:prstGeom prst="rect">
            <a:avLst/>
          </a:prstGeom>
        </p:spPr>
        <p:txBody>
          <a:bodyPr anchor="ctr"/>
          <a:lstStyle>
            <a:lvl1pPr>
              <a:defRPr sz="6000">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657761294"/>
      </p:ext>
    </p:extLst>
  </p:cSld>
  <p:clrMapOvr>
    <a:masterClrMapping/>
  </p:clrMapOvr>
  <p:transition spd="slow">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B37AFD9-4C2B-4527-9E31-3142A7DDD476}"/>
              </a:ext>
            </a:extLst>
          </p:cNvPr>
          <p:cNvSpPr>
            <a:spLocks noGrp="1"/>
          </p:cNvSpPr>
          <p:nvPr>
            <p:ph type="pic" sz="quarter" idx="10"/>
          </p:nvPr>
        </p:nvSpPr>
        <p:spPr>
          <a:xfrm>
            <a:off x="642512" y="692150"/>
            <a:ext cx="2740452" cy="254793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94A9E7FB-D8B3-40ED-B662-92C4AA896E4B}"/>
              </a:ext>
            </a:extLst>
          </p:cNvPr>
          <p:cNvSpPr>
            <a:spLocks noGrp="1"/>
          </p:cNvSpPr>
          <p:nvPr>
            <p:ph type="pic" sz="quarter" idx="11"/>
          </p:nvPr>
        </p:nvSpPr>
        <p:spPr>
          <a:xfrm>
            <a:off x="3634149" y="692150"/>
            <a:ext cx="2772074" cy="254793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C85726B0-C183-4AE9-97CF-0B788068D901}"/>
              </a:ext>
            </a:extLst>
          </p:cNvPr>
          <p:cNvSpPr>
            <a:spLocks noGrp="1"/>
          </p:cNvSpPr>
          <p:nvPr>
            <p:ph type="pic" sz="quarter" idx="12"/>
          </p:nvPr>
        </p:nvSpPr>
        <p:spPr>
          <a:xfrm>
            <a:off x="642512" y="3620949"/>
            <a:ext cx="2740452" cy="254793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C06275C6-2AD9-473D-A0DF-69EE49081E6C}"/>
              </a:ext>
            </a:extLst>
          </p:cNvPr>
          <p:cNvSpPr>
            <a:spLocks noGrp="1"/>
          </p:cNvSpPr>
          <p:nvPr>
            <p:ph type="pic" sz="quarter" idx="13"/>
          </p:nvPr>
        </p:nvSpPr>
        <p:spPr>
          <a:xfrm>
            <a:off x="3634149" y="3620949"/>
            <a:ext cx="2772074" cy="2547938"/>
          </a:xfrm>
          <a:prstGeom prst="rect">
            <a:avLst/>
          </a:prstGeom>
        </p:spPr>
        <p:txBody>
          <a:bodyPr/>
          <a:lstStyle/>
          <a:p>
            <a:endParaRPr lang="en-US" dirty="0"/>
          </a:p>
        </p:txBody>
      </p:sp>
      <p:sp>
        <p:nvSpPr>
          <p:cNvPr id="6" name="Title 1">
            <a:extLst>
              <a:ext uri="{FF2B5EF4-FFF2-40B4-BE49-F238E27FC236}">
                <a16:creationId xmlns:a16="http://schemas.microsoft.com/office/drawing/2014/main" id="{E3B6FE0D-6676-4A46-B9E8-3805CAAD2196}"/>
              </a:ext>
            </a:extLst>
          </p:cNvPr>
          <p:cNvSpPr>
            <a:spLocks noGrp="1"/>
          </p:cNvSpPr>
          <p:nvPr>
            <p:ph type="title"/>
          </p:nvPr>
        </p:nvSpPr>
        <p:spPr>
          <a:xfrm>
            <a:off x="7007579"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7" name="Content Placeholder 9">
            <a:extLst>
              <a:ext uri="{FF2B5EF4-FFF2-40B4-BE49-F238E27FC236}">
                <a16:creationId xmlns:a16="http://schemas.microsoft.com/office/drawing/2014/main" id="{C130E3C7-6F5D-40A9-BA1E-7D404C68AC0A}"/>
              </a:ext>
            </a:extLst>
          </p:cNvPr>
          <p:cNvSpPr>
            <a:spLocks noGrp="1"/>
          </p:cNvSpPr>
          <p:nvPr>
            <p:ph sz="quarter" idx="14"/>
          </p:nvPr>
        </p:nvSpPr>
        <p:spPr>
          <a:xfrm>
            <a:off x="7006889"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293630BA-D50A-4C00-A0A2-43B4265F7D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736687252"/>
      </p:ext>
    </p:extLst>
  </p:cSld>
  <p:clrMapOvr>
    <a:masterClrMapping/>
  </p:clrMapOvr>
  <p:transition spd="slow">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C130E3C7-6F5D-40A9-BA1E-7D404C68AC0A}"/>
              </a:ext>
            </a:extLst>
          </p:cNvPr>
          <p:cNvSpPr>
            <a:spLocks noGrp="1"/>
          </p:cNvSpPr>
          <p:nvPr>
            <p:ph sz="quarter" idx="14"/>
          </p:nvPr>
        </p:nvSpPr>
        <p:spPr>
          <a:xfrm>
            <a:off x="7006889"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5B37AFD9-4C2B-4527-9E31-3142A7DDD476}"/>
              </a:ext>
            </a:extLst>
          </p:cNvPr>
          <p:cNvSpPr>
            <a:spLocks noGrp="1"/>
          </p:cNvSpPr>
          <p:nvPr>
            <p:ph type="pic" sz="quarter" idx="10"/>
          </p:nvPr>
        </p:nvSpPr>
        <p:spPr>
          <a:xfrm>
            <a:off x="642512" y="692150"/>
            <a:ext cx="2740452" cy="254793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94A9E7FB-D8B3-40ED-B662-92C4AA896E4B}"/>
              </a:ext>
            </a:extLst>
          </p:cNvPr>
          <p:cNvSpPr>
            <a:spLocks noGrp="1"/>
          </p:cNvSpPr>
          <p:nvPr>
            <p:ph type="pic" sz="quarter" idx="11"/>
          </p:nvPr>
        </p:nvSpPr>
        <p:spPr>
          <a:xfrm>
            <a:off x="3634149" y="692150"/>
            <a:ext cx="2772074" cy="254793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C85726B0-C183-4AE9-97CF-0B788068D901}"/>
              </a:ext>
            </a:extLst>
          </p:cNvPr>
          <p:cNvSpPr>
            <a:spLocks noGrp="1"/>
          </p:cNvSpPr>
          <p:nvPr>
            <p:ph type="pic" sz="quarter" idx="12"/>
          </p:nvPr>
        </p:nvSpPr>
        <p:spPr>
          <a:xfrm>
            <a:off x="642512" y="3620949"/>
            <a:ext cx="2740452" cy="254793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C06275C6-2AD9-473D-A0DF-69EE49081E6C}"/>
              </a:ext>
            </a:extLst>
          </p:cNvPr>
          <p:cNvSpPr>
            <a:spLocks noGrp="1"/>
          </p:cNvSpPr>
          <p:nvPr>
            <p:ph type="pic" sz="quarter" idx="13"/>
          </p:nvPr>
        </p:nvSpPr>
        <p:spPr>
          <a:xfrm>
            <a:off x="3634149" y="3620949"/>
            <a:ext cx="2772074" cy="2547938"/>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293630BA-D50A-4C00-A0A2-43B4265F7D04}"/>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336464112"/>
      </p:ext>
    </p:extLst>
  </p:cSld>
  <p:clrMapOvr>
    <a:masterClrMapping/>
  </p:clrMapOvr>
  <p:transition spd="slow">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B80F24-563A-4CD3-B7FF-FBACD7D3E7D7}"/>
              </a:ext>
            </a:extLst>
          </p:cNvPr>
          <p:cNvSpPr>
            <a:spLocks noGrp="1"/>
          </p:cNvSpPr>
          <p:nvPr>
            <p:ph type="pic" sz="quarter" idx="10"/>
          </p:nvPr>
        </p:nvSpPr>
        <p:spPr>
          <a:xfrm>
            <a:off x="1031875" y="2070949"/>
            <a:ext cx="3070225" cy="2195512"/>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507225FC-4CCC-428A-AE55-4D4A896FF2D4}"/>
              </a:ext>
            </a:extLst>
          </p:cNvPr>
          <p:cNvSpPr>
            <a:spLocks noGrp="1"/>
          </p:cNvSpPr>
          <p:nvPr>
            <p:ph type="pic" sz="quarter" idx="11"/>
          </p:nvPr>
        </p:nvSpPr>
        <p:spPr>
          <a:xfrm>
            <a:off x="4551641" y="2070949"/>
            <a:ext cx="3070225" cy="2195512"/>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5165B085-C414-4A2D-9017-74A716F1B5C3}"/>
              </a:ext>
            </a:extLst>
          </p:cNvPr>
          <p:cNvSpPr>
            <a:spLocks noGrp="1"/>
          </p:cNvSpPr>
          <p:nvPr>
            <p:ph type="pic" sz="quarter" idx="12"/>
          </p:nvPr>
        </p:nvSpPr>
        <p:spPr>
          <a:xfrm>
            <a:off x="8069304" y="2070949"/>
            <a:ext cx="3070225" cy="2195512"/>
          </a:xfrm>
          <a:prstGeom prst="rect">
            <a:avLst/>
          </a:prstGeom>
        </p:spPr>
        <p:txBody>
          <a:bodyPr/>
          <a:lstStyle/>
          <a:p>
            <a:endParaRPr lang="en-US" dirty="0"/>
          </a:p>
        </p:txBody>
      </p:sp>
      <p:sp>
        <p:nvSpPr>
          <p:cNvPr id="5" name="Title 1">
            <a:extLst>
              <a:ext uri="{FF2B5EF4-FFF2-40B4-BE49-F238E27FC236}">
                <a16:creationId xmlns:a16="http://schemas.microsoft.com/office/drawing/2014/main" id="{235F904E-BD5F-4036-BAA5-ADEE5DFE6EB2}"/>
              </a:ext>
            </a:extLst>
          </p:cNvPr>
          <p:cNvSpPr>
            <a:spLocks noGrp="1"/>
          </p:cNvSpPr>
          <p:nvPr>
            <p:ph type="title"/>
          </p:nvPr>
        </p:nvSpPr>
        <p:spPr>
          <a:xfrm>
            <a:off x="1031875" y="365125"/>
            <a:ext cx="10107653" cy="1325563"/>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6" name="Content Placeholder 3">
            <a:extLst>
              <a:ext uri="{FF2B5EF4-FFF2-40B4-BE49-F238E27FC236}">
                <a16:creationId xmlns:a16="http://schemas.microsoft.com/office/drawing/2014/main" id="{06AB7CC2-D77C-44F3-A617-B9100E20E49F}"/>
              </a:ext>
            </a:extLst>
          </p:cNvPr>
          <p:cNvSpPr>
            <a:spLocks noGrp="1"/>
          </p:cNvSpPr>
          <p:nvPr>
            <p:ph sz="quarter" idx="13"/>
          </p:nvPr>
        </p:nvSpPr>
        <p:spPr>
          <a:xfrm>
            <a:off x="1031875"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15A4640E-1FB9-4A1A-97DC-4D48B6976710}"/>
              </a:ext>
            </a:extLst>
          </p:cNvPr>
          <p:cNvSpPr>
            <a:spLocks noGrp="1"/>
          </p:cNvSpPr>
          <p:nvPr>
            <p:ph sz="quarter" idx="14"/>
          </p:nvPr>
        </p:nvSpPr>
        <p:spPr>
          <a:xfrm>
            <a:off x="4550588"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152D009-854B-4EC5-A820-55FAF70280A0}"/>
              </a:ext>
            </a:extLst>
          </p:cNvPr>
          <p:cNvSpPr>
            <a:spLocks noGrp="1"/>
          </p:cNvSpPr>
          <p:nvPr>
            <p:ph sz="quarter" idx="15"/>
          </p:nvPr>
        </p:nvSpPr>
        <p:spPr>
          <a:xfrm>
            <a:off x="8069301" y="4646722"/>
            <a:ext cx="3070225" cy="1703974"/>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4A4E530A-7FC8-490C-920B-BD1E4561196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44374941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EB80F24-563A-4CD3-B7FF-FBACD7D3E7D7}"/>
              </a:ext>
            </a:extLst>
          </p:cNvPr>
          <p:cNvSpPr>
            <a:spLocks noGrp="1"/>
          </p:cNvSpPr>
          <p:nvPr>
            <p:ph type="pic" sz="quarter" idx="10"/>
          </p:nvPr>
        </p:nvSpPr>
        <p:spPr>
          <a:xfrm>
            <a:off x="1031875" y="365125"/>
            <a:ext cx="3070225" cy="2195512"/>
          </a:xfrm>
          <a:prstGeom prst="rect">
            <a:avLst/>
          </a:prstGeom>
        </p:spPr>
        <p:txBody>
          <a:bodyPr/>
          <a:lstStyle/>
          <a:p>
            <a:endParaRPr lang="en-US" dirty="0"/>
          </a:p>
        </p:txBody>
      </p:sp>
      <p:sp>
        <p:nvSpPr>
          <p:cNvPr id="8" name="Picture Placeholder 6">
            <a:extLst>
              <a:ext uri="{FF2B5EF4-FFF2-40B4-BE49-F238E27FC236}">
                <a16:creationId xmlns:a16="http://schemas.microsoft.com/office/drawing/2014/main" id="{507225FC-4CCC-428A-AE55-4D4A896FF2D4}"/>
              </a:ext>
            </a:extLst>
          </p:cNvPr>
          <p:cNvSpPr>
            <a:spLocks noGrp="1"/>
          </p:cNvSpPr>
          <p:nvPr>
            <p:ph type="pic" sz="quarter" idx="11"/>
          </p:nvPr>
        </p:nvSpPr>
        <p:spPr>
          <a:xfrm>
            <a:off x="4551641" y="365125"/>
            <a:ext cx="3070225" cy="2195512"/>
          </a:xfrm>
          <a:prstGeom prst="rect">
            <a:avLst/>
          </a:prstGeom>
        </p:spPr>
        <p:txBody>
          <a:bodyPr/>
          <a:lstStyle/>
          <a:p>
            <a:endParaRPr lang="en-US" dirty="0"/>
          </a:p>
        </p:txBody>
      </p:sp>
      <p:sp>
        <p:nvSpPr>
          <p:cNvPr id="9" name="Picture Placeholder 6">
            <a:extLst>
              <a:ext uri="{FF2B5EF4-FFF2-40B4-BE49-F238E27FC236}">
                <a16:creationId xmlns:a16="http://schemas.microsoft.com/office/drawing/2014/main" id="{5165B085-C414-4A2D-9017-74A716F1B5C3}"/>
              </a:ext>
            </a:extLst>
          </p:cNvPr>
          <p:cNvSpPr>
            <a:spLocks noGrp="1"/>
          </p:cNvSpPr>
          <p:nvPr>
            <p:ph type="pic" sz="quarter" idx="12"/>
          </p:nvPr>
        </p:nvSpPr>
        <p:spPr>
          <a:xfrm>
            <a:off x="8069304" y="365125"/>
            <a:ext cx="3070225" cy="2195512"/>
          </a:xfrm>
          <a:prstGeom prst="rect">
            <a:avLst/>
          </a:prstGeom>
        </p:spPr>
        <p:txBody>
          <a:bodyPr/>
          <a:lstStyle/>
          <a:p>
            <a:endParaRPr lang="en-US" dirty="0"/>
          </a:p>
        </p:txBody>
      </p:sp>
      <p:sp>
        <p:nvSpPr>
          <p:cNvPr id="6" name="Content Placeholder 3">
            <a:extLst>
              <a:ext uri="{FF2B5EF4-FFF2-40B4-BE49-F238E27FC236}">
                <a16:creationId xmlns:a16="http://schemas.microsoft.com/office/drawing/2014/main" id="{06AB7CC2-D77C-44F3-A617-B9100E20E49F}"/>
              </a:ext>
            </a:extLst>
          </p:cNvPr>
          <p:cNvSpPr>
            <a:spLocks noGrp="1"/>
          </p:cNvSpPr>
          <p:nvPr>
            <p:ph sz="quarter" idx="13"/>
          </p:nvPr>
        </p:nvSpPr>
        <p:spPr>
          <a:xfrm>
            <a:off x="1031875"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a:extLst>
              <a:ext uri="{FF2B5EF4-FFF2-40B4-BE49-F238E27FC236}">
                <a16:creationId xmlns:a16="http://schemas.microsoft.com/office/drawing/2014/main" id="{15A4640E-1FB9-4A1A-97DC-4D48B6976710}"/>
              </a:ext>
            </a:extLst>
          </p:cNvPr>
          <p:cNvSpPr>
            <a:spLocks noGrp="1"/>
          </p:cNvSpPr>
          <p:nvPr>
            <p:ph sz="quarter" idx="14"/>
          </p:nvPr>
        </p:nvSpPr>
        <p:spPr>
          <a:xfrm>
            <a:off x="4550588"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152D009-854B-4EC5-A820-55FAF70280A0}"/>
              </a:ext>
            </a:extLst>
          </p:cNvPr>
          <p:cNvSpPr>
            <a:spLocks noGrp="1"/>
          </p:cNvSpPr>
          <p:nvPr>
            <p:ph sz="quarter" idx="15"/>
          </p:nvPr>
        </p:nvSpPr>
        <p:spPr>
          <a:xfrm>
            <a:off x="8069301" y="2849671"/>
            <a:ext cx="3070225" cy="3501025"/>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200">
                <a:solidFill>
                  <a:schemeClr val="accent5"/>
                </a:solidFill>
              </a:defRPr>
            </a:lvl3pPr>
            <a:lvl4pPr algn="l">
              <a:defRPr sz="1100">
                <a:solidFill>
                  <a:schemeClr val="accent5"/>
                </a:solidFill>
              </a:defRPr>
            </a:lvl4pPr>
            <a:lvl5pPr algn="l">
              <a:defRPr sz="11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4A4E530A-7FC8-490C-920B-BD1E4561196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98775108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D641D6-7C40-4482-AC27-36655F68D72C}"/>
              </a:ext>
            </a:extLst>
          </p:cNvPr>
          <p:cNvSpPr>
            <a:spLocks noGrp="1"/>
          </p:cNvSpPr>
          <p:nvPr>
            <p:ph type="pic" sz="quarter" idx="10"/>
          </p:nvPr>
        </p:nvSpPr>
        <p:spPr>
          <a:xfrm>
            <a:off x="979488" y="1491185"/>
            <a:ext cx="2286000" cy="2886075"/>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3EE70EBC-5881-4A13-9F28-90AAB50AB801}"/>
              </a:ext>
            </a:extLst>
          </p:cNvPr>
          <p:cNvSpPr>
            <a:spLocks noGrp="1"/>
          </p:cNvSpPr>
          <p:nvPr>
            <p:ph type="pic" sz="quarter" idx="11"/>
          </p:nvPr>
        </p:nvSpPr>
        <p:spPr>
          <a:xfrm>
            <a:off x="3594735" y="1491185"/>
            <a:ext cx="2286000" cy="28860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E0C5B9AD-B499-44EE-8B52-C1DCBDC24D00}"/>
              </a:ext>
            </a:extLst>
          </p:cNvPr>
          <p:cNvSpPr>
            <a:spLocks noGrp="1"/>
          </p:cNvSpPr>
          <p:nvPr>
            <p:ph type="pic" sz="quarter" idx="12"/>
          </p:nvPr>
        </p:nvSpPr>
        <p:spPr>
          <a:xfrm>
            <a:off x="6284131" y="1491185"/>
            <a:ext cx="2286000" cy="28860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186A9B8-DC6C-48E5-B9FF-A4C5E40EDBDE}"/>
              </a:ext>
            </a:extLst>
          </p:cNvPr>
          <p:cNvSpPr>
            <a:spLocks noGrp="1"/>
          </p:cNvSpPr>
          <p:nvPr>
            <p:ph type="pic" sz="quarter" idx="13"/>
          </p:nvPr>
        </p:nvSpPr>
        <p:spPr>
          <a:xfrm>
            <a:off x="8889353" y="1491185"/>
            <a:ext cx="2286000" cy="2886075"/>
          </a:xfrm>
          <a:prstGeom prst="rect">
            <a:avLst/>
          </a:prstGeom>
        </p:spPr>
        <p:txBody>
          <a:bodyPr/>
          <a:lstStyle/>
          <a:p>
            <a:endParaRPr lang="en-US" dirty="0"/>
          </a:p>
        </p:txBody>
      </p:sp>
      <p:sp>
        <p:nvSpPr>
          <p:cNvPr id="6" name="Title 1">
            <a:extLst>
              <a:ext uri="{FF2B5EF4-FFF2-40B4-BE49-F238E27FC236}">
                <a16:creationId xmlns:a16="http://schemas.microsoft.com/office/drawing/2014/main" id="{FC5A24F1-FEF8-49F1-9261-C642BD2113BB}"/>
              </a:ext>
            </a:extLst>
          </p:cNvPr>
          <p:cNvSpPr>
            <a:spLocks noGrp="1"/>
          </p:cNvSpPr>
          <p:nvPr>
            <p:ph type="title"/>
          </p:nvPr>
        </p:nvSpPr>
        <p:spPr>
          <a:xfrm>
            <a:off x="979487" y="365126"/>
            <a:ext cx="10195865" cy="849900"/>
          </a:xfrm>
          <a:prstGeom prst="rect">
            <a:avLst/>
          </a:prstGeom>
        </p:spPr>
        <p:txBody>
          <a:bodyPr anchor="ctr"/>
          <a:lstStyle>
            <a:lvl1pPr algn="ctr">
              <a:defRPr sz="5400">
                <a:solidFill>
                  <a:schemeClr val="accent4"/>
                </a:solidFill>
              </a:defRPr>
            </a:lvl1pPr>
          </a:lstStyle>
          <a:p>
            <a:r>
              <a:rPr lang="en-US" dirty="0"/>
              <a:t>Click to edit Master title style</a:t>
            </a:r>
          </a:p>
        </p:txBody>
      </p:sp>
      <p:sp>
        <p:nvSpPr>
          <p:cNvPr id="7" name="Content Placeholder 3">
            <a:extLst>
              <a:ext uri="{FF2B5EF4-FFF2-40B4-BE49-F238E27FC236}">
                <a16:creationId xmlns:a16="http://schemas.microsoft.com/office/drawing/2014/main" id="{9FE97E3A-6B8C-4699-8FB4-3A5B71F853B5}"/>
              </a:ext>
            </a:extLst>
          </p:cNvPr>
          <p:cNvSpPr>
            <a:spLocks noGrp="1"/>
          </p:cNvSpPr>
          <p:nvPr>
            <p:ph sz="quarter" idx="14"/>
          </p:nvPr>
        </p:nvSpPr>
        <p:spPr>
          <a:xfrm>
            <a:off x="979488"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B1EBEC85-8733-4BBE-A632-5D3B07095A10}"/>
              </a:ext>
            </a:extLst>
          </p:cNvPr>
          <p:cNvSpPr>
            <a:spLocks noGrp="1"/>
          </p:cNvSpPr>
          <p:nvPr>
            <p:ph sz="quarter" idx="15"/>
          </p:nvPr>
        </p:nvSpPr>
        <p:spPr>
          <a:xfrm>
            <a:off x="3594735"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89DCC678-6E4E-46F5-AD03-FEDA9CD682CC}"/>
              </a:ext>
            </a:extLst>
          </p:cNvPr>
          <p:cNvSpPr>
            <a:spLocks noGrp="1"/>
          </p:cNvSpPr>
          <p:nvPr>
            <p:ph sz="quarter" idx="16"/>
          </p:nvPr>
        </p:nvSpPr>
        <p:spPr>
          <a:xfrm>
            <a:off x="6284131"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7E1AAD91-9DB3-46E3-AF89-E3786E6E0E3B}"/>
              </a:ext>
            </a:extLst>
          </p:cNvPr>
          <p:cNvSpPr>
            <a:spLocks noGrp="1"/>
          </p:cNvSpPr>
          <p:nvPr>
            <p:ph sz="quarter" idx="17"/>
          </p:nvPr>
        </p:nvSpPr>
        <p:spPr>
          <a:xfrm>
            <a:off x="8899378" y="4653418"/>
            <a:ext cx="2286000" cy="1722329"/>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pic>
        <p:nvPicPr>
          <p:cNvPr id="16" name="Picture 15" descr="Logo&#10;&#10;Description automatically generated">
            <a:extLst>
              <a:ext uri="{FF2B5EF4-FFF2-40B4-BE49-F238E27FC236}">
                <a16:creationId xmlns:a16="http://schemas.microsoft.com/office/drawing/2014/main" id="{6B987187-AE8A-40EE-83FC-4BB9AD68399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250641313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3D641D6-7C40-4482-AC27-36655F68D72C}"/>
              </a:ext>
            </a:extLst>
          </p:cNvPr>
          <p:cNvSpPr>
            <a:spLocks noGrp="1"/>
          </p:cNvSpPr>
          <p:nvPr>
            <p:ph type="pic" sz="quarter" idx="10"/>
          </p:nvPr>
        </p:nvSpPr>
        <p:spPr>
          <a:xfrm>
            <a:off x="979488" y="365126"/>
            <a:ext cx="2286000" cy="2886075"/>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3EE70EBC-5881-4A13-9F28-90AAB50AB801}"/>
              </a:ext>
            </a:extLst>
          </p:cNvPr>
          <p:cNvSpPr>
            <a:spLocks noGrp="1"/>
          </p:cNvSpPr>
          <p:nvPr>
            <p:ph type="pic" sz="quarter" idx="11"/>
          </p:nvPr>
        </p:nvSpPr>
        <p:spPr>
          <a:xfrm>
            <a:off x="3594735" y="365126"/>
            <a:ext cx="2286000" cy="2886075"/>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E0C5B9AD-B499-44EE-8B52-C1DCBDC24D00}"/>
              </a:ext>
            </a:extLst>
          </p:cNvPr>
          <p:cNvSpPr>
            <a:spLocks noGrp="1"/>
          </p:cNvSpPr>
          <p:nvPr>
            <p:ph type="pic" sz="quarter" idx="12"/>
          </p:nvPr>
        </p:nvSpPr>
        <p:spPr>
          <a:xfrm>
            <a:off x="6284131" y="365126"/>
            <a:ext cx="2286000" cy="2886075"/>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186A9B8-DC6C-48E5-B9FF-A4C5E40EDBDE}"/>
              </a:ext>
            </a:extLst>
          </p:cNvPr>
          <p:cNvSpPr>
            <a:spLocks noGrp="1"/>
          </p:cNvSpPr>
          <p:nvPr>
            <p:ph type="pic" sz="quarter" idx="13"/>
          </p:nvPr>
        </p:nvSpPr>
        <p:spPr>
          <a:xfrm>
            <a:off x="8889353" y="365126"/>
            <a:ext cx="2286000" cy="2886075"/>
          </a:xfrm>
          <a:prstGeom prst="rect">
            <a:avLst/>
          </a:prstGeom>
        </p:spPr>
        <p:txBody>
          <a:bodyPr/>
          <a:lstStyle/>
          <a:p>
            <a:endParaRPr lang="en-US" dirty="0"/>
          </a:p>
        </p:txBody>
      </p:sp>
      <p:sp>
        <p:nvSpPr>
          <p:cNvPr id="7" name="Content Placeholder 3">
            <a:extLst>
              <a:ext uri="{FF2B5EF4-FFF2-40B4-BE49-F238E27FC236}">
                <a16:creationId xmlns:a16="http://schemas.microsoft.com/office/drawing/2014/main" id="{9FE97E3A-6B8C-4699-8FB4-3A5B71F853B5}"/>
              </a:ext>
            </a:extLst>
          </p:cNvPr>
          <p:cNvSpPr>
            <a:spLocks noGrp="1"/>
          </p:cNvSpPr>
          <p:nvPr>
            <p:ph sz="quarter" idx="14"/>
          </p:nvPr>
        </p:nvSpPr>
        <p:spPr>
          <a:xfrm>
            <a:off x="979488"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2" name="Content Placeholder 3">
            <a:extLst>
              <a:ext uri="{FF2B5EF4-FFF2-40B4-BE49-F238E27FC236}">
                <a16:creationId xmlns:a16="http://schemas.microsoft.com/office/drawing/2014/main" id="{B1EBEC85-8733-4BBE-A632-5D3B07095A10}"/>
              </a:ext>
            </a:extLst>
          </p:cNvPr>
          <p:cNvSpPr>
            <a:spLocks noGrp="1"/>
          </p:cNvSpPr>
          <p:nvPr>
            <p:ph sz="quarter" idx="15"/>
          </p:nvPr>
        </p:nvSpPr>
        <p:spPr>
          <a:xfrm>
            <a:off x="3594735"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3" name="Content Placeholder 3">
            <a:extLst>
              <a:ext uri="{FF2B5EF4-FFF2-40B4-BE49-F238E27FC236}">
                <a16:creationId xmlns:a16="http://schemas.microsoft.com/office/drawing/2014/main" id="{89DCC678-6E4E-46F5-AD03-FEDA9CD682CC}"/>
              </a:ext>
            </a:extLst>
          </p:cNvPr>
          <p:cNvSpPr>
            <a:spLocks noGrp="1"/>
          </p:cNvSpPr>
          <p:nvPr>
            <p:ph sz="quarter" idx="16"/>
          </p:nvPr>
        </p:nvSpPr>
        <p:spPr>
          <a:xfrm>
            <a:off x="6284131"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sp>
        <p:nvSpPr>
          <p:cNvPr id="14" name="Content Placeholder 3">
            <a:extLst>
              <a:ext uri="{FF2B5EF4-FFF2-40B4-BE49-F238E27FC236}">
                <a16:creationId xmlns:a16="http://schemas.microsoft.com/office/drawing/2014/main" id="{7E1AAD91-9DB3-46E3-AF89-E3786E6E0E3B}"/>
              </a:ext>
            </a:extLst>
          </p:cNvPr>
          <p:cNvSpPr>
            <a:spLocks noGrp="1"/>
          </p:cNvSpPr>
          <p:nvPr>
            <p:ph sz="quarter" idx="17"/>
          </p:nvPr>
        </p:nvSpPr>
        <p:spPr>
          <a:xfrm>
            <a:off x="8899378" y="3606800"/>
            <a:ext cx="2286000" cy="2768947"/>
          </a:xfrm>
          <a:prstGeom prst="rect">
            <a:avLst/>
          </a:prstGeom>
        </p:spPr>
        <p:txBody>
          <a:bodyPr/>
          <a:lstStyle>
            <a:lvl1pPr algn="l">
              <a:defRPr sz="1600">
                <a:solidFill>
                  <a:schemeClr val="accent5"/>
                </a:solidFill>
              </a:defRPr>
            </a:lvl1pPr>
            <a:lvl2pPr algn="l">
              <a:defRPr sz="1400">
                <a:solidFill>
                  <a:schemeClr val="accent5"/>
                </a:solidFill>
              </a:defRPr>
            </a:lvl2pPr>
            <a:lvl3pPr algn="l">
              <a:defRPr sz="1400">
                <a:solidFill>
                  <a:schemeClr val="accent5"/>
                </a:solidFill>
              </a:defRPr>
            </a:lvl3pPr>
            <a:lvl4pPr algn="l">
              <a:defRPr sz="1200">
                <a:solidFill>
                  <a:schemeClr val="accent5"/>
                </a:solidFill>
              </a:defRPr>
            </a:lvl4pPr>
            <a:lvl5pPr algn="l">
              <a:defRPr sz="1200">
                <a:solidFill>
                  <a:schemeClr val="accent5"/>
                </a:solidFill>
              </a:defRPr>
            </a:lvl5pPr>
          </a:lstStyle>
          <a:p>
            <a:pPr lvl="0"/>
            <a:r>
              <a:rPr lang="en-US" dirty="0"/>
              <a:t>Click to edit Master text styles</a:t>
            </a:r>
          </a:p>
          <a:p>
            <a:pPr lvl="1"/>
            <a:r>
              <a:rPr lang="en-US" dirty="0"/>
              <a:t>Second level</a:t>
            </a:r>
          </a:p>
        </p:txBody>
      </p:sp>
      <p:pic>
        <p:nvPicPr>
          <p:cNvPr id="16" name="Picture 15" descr="Logo&#10;&#10;Description automatically generated">
            <a:extLst>
              <a:ext uri="{FF2B5EF4-FFF2-40B4-BE49-F238E27FC236}">
                <a16:creationId xmlns:a16="http://schemas.microsoft.com/office/drawing/2014/main" id="{6B987187-AE8A-40EE-83FC-4BB9AD68399C}"/>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11473100" y="6379818"/>
            <a:ext cx="593640" cy="352922"/>
          </a:xfrm>
          <a:prstGeom prst="rect">
            <a:avLst/>
          </a:prstGeom>
        </p:spPr>
      </p:pic>
    </p:spTree>
    <p:extLst>
      <p:ext uri="{BB962C8B-B14F-4D97-AF65-F5344CB8AC3E}">
        <p14:creationId xmlns:p14="http://schemas.microsoft.com/office/powerpoint/2010/main" val="416653540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5EE38E4-B8DB-4ED1-B75A-0D5043B40370}"/>
              </a:ext>
            </a:extLst>
          </p:cNvPr>
          <p:cNvSpPr>
            <a:spLocks noGrp="1"/>
          </p:cNvSpPr>
          <p:nvPr>
            <p:ph type="pic" sz="quarter" idx="10"/>
          </p:nvPr>
        </p:nvSpPr>
        <p:spPr>
          <a:xfrm>
            <a:off x="5799138" y="901700"/>
            <a:ext cx="2730500" cy="233838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73953D3A-DDB5-4E3F-B8E0-5FCC669E23EE}"/>
              </a:ext>
            </a:extLst>
          </p:cNvPr>
          <p:cNvSpPr>
            <a:spLocks noGrp="1"/>
          </p:cNvSpPr>
          <p:nvPr>
            <p:ph type="pic" sz="quarter" idx="11"/>
          </p:nvPr>
        </p:nvSpPr>
        <p:spPr>
          <a:xfrm>
            <a:off x="8792736" y="901700"/>
            <a:ext cx="2730500" cy="233838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0420BCA0-03A2-49FA-91E9-FE110925EF8A}"/>
              </a:ext>
            </a:extLst>
          </p:cNvPr>
          <p:cNvSpPr>
            <a:spLocks noGrp="1"/>
          </p:cNvSpPr>
          <p:nvPr>
            <p:ph type="pic" sz="quarter" idx="12"/>
          </p:nvPr>
        </p:nvSpPr>
        <p:spPr>
          <a:xfrm>
            <a:off x="5799138" y="3617912"/>
            <a:ext cx="2730500" cy="233838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45A83C8-E64D-482E-B04C-B3F5B5BB4174}"/>
              </a:ext>
            </a:extLst>
          </p:cNvPr>
          <p:cNvSpPr>
            <a:spLocks noGrp="1"/>
          </p:cNvSpPr>
          <p:nvPr>
            <p:ph type="pic" sz="quarter" idx="13"/>
          </p:nvPr>
        </p:nvSpPr>
        <p:spPr>
          <a:xfrm>
            <a:off x="8792736" y="3617912"/>
            <a:ext cx="2730500" cy="2338388"/>
          </a:xfrm>
          <a:prstGeom prst="rect">
            <a:avLst/>
          </a:prstGeom>
        </p:spPr>
        <p:txBody>
          <a:bodyPr/>
          <a:lstStyle/>
          <a:p>
            <a:endParaRPr lang="en-US" dirty="0"/>
          </a:p>
        </p:txBody>
      </p:sp>
      <p:sp>
        <p:nvSpPr>
          <p:cNvPr id="6" name="Title 1">
            <a:extLst>
              <a:ext uri="{FF2B5EF4-FFF2-40B4-BE49-F238E27FC236}">
                <a16:creationId xmlns:a16="http://schemas.microsoft.com/office/drawing/2014/main" id="{9E961E5B-730D-4828-8688-D5C16691237F}"/>
              </a:ext>
            </a:extLst>
          </p:cNvPr>
          <p:cNvSpPr>
            <a:spLocks noGrp="1"/>
          </p:cNvSpPr>
          <p:nvPr>
            <p:ph type="title"/>
          </p:nvPr>
        </p:nvSpPr>
        <p:spPr>
          <a:xfrm>
            <a:off x="774700"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7" name="Content Placeholder 9">
            <a:extLst>
              <a:ext uri="{FF2B5EF4-FFF2-40B4-BE49-F238E27FC236}">
                <a16:creationId xmlns:a16="http://schemas.microsoft.com/office/drawing/2014/main" id="{306081E6-C406-4F4A-B1A9-80C63197B9F6}"/>
              </a:ext>
            </a:extLst>
          </p:cNvPr>
          <p:cNvSpPr>
            <a:spLocks noGrp="1"/>
          </p:cNvSpPr>
          <p:nvPr>
            <p:ph sz="quarter" idx="14"/>
          </p:nvPr>
        </p:nvSpPr>
        <p:spPr>
          <a:xfrm>
            <a:off x="774010"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descr="Logo&#10;&#10;Description automatically generated">
            <a:extLst>
              <a:ext uri="{FF2B5EF4-FFF2-40B4-BE49-F238E27FC236}">
                <a16:creationId xmlns:a16="http://schemas.microsoft.com/office/drawing/2014/main" id="{00FE42B4-C3ED-41B5-8EAF-5EAB322F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838167262"/>
      </p:ext>
    </p:extLst>
  </p:cSld>
  <p:clrMapOvr>
    <a:masterClrMapping/>
  </p:clrMapOvr>
  <p:transition spd="slow">
    <p:push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7" name="Content Placeholder 9">
            <a:extLst>
              <a:ext uri="{FF2B5EF4-FFF2-40B4-BE49-F238E27FC236}">
                <a16:creationId xmlns:a16="http://schemas.microsoft.com/office/drawing/2014/main" id="{306081E6-C406-4F4A-B1A9-80C63197B9F6}"/>
              </a:ext>
            </a:extLst>
          </p:cNvPr>
          <p:cNvSpPr>
            <a:spLocks noGrp="1"/>
          </p:cNvSpPr>
          <p:nvPr>
            <p:ph sz="quarter" idx="14"/>
          </p:nvPr>
        </p:nvSpPr>
        <p:spPr>
          <a:xfrm>
            <a:off x="774010"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C5EE38E4-B8DB-4ED1-B75A-0D5043B40370}"/>
              </a:ext>
            </a:extLst>
          </p:cNvPr>
          <p:cNvSpPr>
            <a:spLocks noGrp="1"/>
          </p:cNvSpPr>
          <p:nvPr>
            <p:ph type="pic" sz="quarter" idx="10"/>
          </p:nvPr>
        </p:nvSpPr>
        <p:spPr>
          <a:xfrm>
            <a:off x="5799138" y="901700"/>
            <a:ext cx="2730500" cy="2338388"/>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73953D3A-DDB5-4E3F-B8E0-5FCC669E23EE}"/>
              </a:ext>
            </a:extLst>
          </p:cNvPr>
          <p:cNvSpPr>
            <a:spLocks noGrp="1"/>
          </p:cNvSpPr>
          <p:nvPr>
            <p:ph type="pic" sz="quarter" idx="11"/>
          </p:nvPr>
        </p:nvSpPr>
        <p:spPr>
          <a:xfrm>
            <a:off x="8792736" y="901700"/>
            <a:ext cx="2730500" cy="2338388"/>
          </a:xfrm>
          <a:prstGeom prst="rect">
            <a:avLst/>
          </a:prstGeom>
        </p:spPr>
        <p:txBody>
          <a:bodyPr/>
          <a:lstStyle/>
          <a:p>
            <a:endParaRPr lang="en-US" dirty="0"/>
          </a:p>
        </p:txBody>
      </p:sp>
      <p:sp>
        <p:nvSpPr>
          <p:cNvPr id="10" name="Picture Placeholder 7">
            <a:extLst>
              <a:ext uri="{FF2B5EF4-FFF2-40B4-BE49-F238E27FC236}">
                <a16:creationId xmlns:a16="http://schemas.microsoft.com/office/drawing/2014/main" id="{0420BCA0-03A2-49FA-91E9-FE110925EF8A}"/>
              </a:ext>
            </a:extLst>
          </p:cNvPr>
          <p:cNvSpPr>
            <a:spLocks noGrp="1"/>
          </p:cNvSpPr>
          <p:nvPr>
            <p:ph type="pic" sz="quarter" idx="12"/>
          </p:nvPr>
        </p:nvSpPr>
        <p:spPr>
          <a:xfrm>
            <a:off x="5799138" y="3617912"/>
            <a:ext cx="2730500" cy="2338388"/>
          </a:xfrm>
          <a:prstGeom prst="rect">
            <a:avLst/>
          </a:prstGeom>
        </p:spPr>
        <p:txBody>
          <a:bodyPr/>
          <a:lstStyle/>
          <a:p>
            <a:endParaRPr lang="en-US" dirty="0"/>
          </a:p>
        </p:txBody>
      </p:sp>
      <p:sp>
        <p:nvSpPr>
          <p:cNvPr id="11" name="Picture Placeholder 7">
            <a:extLst>
              <a:ext uri="{FF2B5EF4-FFF2-40B4-BE49-F238E27FC236}">
                <a16:creationId xmlns:a16="http://schemas.microsoft.com/office/drawing/2014/main" id="{545A83C8-E64D-482E-B04C-B3F5B5BB4174}"/>
              </a:ext>
            </a:extLst>
          </p:cNvPr>
          <p:cNvSpPr>
            <a:spLocks noGrp="1"/>
          </p:cNvSpPr>
          <p:nvPr>
            <p:ph type="pic" sz="quarter" idx="13"/>
          </p:nvPr>
        </p:nvSpPr>
        <p:spPr>
          <a:xfrm>
            <a:off x="8792736" y="3617912"/>
            <a:ext cx="2730500" cy="2338388"/>
          </a:xfrm>
          <a:prstGeom prst="rect">
            <a:avLst/>
          </a:prstGeom>
        </p:spPr>
        <p:txBody>
          <a:bodyPr/>
          <a:lstStyle/>
          <a:p>
            <a:endParaRPr lang="en-US" dirty="0"/>
          </a:p>
        </p:txBody>
      </p:sp>
      <p:pic>
        <p:nvPicPr>
          <p:cNvPr id="13" name="Picture 12" descr="Logo&#10;&#10;Description automatically generated">
            <a:extLst>
              <a:ext uri="{FF2B5EF4-FFF2-40B4-BE49-F238E27FC236}">
                <a16:creationId xmlns:a16="http://schemas.microsoft.com/office/drawing/2014/main" id="{00FE42B4-C3ED-41B5-8EAF-5EAB322F6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3738745069"/>
      </p:ext>
    </p:extLst>
  </p:cSld>
  <p:clrMapOvr>
    <a:masterClrMapping/>
  </p:clrMapOvr>
  <p:transition spd="slow">
    <p:push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B4ABE5-CBD9-4D95-B4CB-2F9CA6879BF2}"/>
              </a:ext>
            </a:extLst>
          </p:cNvPr>
          <p:cNvSpPr>
            <a:spLocks noGrp="1"/>
          </p:cNvSpPr>
          <p:nvPr>
            <p:ph type="pic" sz="quarter" idx="10"/>
          </p:nvPr>
        </p:nvSpPr>
        <p:spPr>
          <a:xfrm>
            <a:off x="6089926" y="531813"/>
            <a:ext cx="5327374" cy="5791200"/>
          </a:xfrm>
          <a:prstGeom prst="rect">
            <a:avLst/>
          </a:prstGeom>
        </p:spPr>
        <p:txBody>
          <a:bodyPr/>
          <a:lstStyle/>
          <a:p>
            <a:endParaRPr lang="en-US" dirty="0"/>
          </a:p>
        </p:txBody>
      </p:sp>
      <p:sp>
        <p:nvSpPr>
          <p:cNvPr id="3" name="Title 1">
            <a:extLst>
              <a:ext uri="{FF2B5EF4-FFF2-40B4-BE49-F238E27FC236}">
                <a16:creationId xmlns:a16="http://schemas.microsoft.com/office/drawing/2014/main" id="{6F75A4AA-82D3-48C1-AE5C-3EAB0E6136FB}"/>
              </a:ext>
            </a:extLst>
          </p:cNvPr>
          <p:cNvSpPr>
            <a:spLocks noGrp="1"/>
          </p:cNvSpPr>
          <p:nvPr>
            <p:ph type="title"/>
          </p:nvPr>
        </p:nvSpPr>
        <p:spPr>
          <a:xfrm>
            <a:off x="774700" y="1761067"/>
            <a:ext cx="4541909" cy="1467517"/>
          </a:xfrm>
          <a:prstGeom prst="rect">
            <a:avLst/>
          </a:prstGeom>
        </p:spPr>
        <p:txBody>
          <a:bodyPr/>
          <a:lstStyle>
            <a:lvl1pPr>
              <a:defRPr sz="4800">
                <a:solidFill>
                  <a:schemeClr val="accent4"/>
                </a:solidFill>
              </a:defRPr>
            </a:lvl1pPr>
          </a:lstStyle>
          <a:p>
            <a:r>
              <a:rPr lang="en-US" dirty="0"/>
              <a:t>Click to edit Master title style</a:t>
            </a:r>
          </a:p>
        </p:txBody>
      </p:sp>
      <p:sp>
        <p:nvSpPr>
          <p:cNvPr id="4" name="Content Placeholder 9">
            <a:extLst>
              <a:ext uri="{FF2B5EF4-FFF2-40B4-BE49-F238E27FC236}">
                <a16:creationId xmlns:a16="http://schemas.microsoft.com/office/drawing/2014/main" id="{15DE305D-23AE-4789-8209-2DF03D40CFFB}"/>
              </a:ext>
            </a:extLst>
          </p:cNvPr>
          <p:cNvSpPr>
            <a:spLocks noGrp="1"/>
          </p:cNvSpPr>
          <p:nvPr>
            <p:ph sz="quarter" idx="12"/>
          </p:nvPr>
        </p:nvSpPr>
        <p:spPr>
          <a:xfrm>
            <a:off x="774010" y="3650659"/>
            <a:ext cx="4542393" cy="1281559"/>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10;&#10;Description automatically generated">
            <a:extLst>
              <a:ext uri="{FF2B5EF4-FFF2-40B4-BE49-F238E27FC236}">
                <a16:creationId xmlns:a16="http://schemas.microsoft.com/office/drawing/2014/main" id="{8743777D-7B61-4718-BCC4-8A0AD85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Tree>
    <p:extLst>
      <p:ext uri="{BB962C8B-B14F-4D97-AF65-F5344CB8AC3E}">
        <p14:creationId xmlns:p14="http://schemas.microsoft.com/office/powerpoint/2010/main" val="192110349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B4ABE5-CBD9-4D95-B4CB-2F9CA6879BF2}"/>
              </a:ext>
            </a:extLst>
          </p:cNvPr>
          <p:cNvSpPr>
            <a:spLocks noGrp="1"/>
          </p:cNvSpPr>
          <p:nvPr>
            <p:ph type="pic" sz="quarter" idx="10"/>
          </p:nvPr>
        </p:nvSpPr>
        <p:spPr>
          <a:xfrm>
            <a:off x="6089926" y="531813"/>
            <a:ext cx="5327374" cy="5791200"/>
          </a:xfrm>
          <a:prstGeom prst="rect">
            <a:avLst/>
          </a:prstGeom>
        </p:spPr>
        <p:txBody>
          <a:bodyPr/>
          <a:lstStyle/>
          <a:p>
            <a:endParaRPr lang="en-US" dirty="0"/>
          </a:p>
        </p:txBody>
      </p:sp>
      <p:pic>
        <p:nvPicPr>
          <p:cNvPr id="7" name="Picture 6" descr="Logo&#10;&#10;Description automatically generated">
            <a:extLst>
              <a:ext uri="{FF2B5EF4-FFF2-40B4-BE49-F238E27FC236}">
                <a16:creationId xmlns:a16="http://schemas.microsoft.com/office/drawing/2014/main" id="{8743777D-7B61-4718-BCC4-8A0AD85D19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500" y="6367578"/>
            <a:ext cx="593640" cy="352922"/>
          </a:xfrm>
          <a:prstGeom prst="rect">
            <a:avLst/>
          </a:prstGeom>
        </p:spPr>
      </p:pic>
      <p:sp>
        <p:nvSpPr>
          <p:cNvPr id="9" name="Content Placeholder 9">
            <a:extLst>
              <a:ext uri="{FF2B5EF4-FFF2-40B4-BE49-F238E27FC236}">
                <a16:creationId xmlns:a16="http://schemas.microsoft.com/office/drawing/2014/main" id="{67AE88FE-74CC-446C-A340-84F78DF11006}"/>
              </a:ext>
            </a:extLst>
          </p:cNvPr>
          <p:cNvSpPr>
            <a:spLocks noGrp="1"/>
          </p:cNvSpPr>
          <p:nvPr>
            <p:ph sz="quarter" idx="14"/>
          </p:nvPr>
        </p:nvSpPr>
        <p:spPr>
          <a:xfrm>
            <a:off x="774010" y="1843425"/>
            <a:ext cx="4542393" cy="3171151"/>
          </a:xfrm>
          <a:prstGeom prst="rect">
            <a:avLst/>
          </a:prstGeom>
        </p:spPr>
        <p:txBody>
          <a:bodyPr/>
          <a:lstStyle>
            <a:lvl1pPr>
              <a:defRPr sz="1800">
                <a:solidFill>
                  <a:schemeClr val="accent5"/>
                </a:solidFill>
              </a:defRPr>
            </a:lvl1pPr>
            <a:lvl2pPr>
              <a:defRPr sz="1600">
                <a:solidFill>
                  <a:schemeClr val="accent5"/>
                </a:solidFill>
              </a:defRPr>
            </a:lvl2pPr>
            <a:lvl3pPr>
              <a:defRPr sz="1400">
                <a:solidFill>
                  <a:schemeClr val="accent5"/>
                </a:solidFill>
              </a:defRPr>
            </a:lvl3pPr>
            <a:lvl4pPr>
              <a:defRPr sz="1200">
                <a:solidFill>
                  <a:schemeClr val="accent5"/>
                </a:solidFill>
              </a:defRPr>
            </a:lvl4pPr>
            <a:lvl5pPr>
              <a:defRPr sz="1200">
                <a:solidFill>
                  <a:schemeClr val="accent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99387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5B1D83-AB57-49BB-B430-6DF99A943D79}"/>
              </a:ext>
            </a:extLst>
          </p:cNvPr>
          <p:cNvSpPr/>
          <p:nvPr userDrawn="1"/>
        </p:nvSpPr>
        <p:spPr>
          <a:xfrm>
            <a:off x="0" y="0"/>
            <a:ext cx="426261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3561" y="1939378"/>
            <a:ext cx="3855494" cy="2979245"/>
          </a:xfrm>
          <a:prstGeom prst="rect">
            <a:avLst/>
          </a:prstGeom>
        </p:spPr>
      </p:pic>
      <p:sp>
        <p:nvSpPr>
          <p:cNvPr id="4" name="Title 6">
            <a:extLst>
              <a:ext uri="{FF2B5EF4-FFF2-40B4-BE49-F238E27FC236}">
                <a16:creationId xmlns:a16="http://schemas.microsoft.com/office/drawing/2014/main" id="{163B7920-8137-4207-93D6-AD67C3F17108}"/>
              </a:ext>
            </a:extLst>
          </p:cNvPr>
          <p:cNvSpPr>
            <a:spLocks noGrp="1"/>
          </p:cNvSpPr>
          <p:nvPr>
            <p:ph type="title"/>
          </p:nvPr>
        </p:nvSpPr>
        <p:spPr>
          <a:xfrm>
            <a:off x="5286481" y="2573615"/>
            <a:ext cx="5961888" cy="1710770"/>
          </a:xfrm>
          <a:prstGeom prst="rect">
            <a:avLst/>
          </a:prstGeom>
        </p:spPr>
        <p:txBody>
          <a:bodyPr anchor="ctr"/>
          <a:lstStyle>
            <a:lvl1pPr>
              <a:defRPr sz="60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59574974"/>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_P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219200" y="1498600"/>
            <a:ext cx="7518400" cy="2057400"/>
          </a:xfrm>
          <a:prstGeom prst="rect">
            <a:avLst/>
          </a:prstGeom>
        </p:spPr>
        <p:txBody>
          <a:bodyPr lIns="0" anchor="t"/>
          <a:lstStyle>
            <a:lvl1pPr>
              <a:lnSpc>
                <a:spcPts val="5333"/>
              </a:lnSpc>
              <a:defRPr lang="fr-FR" sz="5333" b="1" kern="1200" baseline="0" smtClean="0">
                <a:solidFill>
                  <a:schemeClr val="bg1"/>
                </a:solidFill>
                <a:latin typeface="Calibri" pitchFamily="34" charset="0"/>
                <a:ea typeface="+mj-ea"/>
                <a:cs typeface="Arial" pitchFamily="34" charset="0"/>
              </a:defRPr>
            </a:lvl1pPr>
          </a:lstStyle>
          <a:p>
            <a:r>
              <a:rPr lang="fr-CA" dirty="0" err="1"/>
              <a:t>Title</a:t>
            </a:r>
            <a:r>
              <a:rPr lang="fr-CA" dirty="0"/>
              <a:t> of the</a:t>
            </a:r>
            <a:br>
              <a:rPr lang="fr-CA" dirty="0"/>
            </a:br>
            <a:r>
              <a:rPr lang="fr-CA" dirty="0" err="1"/>
              <a:t>presentation</a:t>
            </a:r>
            <a:endParaRPr lang="fr-CA" dirty="0"/>
          </a:p>
        </p:txBody>
      </p:sp>
      <p:sp>
        <p:nvSpPr>
          <p:cNvPr id="3" name="Sous-titre 2"/>
          <p:cNvSpPr>
            <a:spLocks noGrp="1"/>
          </p:cNvSpPr>
          <p:nvPr>
            <p:ph type="subTitle" idx="1" hasCustomPrompt="1"/>
          </p:nvPr>
        </p:nvSpPr>
        <p:spPr>
          <a:xfrm>
            <a:off x="1219200" y="3632200"/>
            <a:ext cx="7518400" cy="1422400"/>
          </a:xfrm>
          <a:prstGeom prst="rect">
            <a:avLst/>
          </a:prstGeom>
        </p:spPr>
        <p:txBody>
          <a:bodyPr lIns="0"/>
          <a:lstStyle>
            <a:lvl1pPr marL="0" marR="0" indent="0" algn="l" defTabSz="914377" rtl="0" eaLnBrk="1" fontAlgn="auto" latinLnBrk="0" hangingPunct="1">
              <a:lnSpc>
                <a:spcPts val="2133"/>
              </a:lnSpc>
              <a:spcBef>
                <a:spcPts val="0"/>
              </a:spcBef>
              <a:spcAft>
                <a:spcPts val="900"/>
              </a:spcAft>
              <a:buClr>
                <a:srgbClr val="000080"/>
              </a:buClr>
              <a:buSzPct val="80000"/>
              <a:buFont typeface="Arial" pitchFamily="34" charset="0"/>
              <a:buNone/>
              <a:tabLst/>
              <a:defRPr sz="2400" b="1">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pPr marL="0" marR="0" lvl="0" indent="0" algn="l" defTabSz="914377" rtl="0" eaLnBrk="1" fontAlgn="auto" latinLnBrk="0" hangingPunct="1">
              <a:lnSpc>
                <a:spcPts val="2133"/>
              </a:lnSpc>
              <a:spcBef>
                <a:spcPts val="0"/>
              </a:spcBef>
              <a:spcAft>
                <a:spcPts val="900"/>
              </a:spcAft>
              <a:buClr>
                <a:srgbClr val="000080"/>
              </a:buClr>
              <a:buSzPct val="80000"/>
              <a:buFont typeface="Arial" pitchFamily="34" charset="0"/>
              <a:buNone/>
              <a:tabLst/>
              <a:defRPr/>
            </a:pPr>
            <a:r>
              <a:rPr lang="fr-CA" noProof="0" dirty="0"/>
              <a:t>Click to </a:t>
            </a:r>
            <a:r>
              <a:rPr lang="fr-CA" noProof="0" dirty="0" err="1"/>
              <a:t>edit</a:t>
            </a:r>
            <a:r>
              <a:rPr lang="fr-CA" noProof="0" dirty="0"/>
              <a:t> Master </a:t>
            </a:r>
            <a:r>
              <a:rPr lang="fr-CA" noProof="0" dirty="0" err="1"/>
              <a:t>text</a:t>
            </a:r>
            <a:r>
              <a:rPr lang="fr-CA" noProof="0" dirty="0"/>
              <a:t> styles</a:t>
            </a:r>
          </a:p>
          <a:p>
            <a:endParaRPr lang="fr-CA" noProof="0" dirty="0"/>
          </a:p>
        </p:txBody>
      </p:sp>
    </p:spTree>
    <p:extLst>
      <p:ext uri="{BB962C8B-B14F-4D97-AF65-F5344CB8AC3E}">
        <p14:creationId xmlns:p14="http://schemas.microsoft.com/office/powerpoint/2010/main" val="252620477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_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re 3"/>
          <p:cNvSpPr>
            <a:spLocks noGrp="1"/>
          </p:cNvSpPr>
          <p:nvPr>
            <p:ph type="title" hasCustomPrompt="1"/>
          </p:nvPr>
        </p:nvSpPr>
        <p:spPr>
          <a:xfrm>
            <a:off x="1219200" y="1498600"/>
            <a:ext cx="7518400" cy="2057400"/>
          </a:xfrm>
          <a:prstGeom prst="rect">
            <a:avLst/>
          </a:prstGeom>
        </p:spPr>
        <p:txBody>
          <a:bodyPr lIns="0" anchor="t"/>
          <a:lstStyle>
            <a:lvl1pPr>
              <a:lnSpc>
                <a:spcPts val="5333"/>
              </a:lnSpc>
              <a:defRPr lang="fr-FR" sz="5333" b="1" kern="1200" baseline="0" smtClean="0">
                <a:solidFill>
                  <a:schemeClr val="bg1"/>
                </a:solidFill>
                <a:latin typeface="Calibri" pitchFamily="34" charset="0"/>
                <a:ea typeface="+mj-ea"/>
                <a:cs typeface="Arial" pitchFamily="34" charset="0"/>
              </a:defRPr>
            </a:lvl1pPr>
          </a:lstStyle>
          <a:p>
            <a:r>
              <a:rPr lang="fr-CA" dirty="0" err="1"/>
              <a:t>Title</a:t>
            </a:r>
            <a:r>
              <a:rPr lang="fr-CA" dirty="0"/>
              <a:t> of the</a:t>
            </a:r>
            <a:br>
              <a:rPr lang="fr-CA" dirty="0"/>
            </a:br>
            <a:r>
              <a:rPr lang="fr-CA" dirty="0" err="1"/>
              <a:t>presentation</a:t>
            </a:r>
            <a:endParaRPr lang="fr-CA" dirty="0"/>
          </a:p>
        </p:txBody>
      </p:sp>
      <p:sp>
        <p:nvSpPr>
          <p:cNvPr id="3" name="Sous-titre 2"/>
          <p:cNvSpPr>
            <a:spLocks noGrp="1"/>
          </p:cNvSpPr>
          <p:nvPr>
            <p:ph type="subTitle" idx="1" hasCustomPrompt="1"/>
          </p:nvPr>
        </p:nvSpPr>
        <p:spPr>
          <a:xfrm>
            <a:off x="1219200" y="3632200"/>
            <a:ext cx="7518400" cy="1422400"/>
          </a:xfrm>
          <a:prstGeom prst="rect">
            <a:avLst/>
          </a:prstGeom>
        </p:spPr>
        <p:txBody>
          <a:bodyPr lIns="0"/>
          <a:lstStyle>
            <a:lvl1pPr marL="0" indent="0" algn="l">
              <a:lnSpc>
                <a:spcPts val="2133"/>
              </a:lnSpc>
              <a:buNone/>
              <a:defRPr sz="2400" b="1">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r-CA" noProof="0" dirty="0"/>
              <a:t>Click to </a:t>
            </a:r>
            <a:r>
              <a:rPr lang="fr-CA" noProof="0" dirty="0" err="1"/>
              <a:t>edit</a:t>
            </a:r>
            <a:r>
              <a:rPr lang="fr-CA" noProof="0" dirty="0"/>
              <a:t> Master </a:t>
            </a:r>
            <a:r>
              <a:rPr lang="fr-CA" noProof="0" dirty="0" err="1"/>
              <a:t>text</a:t>
            </a:r>
            <a:r>
              <a:rPr lang="fr-CA" noProof="0" dirty="0"/>
              <a:t> styles</a:t>
            </a:r>
          </a:p>
        </p:txBody>
      </p:sp>
    </p:spTree>
    <p:extLst>
      <p:ext uri="{BB962C8B-B14F-4D97-AF65-F5344CB8AC3E}">
        <p14:creationId xmlns:p14="http://schemas.microsoft.com/office/powerpoint/2010/main" val="379218411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95251" y="6506817"/>
            <a:ext cx="920749" cy="304800"/>
          </a:xfrm>
          <a:prstGeom prst="rect">
            <a:avLst/>
          </a:prstGeom>
          <a:noFill/>
          <a:ln w="9525">
            <a:noFill/>
            <a:miter lim="800000"/>
            <a:headEnd/>
            <a:tailEnd/>
          </a:ln>
          <a:effectLst/>
        </p:spPr>
        <p:txBody>
          <a:bodyPr>
            <a:noAutofit/>
          </a:bodyPr>
          <a:lstStyle/>
          <a:p>
            <a:pPr>
              <a:defRPr/>
            </a:pPr>
            <a:fld id="{E8969A4D-7066-489B-89A2-4307E180FE3E}" type="slidenum">
              <a:rPr lang="en-CA" sz="1400" b="0">
                <a:solidFill>
                  <a:srgbClr val="000080"/>
                </a:solidFill>
                <a:latin typeface="Arial" pitchFamily="34" charset="0"/>
                <a:cs typeface="Arial" pitchFamily="34" charset="0"/>
              </a:rPr>
              <a:pPr>
                <a:defRPr/>
              </a:pPr>
              <a:t>‹#›</a:t>
            </a:fld>
            <a:endParaRPr lang="en-CA" sz="1400" b="0" dirty="0">
              <a:solidFill>
                <a:srgbClr val="000080"/>
              </a:solidFill>
              <a:latin typeface="Arial" pitchFamily="34" charset="0"/>
              <a:cs typeface="Arial" pitchFamily="34" charset="0"/>
            </a:endParaRPr>
          </a:p>
        </p:txBody>
      </p:sp>
      <p:sp>
        <p:nvSpPr>
          <p:cNvPr id="4" name="Title 1"/>
          <p:cNvSpPr>
            <a:spLocks noGrp="1"/>
          </p:cNvSpPr>
          <p:nvPr>
            <p:ph type="title" hasCustomPrompt="1"/>
          </p:nvPr>
        </p:nvSpPr>
        <p:spPr>
          <a:xfrm>
            <a:off x="812800" y="228600"/>
            <a:ext cx="9448800" cy="783600"/>
          </a:xfrm>
          <a:prstGeom prst="rect">
            <a:avLst/>
          </a:prstGeom>
        </p:spPr>
        <p:txBody>
          <a:bodyPr anchor="b">
            <a:noAutofit/>
          </a:bodyPr>
          <a:lstStyle>
            <a:lvl1pPr>
              <a:lnSpc>
                <a:spcPct val="100000"/>
              </a:lnSpc>
              <a:defRPr sz="3200" b="1">
                <a:solidFill>
                  <a:schemeClr val="bg1"/>
                </a:solidFill>
                <a:latin typeface="+mn-lt"/>
              </a:defRPr>
            </a:lvl1pPr>
          </a:lstStyle>
          <a:p>
            <a:r>
              <a:rPr lang="en-CA" noProof="0"/>
              <a:t>Click to edit Master text styles</a:t>
            </a:r>
          </a:p>
        </p:txBody>
      </p:sp>
    </p:spTree>
    <p:extLst>
      <p:ext uri="{BB962C8B-B14F-4D97-AF65-F5344CB8AC3E}">
        <p14:creationId xmlns:p14="http://schemas.microsoft.com/office/powerpoint/2010/main" val="262308656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8253" y="1939378"/>
            <a:ext cx="3855494" cy="2979245"/>
          </a:xfrm>
          <a:prstGeom prst="rect">
            <a:avLst/>
          </a:prstGeom>
        </p:spPr>
      </p:pic>
    </p:spTree>
    <p:extLst>
      <p:ext uri="{BB962C8B-B14F-4D97-AF65-F5344CB8AC3E}">
        <p14:creationId xmlns:p14="http://schemas.microsoft.com/office/powerpoint/2010/main" val="1841228655"/>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08CAA54-F862-4A0A-AEE3-EBA79FAE662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68253" y="1939378"/>
            <a:ext cx="3855494" cy="2979245"/>
          </a:xfrm>
          <a:prstGeom prst="rect">
            <a:avLst/>
          </a:prstGeom>
        </p:spPr>
      </p:pic>
    </p:spTree>
    <p:extLst>
      <p:ext uri="{BB962C8B-B14F-4D97-AF65-F5344CB8AC3E}">
        <p14:creationId xmlns:p14="http://schemas.microsoft.com/office/powerpoint/2010/main" val="1782609563"/>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0">
              <a:schemeClr val="accent3"/>
            </a:gs>
            <a:gs pos="100000">
              <a:schemeClr val="accent4"/>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4926127"/>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388763"/>
      </p:ext>
    </p:extLst>
  </p:cSld>
  <p:clrMapOvr>
    <a:masterClrMapping/>
  </p:clrMapOvr>
  <p:transition spd="slow">
    <p:push/>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id Color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35485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29915"/>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77" r:id="rId3"/>
    <p:sldLayoutId id="2147483678" r:id="rId4"/>
    <p:sldLayoutId id="2147483679" r:id="rId5"/>
    <p:sldLayoutId id="2147483680" r:id="rId6"/>
    <p:sldLayoutId id="2147483681" r:id="rId7"/>
    <p:sldLayoutId id="2147483674" r:id="rId8"/>
    <p:sldLayoutId id="2147483675" r:id="rId9"/>
    <p:sldLayoutId id="2147483684" r:id="rId10"/>
    <p:sldLayoutId id="2147483682" r:id="rId11"/>
    <p:sldLayoutId id="2147483685" r:id="rId12"/>
    <p:sldLayoutId id="2147483686" r:id="rId13"/>
    <p:sldLayoutId id="2147483672" r:id="rId14"/>
    <p:sldLayoutId id="2147483687" r:id="rId15"/>
    <p:sldLayoutId id="2147483673" r:id="rId16"/>
    <p:sldLayoutId id="2147483688" r:id="rId17"/>
    <p:sldLayoutId id="2147483650" r:id="rId18"/>
    <p:sldLayoutId id="2147483689" r:id="rId19"/>
    <p:sldLayoutId id="2147483652" r:id="rId20"/>
    <p:sldLayoutId id="2147483690" r:id="rId21"/>
    <p:sldLayoutId id="2147483651" r:id="rId22"/>
    <p:sldLayoutId id="2147483691" r:id="rId23"/>
    <p:sldLayoutId id="2147483653" r:id="rId24"/>
    <p:sldLayoutId id="2147483692" r:id="rId25"/>
    <p:sldLayoutId id="2147483658" r:id="rId26"/>
    <p:sldLayoutId id="2147483693" r:id="rId27"/>
    <p:sldLayoutId id="2147483657" r:id="rId28"/>
    <p:sldLayoutId id="2147483694" r:id="rId29"/>
    <p:sldLayoutId id="2147483667" r:id="rId30"/>
    <p:sldLayoutId id="2147483695" r:id="rId31"/>
    <p:sldLayoutId id="2147483662" r:id="rId32"/>
    <p:sldLayoutId id="2147483696" r:id="rId33"/>
    <p:sldLayoutId id="2147483668" r:id="rId34"/>
    <p:sldLayoutId id="2147483697" r:id="rId35"/>
    <p:sldLayoutId id="2147483664" r:id="rId36"/>
    <p:sldLayoutId id="2147483698" r:id="rId37"/>
    <p:sldLayoutId id="2147483663" r:id="rId38"/>
    <p:sldLayoutId id="2147483699" r:id="rId39"/>
    <p:sldLayoutId id="2147483700" r:id="rId40"/>
    <p:sldLayoutId id="2147483701" r:id="rId41"/>
    <p:sldLayoutId id="2147483702"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8.png"/><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0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0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png"/><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4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7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2.xml"/><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923180"/>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22371" y="1166842"/>
            <a:ext cx="5936713" cy="3277820"/>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Brake system components:</a:t>
            </a:r>
          </a:p>
          <a:p>
            <a:pPr marL="914400" lvl="1" indent="-457200">
              <a:buClr>
                <a:srgbClr val="0051B2"/>
              </a:buClr>
              <a:buFont typeface="Wingdings" panose="05000000000000000000" pitchFamily="2" charset="2"/>
              <a:buChar char="Ø"/>
            </a:pPr>
            <a:r>
              <a:rPr lang="en-US" sz="2400" dirty="0"/>
              <a:t>Master cylinder</a:t>
            </a:r>
          </a:p>
          <a:p>
            <a:pPr marL="914400" lvl="1" indent="-457200">
              <a:buClr>
                <a:srgbClr val="0051B2"/>
              </a:buClr>
              <a:buFont typeface="Wingdings" panose="05000000000000000000" pitchFamily="2" charset="2"/>
              <a:buChar char="Ø"/>
            </a:pPr>
            <a:r>
              <a:rPr lang="en-US" sz="2400" dirty="0"/>
              <a:t>Backing plates</a:t>
            </a:r>
          </a:p>
          <a:p>
            <a:pPr marL="914400" lvl="1" indent="-457200">
              <a:buClr>
                <a:srgbClr val="0051B2"/>
              </a:buClr>
              <a:buFont typeface="Wingdings" panose="05000000000000000000" pitchFamily="2" charset="2"/>
              <a:buChar char="Ø"/>
            </a:pPr>
            <a:r>
              <a:rPr lang="en-US" sz="2400" dirty="0"/>
              <a:t>Drums</a:t>
            </a:r>
          </a:p>
          <a:p>
            <a:pPr marL="914400" lvl="1" indent="-457200">
              <a:buClr>
                <a:srgbClr val="0051B2"/>
              </a:buClr>
              <a:buFont typeface="Wingdings" panose="05000000000000000000" pitchFamily="2" charset="2"/>
              <a:buChar char="Ø"/>
            </a:pPr>
            <a:r>
              <a:rPr lang="en-US" sz="2400" dirty="0"/>
              <a:t>Rear actuators</a:t>
            </a:r>
          </a:p>
          <a:p>
            <a:pPr marL="457200" indent="-457200">
              <a:buFont typeface="Wingdings" panose="05000000000000000000" pitchFamily="2" charset="2"/>
              <a:buChar char="Ø"/>
            </a:pPr>
            <a:endParaRPr lang="en-US" sz="2800" dirty="0"/>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7B5974A-71FF-45BD-B5D8-EA0DFDE5BAAC}"/>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AF6E62EF-51D3-44CC-B411-27966FCEE38F}"/>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8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GAP PROTECTION</a:t>
            </a:r>
          </a:p>
        </p:txBody>
      </p:sp>
      <p:pic>
        <p:nvPicPr>
          <p:cNvPr id="5" name="Picture 4">
            <a:extLst>
              <a:ext uri="{FF2B5EF4-FFF2-40B4-BE49-F238E27FC236}">
                <a16:creationId xmlns:a16="http://schemas.microsoft.com/office/drawing/2014/main" id="{BA03B31E-9666-4EB0-AE1F-CFE64F7E7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6295" y="1293520"/>
            <a:ext cx="3578754" cy="1026632"/>
          </a:xfrm>
          <a:prstGeom prst="rect">
            <a:avLst/>
          </a:prstGeom>
        </p:spPr>
      </p:pic>
      <p:pic>
        <p:nvPicPr>
          <p:cNvPr id="7" name="Picture 6">
            <a:extLst>
              <a:ext uri="{FF2B5EF4-FFF2-40B4-BE49-F238E27FC236}">
                <a16:creationId xmlns:a16="http://schemas.microsoft.com/office/drawing/2014/main" id="{4B9E1764-5AFC-4D60-8D22-C32CE3241385}"/>
              </a:ext>
            </a:extLst>
          </p:cNvPr>
          <p:cNvPicPr>
            <a:picLocks noChangeAspect="1"/>
          </p:cNvPicPr>
          <p:nvPr/>
        </p:nvPicPr>
        <p:blipFill>
          <a:blip r:embed="rId3"/>
          <a:stretch>
            <a:fillRect/>
          </a:stretch>
        </p:blipFill>
        <p:spPr>
          <a:xfrm>
            <a:off x="10430933" y="29986"/>
            <a:ext cx="1479032" cy="982214"/>
          </a:xfrm>
          <a:prstGeom prst="rect">
            <a:avLst/>
          </a:prstGeom>
        </p:spPr>
      </p:pic>
      <p:sp>
        <p:nvSpPr>
          <p:cNvPr id="9" name="TextBox 8">
            <a:extLst>
              <a:ext uri="{FF2B5EF4-FFF2-40B4-BE49-F238E27FC236}">
                <a16:creationId xmlns:a16="http://schemas.microsoft.com/office/drawing/2014/main" id="{223B0C88-B60F-4DC4-B961-FB2AFBB31798}"/>
              </a:ext>
            </a:extLst>
          </p:cNvPr>
          <p:cNvSpPr txBox="1"/>
          <p:nvPr/>
        </p:nvSpPr>
        <p:spPr>
          <a:xfrm>
            <a:off x="2694575" y="2586005"/>
            <a:ext cx="6802851" cy="3985706"/>
          </a:xfrm>
          <a:prstGeom prst="rect">
            <a:avLst/>
          </a:prstGeom>
          <a:noFill/>
        </p:spPr>
        <p:txBody>
          <a:bodyPr wrap="square">
            <a:spAutoFit/>
          </a:bodyPr>
          <a:lstStyle/>
          <a:p>
            <a:pPr marL="91440">
              <a:spcBef>
                <a:spcPts val="300"/>
              </a:spcBef>
              <a:spcAft>
                <a:spcPts val="300"/>
              </a:spcAft>
              <a:buClr>
                <a:srgbClr val="184467"/>
              </a:buClr>
            </a:pPr>
            <a:r>
              <a:rPr lang="en-US" sz="3200" b="1" dirty="0"/>
              <a:t>Six Class Structures by Purchase Price</a:t>
            </a:r>
          </a:p>
          <a:p>
            <a:pPr marL="91440">
              <a:spcBef>
                <a:spcPts val="300"/>
              </a:spcBef>
              <a:spcAft>
                <a:spcPts val="300"/>
              </a:spcAft>
              <a:buClr>
                <a:srgbClr val="184467"/>
              </a:buClr>
            </a:pPr>
            <a:endParaRPr lang="en-US" b="1" dirty="0"/>
          </a:p>
          <a:p>
            <a:pPr marL="548640" indent="-457200">
              <a:spcBef>
                <a:spcPts val="300"/>
              </a:spcBef>
              <a:spcAft>
                <a:spcPts val="300"/>
              </a:spcAft>
              <a:buClr>
                <a:srgbClr val="003EA5"/>
              </a:buClr>
              <a:buFont typeface="Wingdings" panose="05000000000000000000" pitchFamily="2" charset="2"/>
              <a:buChar char="Ø"/>
            </a:pPr>
            <a:r>
              <a:rPr lang="en-US" sz="2800" dirty="0"/>
              <a:t>Class 1 – $1 - $75,000</a:t>
            </a:r>
          </a:p>
          <a:p>
            <a:pPr marL="548640" indent="-457200">
              <a:spcBef>
                <a:spcPts val="300"/>
              </a:spcBef>
              <a:spcAft>
                <a:spcPts val="300"/>
              </a:spcAft>
              <a:buClr>
                <a:srgbClr val="003EA5"/>
              </a:buClr>
              <a:buFont typeface="Wingdings" panose="05000000000000000000" pitchFamily="2" charset="2"/>
              <a:buChar char="Ø"/>
            </a:pPr>
            <a:r>
              <a:rPr lang="en-US" sz="2800" dirty="0"/>
              <a:t>Class 2 – $75,001 - $150,000</a:t>
            </a:r>
          </a:p>
          <a:p>
            <a:pPr marL="548640" indent="-457200">
              <a:spcBef>
                <a:spcPts val="300"/>
              </a:spcBef>
              <a:spcAft>
                <a:spcPts val="300"/>
              </a:spcAft>
              <a:buClr>
                <a:srgbClr val="003EA5"/>
              </a:buClr>
              <a:buFont typeface="Wingdings" panose="05000000000000000000" pitchFamily="2" charset="2"/>
              <a:buChar char="Ø"/>
            </a:pPr>
            <a:r>
              <a:rPr lang="en-US" sz="2800" dirty="0"/>
              <a:t>Class 3 – $150,001 - $250,000</a:t>
            </a:r>
          </a:p>
          <a:p>
            <a:pPr marL="548640" indent="-457200">
              <a:spcBef>
                <a:spcPts val="300"/>
              </a:spcBef>
              <a:spcAft>
                <a:spcPts val="300"/>
              </a:spcAft>
              <a:buClr>
                <a:srgbClr val="003EA5"/>
              </a:buClr>
              <a:buFont typeface="Wingdings" panose="05000000000000000000" pitchFamily="2" charset="2"/>
              <a:buChar char="Ø"/>
            </a:pPr>
            <a:r>
              <a:rPr lang="en-US" sz="2800" dirty="0"/>
              <a:t>Class 4 – $250,001 - $350,000</a:t>
            </a:r>
          </a:p>
          <a:p>
            <a:pPr marL="548640" indent="-457200">
              <a:spcBef>
                <a:spcPts val="300"/>
              </a:spcBef>
              <a:spcAft>
                <a:spcPts val="300"/>
              </a:spcAft>
              <a:buClr>
                <a:srgbClr val="003EA5"/>
              </a:buClr>
              <a:buFont typeface="Wingdings" panose="05000000000000000000" pitchFamily="2" charset="2"/>
              <a:buChar char="Ø"/>
            </a:pPr>
            <a:r>
              <a:rPr lang="en-US" sz="2800" dirty="0"/>
              <a:t>Class 5 – $350,001 - $450,000</a:t>
            </a:r>
          </a:p>
          <a:p>
            <a:pPr marL="548640" indent="-457200">
              <a:spcBef>
                <a:spcPts val="300"/>
              </a:spcBef>
              <a:spcAft>
                <a:spcPts val="300"/>
              </a:spcAft>
              <a:buClr>
                <a:srgbClr val="003EA5"/>
              </a:buClr>
              <a:buFont typeface="Wingdings" panose="05000000000000000000" pitchFamily="2" charset="2"/>
              <a:buChar char="Ø"/>
            </a:pPr>
            <a:r>
              <a:rPr lang="en-US" sz="2800" dirty="0"/>
              <a:t>Class 6 – $450,001 - $500,000</a:t>
            </a:r>
            <a:endParaRPr lang="en-US" sz="2400" dirty="0"/>
          </a:p>
        </p:txBody>
      </p:sp>
    </p:spTree>
    <p:extLst>
      <p:ext uri="{BB962C8B-B14F-4D97-AF65-F5344CB8AC3E}">
        <p14:creationId xmlns:p14="http://schemas.microsoft.com/office/powerpoint/2010/main" val="6337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 GAP PROTECTION</a:t>
            </a:r>
          </a:p>
        </p:txBody>
      </p:sp>
      <p:pic>
        <p:nvPicPr>
          <p:cNvPr id="5" name="Picture 4">
            <a:extLst>
              <a:ext uri="{FF2B5EF4-FFF2-40B4-BE49-F238E27FC236}">
                <a16:creationId xmlns:a16="http://schemas.microsoft.com/office/drawing/2014/main" id="{BA03B31E-9666-4EB0-AE1F-CFE64F7E7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9515" y="1546888"/>
            <a:ext cx="3578754" cy="1026632"/>
          </a:xfrm>
          <a:prstGeom prst="rect">
            <a:avLst/>
          </a:prstGeom>
        </p:spPr>
      </p:pic>
      <p:pic>
        <p:nvPicPr>
          <p:cNvPr id="7" name="Picture 6">
            <a:extLst>
              <a:ext uri="{FF2B5EF4-FFF2-40B4-BE49-F238E27FC236}">
                <a16:creationId xmlns:a16="http://schemas.microsoft.com/office/drawing/2014/main" id="{1B49B983-3BE7-412D-9209-2CA00A06A642}"/>
              </a:ext>
            </a:extLst>
          </p:cNvPr>
          <p:cNvPicPr>
            <a:picLocks noChangeAspect="1"/>
          </p:cNvPicPr>
          <p:nvPr/>
        </p:nvPicPr>
        <p:blipFill>
          <a:blip r:embed="rId3"/>
          <a:stretch>
            <a:fillRect/>
          </a:stretch>
        </p:blipFill>
        <p:spPr>
          <a:xfrm>
            <a:off x="10430933" y="29986"/>
            <a:ext cx="1479032" cy="982214"/>
          </a:xfrm>
          <a:prstGeom prst="rect">
            <a:avLst/>
          </a:prstGeom>
        </p:spPr>
      </p:pic>
      <p:sp>
        <p:nvSpPr>
          <p:cNvPr id="9" name="TextBox 8">
            <a:extLst>
              <a:ext uri="{FF2B5EF4-FFF2-40B4-BE49-F238E27FC236}">
                <a16:creationId xmlns:a16="http://schemas.microsoft.com/office/drawing/2014/main" id="{9F76448F-743E-4D0D-994C-090B265DB978}"/>
              </a:ext>
            </a:extLst>
          </p:cNvPr>
          <p:cNvSpPr txBox="1"/>
          <p:nvPr/>
        </p:nvSpPr>
        <p:spPr>
          <a:xfrm>
            <a:off x="384630" y="1205779"/>
            <a:ext cx="7025461" cy="4878259"/>
          </a:xfrm>
          <a:prstGeom prst="rect">
            <a:avLst/>
          </a:prstGeom>
          <a:noFill/>
        </p:spPr>
        <p:txBody>
          <a:bodyPr wrap="square">
            <a:spAutoFit/>
          </a:bodyPr>
          <a:lstStyle/>
          <a:p>
            <a:pPr marL="91440">
              <a:spcBef>
                <a:spcPts val="300"/>
              </a:spcBef>
              <a:spcAft>
                <a:spcPts val="300"/>
              </a:spcAft>
              <a:buClr>
                <a:srgbClr val="184467"/>
              </a:buClr>
            </a:pPr>
            <a:r>
              <a:rPr lang="en-US" sz="3200" b="1" dirty="0"/>
              <a:t>Program Guidelines</a:t>
            </a:r>
          </a:p>
          <a:p>
            <a:pPr marL="91440">
              <a:spcBef>
                <a:spcPts val="300"/>
              </a:spcBef>
              <a:spcAft>
                <a:spcPts val="300"/>
              </a:spcAft>
              <a:buClr>
                <a:srgbClr val="184467"/>
              </a:buClr>
            </a:pPr>
            <a:endParaRPr lang="en-US" b="1" dirty="0"/>
          </a:p>
          <a:p>
            <a:pPr marL="548640" indent="-457200">
              <a:spcBef>
                <a:spcPts val="300"/>
              </a:spcBef>
              <a:spcAft>
                <a:spcPts val="300"/>
              </a:spcAft>
              <a:buClr>
                <a:srgbClr val="003EA5"/>
              </a:buClr>
              <a:buFont typeface="Wingdings" panose="05000000000000000000" pitchFamily="2" charset="2"/>
              <a:buChar char="Ø"/>
            </a:pPr>
            <a:r>
              <a:rPr lang="en-US" sz="2400" dirty="0"/>
              <a:t>Maximum deductible covered – $1,000</a:t>
            </a:r>
          </a:p>
          <a:p>
            <a:pPr marL="548640" indent="-457200">
              <a:spcBef>
                <a:spcPts val="300"/>
              </a:spcBef>
              <a:spcAft>
                <a:spcPts val="300"/>
              </a:spcAft>
              <a:buClr>
                <a:srgbClr val="003EA5"/>
              </a:buClr>
              <a:buFont typeface="Wingdings" panose="05000000000000000000" pitchFamily="2" charset="2"/>
              <a:buChar char="Ø"/>
            </a:pPr>
            <a:r>
              <a:rPr lang="en-US" sz="2400" dirty="0"/>
              <a:t>Maximum purchase price – $500,000</a:t>
            </a:r>
          </a:p>
          <a:p>
            <a:pPr marL="548640" indent="-457200">
              <a:spcBef>
                <a:spcPts val="300"/>
              </a:spcBef>
              <a:spcAft>
                <a:spcPts val="300"/>
              </a:spcAft>
              <a:buClr>
                <a:srgbClr val="003EA5"/>
              </a:buClr>
              <a:buFont typeface="Wingdings" panose="05000000000000000000" pitchFamily="2" charset="2"/>
              <a:buChar char="Ø"/>
            </a:pPr>
            <a:r>
              <a:rPr lang="en-US" sz="2400" dirty="0"/>
              <a:t>Maximum waiver benefit – $50,000</a:t>
            </a:r>
          </a:p>
          <a:p>
            <a:pPr marL="548640" indent="-457200">
              <a:spcBef>
                <a:spcPts val="300"/>
              </a:spcBef>
              <a:spcAft>
                <a:spcPts val="300"/>
              </a:spcAft>
              <a:buClr>
                <a:srgbClr val="003EA5"/>
              </a:buClr>
              <a:buFont typeface="Wingdings" panose="05000000000000000000" pitchFamily="2" charset="2"/>
              <a:buChar char="Ø"/>
            </a:pPr>
            <a:r>
              <a:rPr lang="en-US" sz="2400" dirty="0"/>
              <a:t>Maximum loan to value percentage – 135%</a:t>
            </a:r>
          </a:p>
          <a:p>
            <a:pPr marL="548640" indent="-457200">
              <a:spcBef>
                <a:spcPts val="300"/>
              </a:spcBef>
              <a:spcAft>
                <a:spcPts val="300"/>
              </a:spcAft>
              <a:buClr>
                <a:srgbClr val="003EA5"/>
              </a:buClr>
              <a:buFont typeface="Wingdings" panose="05000000000000000000" pitchFamily="2" charset="2"/>
              <a:buChar char="Ø"/>
            </a:pPr>
            <a:r>
              <a:rPr lang="en-US" sz="2400" dirty="0"/>
              <a:t>Maximum GAP term – 120 months</a:t>
            </a:r>
          </a:p>
          <a:p>
            <a:pPr marL="548640" indent="-457200">
              <a:spcBef>
                <a:spcPts val="300"/>
              </a:spcBef>
              <a:spcAft>
                <a:spcPts val="300"/>
              </a:spcAft>
              <a:buClr>
                <a:srgbClr val="003EA5"/>
              </a:buClr>
              <a:buFont typeface="Wingdings" panose="05000000000000000000" pitchFamily="2" charset="2"/>
              <a:buChar char="Ø"/>
            </a:pPr>
            <a:r>
              <a:rPr lang="en-US" sz="2400" dirty="0"/>
              <a:t>Maximum finance agreement term – 240 months</a:t>
            </a:r>
          </a:p>
          <a:p>
            <a:pPr marL="548640" indent="-457200">
              <a:spcBef>
                <a:spcPts val="300"/>
              </a:spcBef>
              <a:spcAft>
                <a:spcPts val="300"/>
              </a:spcAft>
              <a:buClr>
                <a:srgbClr val="003EA5"/>
              </a:buClr>
              <a:buFont typeface="Wingdings" panose="05000000000000000000" pitchFamily="2" charset="2"/>
              <a:buChar char="Ø"/>
            </a:pPr>
            <a:r>
              <a:rPr lang="en-US" sz="2400" dirty="0"/>
              <a:t>Maximum RV age –  20 years old</a:t>
            </a:r>
          </a:p>
          <a:p>
            <a:pPr marL="548640" indent="-457200">
              <a:spcBef>
                <a:spcPts val="300"/>
              </a:spcBef>
              <a:spcAft>
                <a:spcPts val="300"/>
              </a:spcAft>
              <a:buClr>
                <a:srgbClr val="003EA5"/>
              </a:buClr>
              <a:buFont typeface="Wingdings" panose="05000000000000000000" pitchFamily="2" charset="2"/>
              <a:buChar char="Ø"/>
            </a:pPr>
            <a:r>
              <a:rPr lang="en-US" sz="2400" dirty="0"/>
              <a:t>Leases, balloon, or loans with non-uniform payments are not eligible</a:t>
            </a:r>
          </a:p>
        </p:txBody>
      </p:sp>
    </p:spTree>
    <p:extLst>
      <p:ext uri="{BB962C8B-B14F-4D97-AF65-F5344CB8AC3E}">
        <p14:creationId xmlns:p14="http://schemas.microsoft.com/office/powerpoint/2010/main" val="100473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xEl>
                                              <p:pRg st="7" end="7"/>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 GAP PROTECTION</a:t>
            </a:r>
          </a:p>
        </p:txBody>
      </p:sp>
      <p:pic>
        <p:nvPicPr>
          <p:cNvPr id="5" name="Picture 4">
            <a:extLst>
              <a:ext uri="{FF2B5EF4-FFF2-40B4-BE49-F238E27FC236}">
                <a16:creationId xmlns:a16="http://schemas.microsoft.com/office/drawing/2014/main" id="{BA03B31E-9666-4EB0-AE1F-CFE64F7E7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9515" y="1546888"/>
            <a:ext cx="3578754" cy="1026632"/>
          </a:xfrm>
          <a:prstGeom prst="rect">
            <a:avLst/>
          </a:prstGeom>
        </p:spPr>
      </p:pic>
      <p:pic>
        <p:nvPicPr>
          <p:cNvPr id="7" name="Picture 6">
            <a:extLst>
              <a:ext uri="{FF2B5EF4-FFF2-40B4-BE49-F238E27FC236}">
                <a16:creationId xmlns:a16="http://schemas.microsoft.com/office/drawing/2014/main" id="{1B49B983-3BE7-412D-9209-2CA00A06A642}"/>
              </a:ext>
            </a:extLst>
          </p:cNvPr>
          <p:cNvPicPr>
            <a:picLocks noChangeAspect="1"/>
          </p:cNvPicPr>
          <p:nvPr/>
        </p:nvPicPr>
        <p:blipFill>
          <a:blip r:embed="rId3"/>
          <a:stretch>
            <a:fillRect/>
          </a:stretch>
        </p:blipFill>
        <p:spPr>
          <a:xfrm>
            <a:off x="10430933" y="29986"/>
            <a:ext cx="1479032" cy="982214"/>
          </a:xfrm>
          <a:prstGeom prst="rect">
            <a:avLst/>
          </a:prstGeom>
        </p:spPr>
      </p:pic>
      <p:sp>
        <p:nvSpPr>
          <p:cNvPr id="9" name="TextBox 8">
            <a:extLst>
              <a:ext uri="{FF2B5EF4-FFF2-40B4-BE49-F238E27FC236}">
                <a16:creationId xmlns:a16="http://schemas.microsoft.com/office/drawing/2014/main" id="{9F76448F-743E-4D0D-994C-090B265DB978}"/>
              </a:ext>
            </a:extLst>
          </p:cNvPr>
          <p:cNvSpPr txBox="1"/>
          <p:nvPr/>
        </p:nvSpPr>
        <p:spPr>
          <a:xfrm>
            <a:off x="384630" y="1205779"/>
            <a:ext cx="7025461" cy="3816429"/>
          </a:xfrm>
          <a:prstGeom prst="rect">
            <a:avLst/>
          </a:prstGeom>
          <a:noFill/>
        </p:spPr>
        <p:txBody>
          <a:bodyPr wrap="square">
            <a:spAutoFit/>
          </a:bodyPr>
          <a:lstStyle/>
          <a:p>
            <a:pPr marL="91440">
              <a:spcBef>
                <a:spcPts val="300"/>
              </a:spcBef>
              <a:spcAft>
                <a:spcPts val="300"/>
              </a:spcAft>
              <a:buClr>
                <a:srgbClr val="184467"/>
              </a:buClr>
            </a:pPr>
            <a:r>
              <a:rPr lang="en-US" sz="3200" b="1" dirty="0"/>
              <a:t>Program Guidelines (cont.)</a:t>
            </a:r>
          </a:p>
          <a:p>
            <a:pPr marL="91440">
              <a:spcBef>
                <a:spcPts val="300"/>
              </a:spcBef>
              <a:spcAft>
                <a:spcPts val="300"/>
              </a:spcAft>
              <a:buClr>
                <a:srgbClr val="184467"/>
              </a:buClr>
            </a:pPr>
            <a:endParaRPr lang="en-US" b="1" dirty="0"/>
          </a:p>
          <a:p>
            <a:pPr marL="548640" indent="-457200">
              <a:spcBef>
                <a:spcPts val="300"/>
              </a:spcBef>
              <a:spcAft>
                <a:spcPts val="300"/>
              </a:spcAft>
              <a:buClr>
                <a:srgbClr val="003EA5"/>
              </a:buClr>
              <a:buFont typeface="Wingdings" panose="05000000000000000000" pitchFamily="2" charset="2"/>
              <a:buChar char="Ø"/>
            </a:pPr>
            <a:r>
              <a:rPr lang="en-US" sz="2400" dirty="0"/>
              <a:t>RVs that are self-financed are not eligible</a:t>
            </a:r>
          </a:p>
          <a:p>
            <a:pPr marL="548640" indent="-457200">
              <a:spcBef>
                <a:spcPts val="300"/>
              </a:spcBef>
              <a:spcAft>
                <a:spcPts val="300"/>
              </a:spcAft>
              <a:buClr>
                <a:srgbClr val="003EA5"/>
              </a:buClr>
              <a:buFont typeface="Wingdings" panose="05000000000000000000" pitchFamily="2" charset="2"/>
              <a:buChar char="Ø"/>
            </a:pPr>
            <a:r>
              <a:rPr lang="en-US" sz="2400" dirty="0"/>
              <a:t>RVs with branded title are not eligible (e.g., an RV that is deemed salvage, junk, rebuilt, flood, or lemon)</a:t>
            </a:r>
          </a:p>
          <a:p>
            <a:pPr marL="548640" indent="-457200">
              <a:spcBef>
                <a:spcPts val="300"/>
              </a:spcBef>
              <a:spcAft>
                <a:spcPts val="300"/>
              </a:spcAft>
              <a:buClr>
                <a:srgbClr val="003EA5"/>
              </a:buClr>
              <a:buFont typeface="Wingdings" panose="05000000000000000000" pitchFamily="2" charset="2"/>
              <a:buChar char="Ø"/>
            </a:pPr>
            <a:r>
              <a:rPr lang="en-US" sz="2400" dirty="0"/>
              <a:t>RVs held as security under wholesale, floor plan, field warehouse, or any type of financing to a dealership are not eligible</a:t>
            </a:r>
          </a:p>
        </p:txBody>
      </p:sp>
    </p:spTree>
    <p:extLst>
      <p:ext uri="{BB962C8B-B14F-4D97-AF65-F5344CB8AC3E}">
        <p14:creationId xmlns:p14="http://schemas.microsoft.com/office/powerpoint/2010/main" val="224024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 GAP PROTECTION</a:t>
            </a:r>
          </a:p>
        </p:txBody>
      </p:sp>
      <p:pic>
        <p:nvPicPr>
          <p:cNvPr id="5" name="Picture 4">
            <a:extLst>
              <a:ext uri="{FF2B5EF4-FFF2-40B4-BE49-F238E27FC236}">
                <a16:creationId xmlns:a16="http://schemas.microsoft.com/office/drawing/2014/main" id="{BA03B31E-9666-4EB0-AE1F-CFE64F7E7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9515" y="1546888"/>
            <a:ext cx="3578754" cy="1026632"/>
          </a:xfrm>
          <a:prstGeom prst="rect">
            <a:avLst/>
          </a:prstGeom>
        </p:spPr>
      </p:pic>
      <p:pic>
        <p:nvPicPr>
          <p:cNvPr id="7" name="Picture 6">
            <a:extLst>
              <a:ext uri="{FF2B5EF4-FFF2-40B4-BE49-F238E27FC236}">
                <a16:creationId xmlns:a16="http://schemas.microsoft.com/office/drawing/2014/main" id="{1B49B983-3BE7-412D-9209-2CA00A06A642}"/>
              </a:ext>
            </a:extLst>
          </p:cNvPr>
          <p:cNvPicPr>
            <a:picLocks noChangeAspect="1"/>
          </p:cNvPicPr>
          <p:nvPr/>
        </p:nvPicPr>
        <p:blipFill>
          <a:blip r:embed="rId3"/>
          <a:stretch>
            <a:fillRect/>
          </a:stretch>
        </p:blipFill>
        <p:spPr>
          <a:xfrm>
            <a:off x="10430933" y="29986"/>
            <a:ext cx="1479032" cy="982214"/>
          </a:xfrm>
          <a:prstGeom prst="rect">
            <a:avLst/>
          </a:prstGeom>
        </p:spPr>
      </p:pic>
      <p:sp>
        <p:nvSpPr>
          <p:cNvPr id="9" name="TextBox 8">
            <a:extLst>
              <a:ext uri="{FF2B5EF4-FFF2-40B4-BE49-F238E27FC236}">
                <a16:creationId xmlns:a16="http://schemas.microsoft.com/office/drawing/2014/main" id="{9F76448F-743E-4D0D-994C-090B265DB978}"/>
              </a:ext>
            </a:extLst>
          </p:cNvPr>
          <p:cNvSpPr txBox="1"/>
          <p:nvPr/>
        </p:nvSpPr>
        <p:spPr>
          <a:xfrm>
            <a:off x="384630" y="1205779"/>
            <a:ext cx="7025461" cy="3816429"/>
          </a:xfrm>
          <a:prstGeom prst="rect">
            <a:avLst/>
          </a:prstGeom>
          <a:noFill/>
        </p:spPr>
        <p:txBody>
          <a:bodyPr wrap="square">
            <a:spAutoFit/>
          </a:bodyPr>
          <a:lstStyle/>
          <a:p>
            <a:pPr marL="91440">
              <a:spcBef>
                <a:spcPts val="300"/>
              </a:spcBef>
              <a:spcAft>
                <a:spcPts val="300"/>
              </a:spcAft>
              <a:buClr>
                <a:srgbClr val="184467"/>
              </a:buClr>
            </a:pPr>
            <a:r>
              <a:rPr lang="en-US" sz="3200" b="1" dirty="0"/>
              <a:t>Program Guidelines (cont.)</a:t>
            </a:r>
          </a:p>
          <a:p>
            <a:pPr marL="91440">
              <a:spcBef>
                <a:spcPts val="300"/>
              </a:spcBef>
              <a:spcAft>
                <a:spcPts val="300"/>
              </a:spcAft>
              <a:buClr>
                <a:srgbClr val="184467"/>
              </a:buClr>
            </a:pPr>
            <a:endParaRPr lang="en-US" b="1" dirty="0"/>
          </a:p>
          <a:p>
            <a:pPr marL="548640" indent="-457200">
              <a:spcBef>
                <a:spcPts val="300"/>
              </a:spcBef>
              <a:spcAft>
                <a:spcPts val="300"/>
              </a:spcAft>
              <a:buClr>
                <a:srgbClr val="003EA5"/>
              </a:buClr>
              <a:buFont typeface="Wingdings" panose="05000000000000000000" pitchFamily="2" charset="2"/>
              <a:buChar char="Ø"/>
            </a:pPr>
            <a:r>
              <a:rPr lang="en-US" sz="2400" dirty="0"/>
              <a:t>RVs operated, used, or maintained in any race, speed contest, or other contest</a:t>
            </a:r>
          </a:p>
          <a:p>
            <a:pPr marL="548640" indent="-457200">
              <a:spcBef>
                <a:spcPts val="300"/>
              </a:spcBef>
              <a:spcAft>
                <a:spcPts val="300"/>
              </a:spcAft>
              <a:buClr>
                <a:srgbClr val="003EA5"/>
              </a:buClr>
              <a:buFont typeface="Wingdings" panose="05000000000000000000" pitchFamily="2" charset="2"/>
              <a:buChar char="Ø"/>
            </a:pPr>
            <a:r>
              <a:rPr lang="en-US" sz="2400" dirty="0"/>
              <a:t>RVs used for police work or emergency service, RVs with municipal tag, or used principally for </a:t>
            </a:r>
            <a:br>
              <a:rPr lang="en-US" sz="2400" dirty="0"/>
            </a:br>
            <a:r>
              <a:rPr lang="en-US" sz="2400" dirty="0"/>
              <a:t>off-road use</a:t>
            </a:r>
          </a:p>
          <a:p>
            <a:pPr marL="548640" indent="-457200">
              <a:spcBef>
                <a:spcPts val="300"/>
              </a:spcBef>
              <a:spcAft>
                <a:spcPts val="300"/>
              </a:spcAft>
              <a:buClr>
                <a:srgbClr val="003EA5"/>
              </a:buClr>
              <a:buFont typeface="Wingdings" panose="05000000000000000000" pitchFamily="2" charset="2"/>
              <a:buChar char="Ø"/>
            </a:pPr>
            <a:r>
              <a:rPr lang="en-US" sz="2400" b="1" dirty="0"/>
              <a:t>Must be purchased at the time the financed agreement is signed</a:t>
            </a:r>
          </a:p>
        </p:txBody>
      </p:sp>
    </p:spTree>
    <p:extLst>
      <p:ext uri="{BB962C8B-B14F-4D97-AF65-F5344CB8AC3E}">
        <p14:creationId xmlns:p14="http://schemas.microsoft.com/office/powerpoint/2010/main" val="91719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 GAP PROTECTION</a:t>
            </a:r>
          </a:p>
        </p:txBody>
      </p:sp>
      <p:sp>
        <p:nvSpPr>
          <p:cNvPr id="2" name="TextBox 1">
            <a:extLst>
              <a:ext uri="{FF2B5EF4-FFF2-40B4-BE49-F238E27FC236}">
                <a16:creationId xmlns:a16="http://schemas.microsoft.com/office/drawing/2014/main" id="{AEB89AAA-63CB-48D7-B2B6-94AA16667A8D}"/>
              </a:ext>
            </a:extLst>
          </p:cNvPr>
          <p:cNvSpPr txBox="1"/>
          <p:nvPr/>
        </p:nvSpPr>
        <p:spPr>
          <a:xfrm>
            <a:off x="1160930" y="1997839"/>
            <a:ext cx="9870141" cy="2862322"/>
          </a:xfrm>
          <a:prstGeom prst="rect">
            <a:avLst/>
          </a:prstGeom>
          <a:noFill/>
        </p:spPr>
        <p:txBody>
          <a:bodyPr wrap="square" rtlCol="0">
            <a:spAutoFit/>
          </a:bodyPr>
          <a:lstStyle/>
          <a:p>
            <a:pPr algn="ctr"/>
            <a:r>
              <a:rPr lang="en-US" sz="6000" b="1" dirty="0">
                <a:solidFill>
                  <a:srgbClr val="FF0000"/>
                </a:solidFill>
                <a:latin typeface="+mj-lt"/>
              </a:rPr>
              <a:t>THIS PRODUCT CANNOT</a:t>
            </a:r>
          </a:p>
          <a:p>
            <a:pPr algn="ctr"/>
            <a:r>
              <a:rPr lang="en-US" sz="6000" b="1" dirty="0">
                <a:solidFill>
                  <a:srgbClr val="FF0000"/>
                </a:solidFill>
                <a:latin typeface="+mj-lt"/>
              </a:rPr>
              <a:t>BE OFFERED IN</a:t>
            </a:r>
          </a:p>
          <a:p>
            <a:pPr algn="ctr"/>
            <a:r>
              <a:rPr lang="en-US" sz="6000" b="1" dirty="0">
                <a:solidFill>
                  <a:srgbClr val="FF0000"/>
                </a:solidFill>
                <a:latin typeface="+mj-lt"/>
              </a:rPr>
              <a:t>NEW YORK or LOUISIANA</a:t>
            </a:r>
          </a:p>
        </p:txBody>
      </p:sp>
      <p:pic>
        <p:nvPicPr>
          <p:cNvPr id="7" name="Picture 6">
            <a:extLst>
              <a:ext uri="{FF2B5EF4-FFF2-40B4-BE49-F238E27FC236}">
                <a16:creationId xmlns:a16="http://schemas.microsoft.com/office/drawing/2014/main" id="{52CB4F7C-B29A-44F8-AEBD-C4DCB6B37186}"/>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405093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p:txBody>
          <a:bodyPr>
            <a:normAutofit/>
          </a:bodyPr>
          <a:lstStyle/>
          <a:p>
            <a:r>
              <a:rPr lang="en-US" sz="4000" dirty="0"/>
              <a:t>Recreational Vehicle</a:t>
            </a:r>
            <a:br>
              <a:rPr lang="en-US" sz="4000" dirty="0"/>
            </a:br>
            <a:r>
              <a:rPr lang="en-US" sz="4000" dirty="0"/>
              <a:t>Tire and Wheel</a:t>
            </a:r>
          </a:p>
        </p:txBody>
      </p:sp>
    </p:spTree>
    <p:extLst>
      <p:ext uri="{BB962C8B-B14F-4D97-AF65-F5344CB8AC3E}">
        <p14:creationId xmlns:p14="http://schemas.microsoft.com/office/powerpoint/2010/main" val="3186970185"/>
      </p:ext>
    </p:extLst>
  </p:cSld>
  <p:clrMapOvr>
    <a:masterClrMapping/>
  </p:clrMapOvr>
  <p:transition spd="slow">
    <p:push/>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TIRE AND WHEEL PROTECTION</a:t>
            </a:r>
          </a:p>
        </p:txBody>
      </p:sp>
      <p:pic>
        <p:nvPicPr>
          <p:cNvPr id="6" name="Picture 5">
            <a:extLst>
              <a:ext uri="{FF2B5EF4-FFF2-40B4-BE49-F238E27FC236}">
                <a16:creationId xmlns:a16="http://schemas.microsoft.com/office/drawing/2014/main" id="{0635C88C-962D-49AB-B471-33E69AAFA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23" y="7113596"/>
            <a:ext cx="2722485" cy="2041864"/>
          </a:xfrm>
          <a:prstGeom prst="rect">
            <a:avLst/>
          </a:prstGeom>
        </p:spPr>
      </p:pic>
      <p:pic>
        <p:nvPicPr>
          <p:cNvPr id="3" name="Picture 2" descr="A picture containing table&#10;&#10;Description automatically generated">
            <a:extLst>
              <a:ext uri="{FF2B5EF4-FFF2-40B4-BE49-F238E27FC236}">
                <a16:creationId xmlns:a16="http://schemas.microsoft.com/office/drawing/2014/main" id="{F9C7A08A-3ADA-45BF-9A65-9B199018C2A1}"/>
              </a:ext>
            </a:extLst>
          </p:cNvPr>
          <p:cNvPicPr>
            <a:picLocks noChangeAspect="1"/>
          </p:cNvPicPr>
          <p:nvPr/>
        </p:nvPicPr>
        <p:blipFill>
          <a:blip r:embed="rId3"/>
          <a:stretch>
            <a:fillRect/>
          </a:stretch>
        </p:blipFill>
        <p:spPr>
          <a:xfrm>
            <a:off x="516133" y="1122234"/>
            <a:ext cx="4165008" cy="5649506"/>
          </a:xfrm>
          <a:prstGeom prst="rect">
            <a:avLst/>
          </a:prstGeom>
        </p:spPr>
      </p:pic>
      <p:pic>
        <p:nvPicPr>
          <p:cNvPr id="9" name="Picture 8">
            <a:extLst>
              <a:ext uri="{FF2B5EF4-FFF2-40B4-BE49-F238E27FC236}">
                <a16:creationId xmlns:a16="http://schemas.microsoft.com/office/drawing/2014/main" id="{8070EE46-D4B7-4872-A3C4-ABC0181B180D}"/>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0" name="TextBox 9">
            <a:extLst>
              <a:ext uri="{FF2B5EF4-FFF2-40B4-BE49-F238E27FC236}">
                <a16:creationId xmlns:a16="http://schemas.microsoft.com/office/drawing/2014/main" id="{F9FC357B-60A3-4239-9405-5DE8FF1206C8}"/>
              </a:ext>
            </a:extLst>
          </p:cNvPr>
          <p:cNvSpPr txBox="1"/>
          <p:nvPr/>
        </p:nvSpPr>
        <p:spPr>
          <a:xfrm>
            <a:off x="4829896" y="1208497"/>
            <a:ext cx="6340553" cy="1815882"/>
          </a:xfrm>
          <a:prstGeom prst="rect">
            <a:avLst/>
          </a:prstGeom>
          <a:noFill/>
        </p:spPr>
        <p:txBody>
          <a:bodyPr wrap="square" rtlCol="0">
            <a:spAutoFit/>
          </a:bodyPr>
          <a:lstStyle/>
          <a:p>
            <a:r>
              <a:rPr lang="en-US" sz="3200" b="1" dirty="0"/>
              <a:t>Tire and Wheel Eligibility</a:t>
            </a:r>
          </a:p>
          <a:p>
            <a:endParaRPr lang="en-US" sz="2000" dirty="0"/>
          </a:p>
          <a:p>
            <a:pPr marL="457200" indent="-457200">
              <a:buClr>
                <a:srgbClr val="0051B2"/>
              </a:buClr>
              <a:buFont typeface="Wingdings" panose="05000000000000000000" pitchFamily="2" charset="2"/>
              <a:buChar char="Ø"/>
            </a:pPr>
            <a:r>
              <a:rPr lang="en-US" sz="2800" b="1" dirty="0"/>
              <a:t>New </a:t>
            </a:r>
            <a:r>
              <a:rPr lang="en-US" sz="2800" dirty="0"/>
              <a:t>– up to 1 year and less than 1,001</a:t>
            </a:r>
          </a:p>
          <a:p>
            <a:pPr marL="457200" indent="-457200">
              <a:buClr>
                <a:srgbClr val="0051B2"/>
              </a:buClr>
              <a:buFont typeface="Wingdings" panose="05000000000000000000" pitchFamily="2" charset="2"/>
              <a:buChar char="Ø"/>
            </a:pPr>
            <a:r>
              <a:rPr lang="en-US" sz="2800" b="1" dirty="0"/>
              <a:t>Used</a:t>
            </a:r>
            <a:r>
              <a:rPr lang="en-US" sz="2800" dirty="0"/>
              <a:t> – any age, any mileage (no limit)</a:t>
            </a:r>
            <a:endParaRPr lang="en-US" sz="2800" b="1" dirty="0"/>
          </a:p>
        </p:txBody>
      </p:sp>
    </p:spTree>
    <p:extLst>
      <p:ext uri="{BB962C8B-B14F-4D97-AF65-F5344CB8AC3E}">
        <p14:creationId xmlns:p14="http://schemas.microsoft.com/office/powerpoint/2010/main" val="372311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TIRE AND WHEEL PROTECTION</a:t>
            </a:r>
          </a:p>
        </p:txBody>
      </p:sp>
      <p:pic>
        <p:nvPicPr>
          <p:cNvPr id="6" name="Picture 5">
            <a:extLst>
              <a:ext uri="{FF2B5EF4-FFF2-40B4-BE49-F238E27FC236}">
                <a16:creationId xmlns:a16="http://schemas.microsoft.com/office/drawing/2014/main" id="{0635C88C-962D-49AB-B471-33E69AAFA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23" y="7113596"/>
            <a:ext cx="2722485" cy="2041864"/>
          </a:xfrm>
          <a:prstGeom prst="rect">
            <a:avLst/>
          </a:prstGeom>
        </p:spPr>
      </p:pic>
      <p:pic>
        <p:nvPicPr>
          <p:cNvPr id="3" name="Picture 2" descr="A picture containing table&#10;&#10;Description automatically generated">
            <a:extLst>
              <a:ext uri="{FF2B5EF4-FFF2-40B4-BE49-F238E27FC236}">
                <a16:creationId xmlns:a16="http://schemas.microsoft.com/office/drawing/2014/main" id="{F9C7A08A-3ADA-45BF-9A65-9B199018C2A1}"/>
              </a:ext>
            </a:extLst>
          </p:cNvPr>
          <p:cNvPicPr>
            <a:picLocks noChangeAspect="1"/>
          </p:cNvPicPr>
          <p:nvPr/>
        </p:nvPicPr>
        <p:blipFill>
          <a:blip r:embed="rId3"/>
          <a:stretch>
            <a:fillRect/>
          </a:stretch>
        </p:blipFill>
        <p:spPr>
          <a:xfrm>
            <a:off x="516133" y="1122234"/>
            <a:ext cx="4165008" cy="5649506"/>
          </a:xfrm>
          <a:prstGeom prst="rect">
            <a:avLst/>
          </a:prstGeom>
        </p:spPr>
      </p:pic>
      <p:pic>
        <p:nvPicPr>
          <p:cNvPr id="9" name="Picture 8">
            <a:extLst>
              <a:ext uri="{FF2B5EF4-FFF2-40B4-BE49-F238E27FC236}">
                <a16:creationId xmlns:a16="http://schemas.microsoft.com/office/drawing/2014/main" id="{8070EE46-D4B7-4872-A3C4-ABC0181B180D}"/>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0" name="TextBox 9">
            <a:extLst>
              <a:ext uri="{FF2B5EF4-FFF2-40B4-BE49-F238E27FC236}">
                <a16:creationId xmlns:a16="http://schemas.microsoft.com/office/drawing/2014/main" id="{F9FC357B-60A3-4239-9405-5DE8FF1206C8}"/>
              </a:ext>
            </a:extLst>
          </p:cNvPr>
          <p:cNvSpPr txBox="1"/>
          <p:nvPr/>
        </p:nvSpPr>
        <p:spPr>
          <a:xfrm>
            <a:off x="4829896" y="1208498"/>
            <a:ext cx="7229832" cy="5262979"/>
          </a:xfrm>
          <a:prstGeom prst="rect">
            <a:avLst/>
          </a:prstGeom>
          <a:noFill/>
        </p:spPr>
        <p:txBody>
          <a:bodyPr wrap="square" rtlCol="0">
            <a:spAutoFit/>
          </a:bodyPr>
          <a:lstStyle/>
          <a:p>
            <a:r>
              <a:rPr lang="en-US" sz="3200" b="1" dirty="0"/>
              <a:t>Tire and Wheel Terms</a:t>
            </a:r>
          </a:p>
          <a:p>
            <a:endParaRPr lang="en-US" sz="2000" dirty="0"/>
          </a:p>
          <a:p>
            <a:pPr marL="457200" indent="-457200">
              <a:buClr>
                <a:srgbClr val="0051B2"/>
              </a:buClr>
              <a:buFont typeface="Wingdings" panose="05000000000000000000" pitchFamily="2" charset="2"/>
              <a:buChar char="Ø"/>
            </a:pPr>
            <a:r>
              <a:rPr lang="en-US" sz="2800" dirty="0"/>
              <a:t>12, 24, 36, 48, 60, 72, 84-month terms</a:t>
            </a:r>
          </a:p>
          <a:p>
            <a:pPr marL="457200" indent="-457200">
              <a:buClr>
                <a:srgbClr val="0051B2"/>
              </a:buClr>
              <a:buFont typeface="Wingdings" panose="05000000000000000000" pitchFamily="2" charset="2"/>
              <a:buChar char="Ø"/>
            </a:pPr>
            <a:endParaRPr lang="en-US" sz="2800" dirty="0"/>
          </a:p>
          <a:p>
            <a:pPr>
              <a:buClr>
                <a:srgbClr val="0051B2"/>
              </a:buClr>
            </a:pPr>
            <a:r>
              <a:rPr lang="en-US" sz="3200" b="1" dirty="0"/>
              <a:t>Towing Vehicle Coverage</a:t>
            </a:r>
          </a:p>
          <a:p>
            <a:pPr marL="457200" indent="-457200">
              <a:buClr>
                <a:srgbClr val="0051B2"/>
              </a:buClr>
              <a:buFont typeface="Wingdings" panose="05000000000000000000" pitchFamily="2" charset="2"/>
              <a:buChar char="Ø"/>
            </a:pPr>
            <a:r>
              <a:rPr lang="en-US" sz="2800" dirty="0"/>
              <a:t>Coverage afforded under this </a:t>
            </a:r>
            <a:r>
              <a:rPr lang="en-US" sz="2800" b="1" dirty="0"/>
              <a:t>service contract </a:t>
            </a:r>
            <a:r>
              <a:rPr lang="en-US" sz="2800" dirty="0"/>
              <a:t>applies to D.O.T. approved tires and OEM wheels or to any aftermarket wheels meeting OEM specifications on the </a:t>
            </a:r>
            <a:r>
              <a:rPr lang="en-US" sz="2800" b="1" dirty="0"/>
              <a:t>RV</a:t>
            </a:r>
            <a:r>
              <a:rPr lang="en-US" sz="2800" dirty="0"/>
              <a:t> or on the </a:t>
            </a:r>
            <a:r>
              <a:rPr lang="en-US" sz="2800" b="1" dirty="0"/>
              <a:t>towing vehicle </a:t>
            </a:r>
            <a:r>
              <a:rPr lang="en-US" sz="2800" dirty="0"/>
              <a:t>(but only while the </a:t>
            </a:r>
            <a:r>
              <a:rPr lang="en-US" sz="2800" b="1" dirty="0"/>
              <a:t>towing</a:t>
            </a:r>
            <a:r>
              <a:rPr lang="en-US" sz="2800" dirty="0"/>
              <a:t> </a:t>
            </a:r>
            <a:r>
              <a:rPr lang="en-US" sz="2800" b="1" dirty="0"/>
              <a:t>vehicle</a:t>
            </a:r>
            <a:r>
              <a:rPr lang="en-US" sz="2800" dirty="0"/>
              <a:t> is towing the fifth wheel, pop-up camper, or travel trailer)</a:t>
            </a:r>
          </a:p>
        </p:txBody>
      </p:sp>
    </p:spTree>
    <p:extLst>
      <p:ext uri="{BB962C8B-B14F-4D97-AF65-F5344CB8AC3E}">
        <p14:creationId xmlns:p14="http://schemas.microsoft.com/office/powerpoint/2010/main" val="197862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TIRE AND WHEEL PROTECTION</a:t>
            </a:r>
          </a:p>
        </p:txBody>
      </p:sp>
      <p:pic>
        <p:nvPicPr>
          <p:cNvPr id="6" name="Picture 5">
            <a:extLst>
              <a:ext uri="{FF2B5EF4-FFF2-40B4-BE49-F238E27FC236}">
                <a16:creationId xmlns:a16="http://schemas.microsoft.com/office/drawing/2014/main" id="{0635C88C-962D-49AB-B471-33E69AAFA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23" y="7113596"/>
            <a:ext cx="2722485" cy="2041864"/>
          </a:xfrm>
          <a:prstGeom prst="rect">
            <a:avLst/>
          </a:prstGeom>
        </p:spPr>
      </p:pic>
      <p:pic>
        <p:nvPicPr>
          <p:cNvPr id="3" name="Picture 2" descr="A picture containing table&#10;&#10;Description automatically generated">
            <a:extLst>
              <a:ext uri="{FF2B5EF4-FFF2-40B4-BE49-F238E27FC236}">
                <a16:creationId xmlns:a16="http://schemas.microsoft.com/office/drawing/2014/main" id="{F9C7A08A-3ADA-45BF-9A65-9B199018C2A1}"/>
              </a:ext>
            </a:extLst>
          </p:cNvPr>
          <p:cNvPicPr>
            <a:picLocks noChangeAspect="1"/>
          </p:cNvPicPr>
          <p:nvPr/>
        </p:nvPicPr>
        <p:blipFill>
          <a:blip r:embed="rId3"/>
          <a:stretch>
            <a:fillRect/>
          </a:stretch>
        </p:blipFill>
        <p:spPr>
          <a:xfrm>
            <a:off x="516133" y="1122234"/>
            <a:ext cx="4165008" cy="5649506"/>
          </a:xfrm>
          <a:prstGeom prst="rect">
            <a:avLst/>
          </a:prstGeom>
        </p:spPr>
      </p:pic>
      <p:pic>
        <p:nvPicPr>
          <p:cNvPr id="9" name="Picture 8">
            <a:extLst>
              <a:ext uri="{FF2B5EF4-FFF2-40B4-BE49-F238E27FC236}">
                <a16:creationId xmlns:a16="http://schemas.microsoft.com/office/drawing/2014/main" id="{8070EE46-D4B7-4872-A3C4-ABC0181B180D}"/>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0" name="TextBox 9">
            <a:extLst>
              <a:ext uri="{FF2B5EF4-FFF2-40B4-BE49-F238E27FC236}">
                <a16:creationId xmlns:a16="http://schemas.microsoft.com/office/drawing/2014/main" id="{F9FC357B-60A3-4239-9405-5DE8FF1206C8}"/>
              </a:ext>
            </a:extLst>
          </p:cNvPr>
          <p:cNvSpPr txBox="1"/>
          <p:nvPr/>
        </p:nvSpPr>
        <p:spPr>
          <a:xfrm>
            <a:off x="4829896" y="1217124"/>
            <a:ext cx="7229832" cy="4832092"/>
          </a:xfrm>
          <a:prstGeom prst="rect">
            <a:avLst/>
          </a:prstGeom>
          <a:noFill/>
        </p:spPr>
        <p:txBody>
          <a:bodyPr wrap="square" rtlCol="0">
            <a:spAutoFit/>
          </a:bodyPr>
          <a:lstStyle/>
          <a:p>
            <a:pPr marL="514350" indent="-514350">
              <a:buClr>
                <a:srgbClr val="0051B2"/>
              </a:buClr>
              <a:buFont typeface="+mj-lt"/>
              <a:buAutoNum type="arabicPeriod"/>
            </a:pPr>
            <a:r>
              <a:rPr lang="en-US" sz="2800" b="1" dirty="0"/>
              <a:t>Tires:</a:t>
            </a:r>
            <a:r>
              <a:rPr lang="en-US" sz="2800" dirty="0"/>
              <a:t> Any tire repair or replacement, if </a:t>
            </a:r>
            <a:r>
              <a:rPr lang="en-US" sz="2800" b="1" dirty="0"/>
              <a:t>we</a:t>
            </a:r>
            <a:r>
              <a:rPr lang="en-US" sz="2800" dirty="0"/>
              <a:t> determine the tire is non-repairable, due to a </a:t>
            </a:r>
            <a:r>
              <a:rPr lang="en-US" sz="2800" b="1" dirty="0"/>
              <a:t>covered failure</a:t>
            </a:r>
            <a:r>
              <a:rPr lang="en-US" sz="2800" dirty="0"/>
              <a:t>.</a:t>
            </a:r>
          </a:p>
          <a:p>
            <a:pPr marL="514350" indent="-514350">
              <a:buClr>
                <a:srgbClr val="0051B2"/>
              </a:buClr>
              <a:buFont typeface="+mj-lt"/>
              <a:buAutoNum type="arabicPeriod"/>
            </a:pPr>
            <a:r>
              <a:rPr lang="en-US" sz="2800" b="1" dirty="0"/>
              <a:t>Wheels (rims): </a:t>
            </a:r>
            <a:r>
              <a:rPr lang="en-US" sz="2800" dirty="0"/>
              <a:t>Any wheel repair or replacement, if </a:t>
            </a:r>
            <a:r>
              <a:rPr lang="en-US" sz="2800" b="1" dirty="0"/>
              <a:t>we</a:t>
            </a:r>
            <a:r>
              <a:rPr lang="en-US" sz="2800" dirty="0"/>
              <a:t> determine the wheel is non-repairable, due to a </a:t>
            </a:r>
            <a:r>
              <a:rPr lang="en-US" sz="2800" b="1" dirty="0"/>
              <a:t>covered failure</a:t>
            </a:r>
            <a:r>
              <a:rPr lang="en-US" sz="2800" dirty="0"/>
              <a:t>. Please see section C, “AFTERMARKET WHEELS PROVISIONS,” for more details.</a:t>
            </a:r>
          </a:p>
          <a:p>
            <a:pPr marL="514350" indent="-514350">
              <a:buClr>
                <a:srgbClr val="0051B2"/>
              </a:buClr>
              <a:buFont typeface="+mj-lt"/>
              <a:buAutoNum type="arabicPeriod"/>
            </a:pPr>
            <a:r>
              <a:rPr lang="en-US" sz="2800" b="1" dirty="0"/>
              <a:t>Mounting and balancing: </a:t>
            </a:r>
            <a:r>
              <a:rPr lang="en-US" sz="2800" dirty="0"/>
              <a:t>Mounting, balancing, and valve stems required in conjunction with a </a:t>
            </a:r>
            <a:r>
              <a:rPr lang="en-US" sz="2800" b="1" dirty="0"/>
              <a:t>covered failure</a:t>
            </a:r>
          </a:p>
        </p:txBody>
      </p:sp>
    </p:spTree>
    <p:extLst>
      <p:ext uri="{BB962C8B-B14F-4D97-AF65-F5344CB8AC3E}">
        <p14:creationId xmlns:p14="http://schemas.microsoft.com/office/powerpoint/2010/main" val="312418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TIRE AND WHEEL PROTECTION</a:t>
            </a:r>
          </a:p>
        </p:txBody>
      </p:sp>
      <p:pic>
        <p:nvPicPr>
          <p:cNvPr id="6" name="Picture 5">
            <a:extLst>
              <a:ext uri="{FF2B5EF4-FFF2-40B4-BE49-F238E27FC236}">
                <a16:creationId xmlns:a16="http://schemas.microsoft.com/office/drawing/2014/main" id="{0635C88C-962D-49AB-B471-33E69AAFA7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323" y="7113596"/>
            <a:ext cx="2722485" cy="2041864"/>
          </a:xfrm>
          <a:prstGeom prst="rect">
            <a:avLst/>
          </a:prstGeom>
        </p:spPr>
      </p:pic>
      <p:pic>
        <p:nvPicPr>
          <p:cNvPr id="3" name="Picture 2" descr="A picture containing table&#10;&#10;Description automatically generated">
            <a:extLst>
              <a:ext uri="{FF2B5EF4-FFF2-40B4-BE49-F238E27FC236}">
                <a16:creationId xmlns:a16="http://schemas.microsoft.com/office/drawing/2014/main" id="{F9C7A08A-3ADA-45BF-9A65-9B199018C2A1}"/>
              </a:ext>
            </a:extLst>
          </p:cNvPr>
          <p:cNvPicPr>
            <a:picLocks noChangeAspect="1"/>
          </p:cNvPicPr>
          <p:nvPr/>
        </p:nvPicPr>
        <p:blipFill>
          <a:blip r:embed="rId3"/>
          <a:stretch>
            <a:fillRect/>
          </a:stretch>
        </p:blipFill>
        <p:spPr>
          <a:xfrm>
            <a:off x="516133" y="1122234"/>
            <a:ext cx="4165008" cy="5649506"/>
          </a:xfrm>
          <a:prstGeom prst="rect">
            <a:avLst/>
          </a:prstGeom>
        </p:spPr>
      </p:pic>
      <p:pic>
        <p:nvPicPr>
          <p:cNvPr id="9" name="Picture 8">
            <a:extLst>
              <a:ext uri="{FF2B5EF4-FFF2-40B4-BE49-F238E27FC236}">
                <a16:creationId xmlns:a16="http://schemas.microsoft.com/office/drawing/2014/main" id="{8070EE46-D4B7-4872-A3C4-ABC0181B180D}"/>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0" name="TextBox 9">
            <a:extLst>
              <a:ext uri="{FF2B5EF4-FFF2-40B4-BE49-F238E27FC236}">
                <a16:creationId xmlns:a16="http://schemas.microsoft.com/office/drawing/2014/main" id="{F9FC357B-60A3-4239-9405-5DE8FF1206C8}"/>
              </a:ext>
            </a:extLst>
          </p:cNvPr>
          <p:cNvSpPr txBox="1"/>
          <p:nvPr/>
        </p:nvSpPr>
        <p:spPr>
          <a:xfrm>
            <a:off x="4829896" y="1217124"/>
            <a:ext cx="7229832" cy="4893647"/>
          </a:xfrm>
          <a:prstGeom prst="rect">
            <a:avLst/>
          </a:prstGeom>
          <a:noFill/>
        </p:spPr>
        <p:txBody>
          <a:bodyPr wrap="square" rtlCol="0">
            <a:spAutoFit/>
          </a:bodyPr>
          <a:lstStyle/>
          <a:p>
            <a:r>
              <a:rPr lang="en-US" sz="3200" b="1" dirty="0"/>
              <a:t>Emergency Roadside Assistance</a:t>
            </a:r>
            <a:endParaRPr lang="en-US" sz="2000" b="1" dirty="0"/>
          </a:p>
          <a:p>
            <a:endParaRPr lang="en-US" sz="2800" b="1" dirty="0"/>
          </a:p>
          <a:p>
            <a:r>
              <a:rPr lang="en-US" sz="2800" b="1" dirty="0"/>
              <a:t>Towing assistance: </a:t>
            </a:r>
            <a:r>
              <a:rPr lang="en-US" sz="2800" dirty="0"/>
              <a:t>If </a:t>
            </a:r>
            <a:r>
              <a:rPr lang="en-US" sz="2800" b="1" dirty="0"/>
              <a:t>your</a:t>
            </a:r>
            <a:r>
              <a:rPr lang="en-US" sz="2800" dirty="0"/>
              <a:t> </a:t>
            </a:r>
            <a:r>
              <a:rPr lang="en-US" sz="2800" b="1" dirty="0"/>
              <a:t>RV </a:t>
            </a:r>
            <a:r>
              <a:rPr lang="en-US" sz="2800" dirty="0"/>
              <a:t>or </a:t>
            </a:r>
            <a:r>
              <a:rPr lang="en-US" sz="2800" b="1" dirty="0"/>
              <a:t>towing vehicle</a:t>
            </a:r>
            <a:r>
              <a:rPr lang="en-US" sz="2800" dirty="0"/>
              <a:t> is disabled and in need of a tow, roadside services will dispatch a towing provider to </a:t>
            </a:r>
            <a:r>
              <a:rPr lang="en-US" sz="2800" b="1" dirty="0"/>
              <a:t>your </a:t>
            </a:r>
            <a:r>
              <a:rPr lang="en-US" sz="2800" dirty="0"/>
              <a:t>location</a:t>
            </a:r>
          </a:p>
          <a:p>
            <a:endParaRPr lang="en-US" sz="2800" dirty="0"/>
          </a:p>
          <a:p>
            <a:r>
              <a:rPr lang="en-US" sz="2800" b="1" dirty="0"/>
              <a:t>Flat tire assistance: </a:t>
            </a:r>
            <a:r>
              <a:rPr lang="en-US" sz="2800" dirty="0"/>
              <a:t>If </a:t>
            </a:r>
            <a:r>
              <a:rPr lang="en-US" sz="2800" b="1" dirty="0"/>
              <a:t>your RV </a:t>
            </a:r>
            <a:r>
              <a:rPr lang="en-US" sz="2800" dirty="0"/>
              <a:t>or </a:t>
            </a:r>
            <a:r>
              <a:rPr lang="en-US" sz="2800" b="1" dirty="0"/>
              <a:t>towing vehicle </a:t>
            </a:r>
            <a:r>
              <a:rPr lang="en-US" sz="2800" dirty="0"/>
              <a:t>has a flat tire, roadside services will dispatch a service provider to remove the flat tire and replace it with your properly inflated spare tire </a:t>
            </a:r>
          </a:p>
        </p:txBody>
      </p:sp>
    </p:spTree>
    <p:extLst>
      <p:ext uri="{BB962C8B-B14F-4D97-AF65-F5344CB8AC3E}">
        <p14:creationId xmlns:p14="http://schemas.microsoft.com/office/powerpoint/2010/main" val="395242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361A1D9-EDAF-430D-9A22-675361D47CC6}"/>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32751" y="1166842"/>
            <a:ext cx="6541061" cy="1369606"/>
          </a:xfrm>
          <a:prstGeom prst="rect">
            <a:avLst/>
          </a:prstGeom>
          <a:noFill/>
        </p:spPr>
        <p:txBody>
          <a:bodyPr wrap="square" numCol="2"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Chassis frame:</a:t>
            </a:r>
          </a:p>
        </p:txBody>
      </p:sp>
      <p:sp>
        <p:nvSpPr>
          <p:cNvPr id="2" name="Rectangle 1">
            <a:extLst>
              <a:ext uri="{FF2B5EF4-FFF2-40B4-BE49-F238E27FC236}">
                <a16:creationId xmlns:a16="http://schemas.microsoft.com/office/drawing/2014/main" id="{8D3D5626-161C-467C-A799-00ADE1E8F314}"/>
              </a:ext>
            </a:extLst>
          </p:cNvPr>
          <p:cNvSpPr/>
          <p:nvPr/>
        </p:nvSpPr>
        <p:spPr>
          <a:xfrm>
            <a:off x="5578746" y="2404737"/>
            <a:ext cx="6096000" cy="3416320"/>
          </a:xfrm>
          <a:prstGeom prst="rect">
            <a:avLst/>
          </a:prstGeom>
        </p:spPr>
        <p:txBody>
          <a:bodyPr numCol="2">
            <a:spAutoFit/>
          </a:bodyPr>
          <a:lstStyle/>
          <a:p>
            <a:pPr marL="914400" lvl="1" indent="-457200">
              <a:spcBef>
                <a:spcPts val="600"/>
              </a:spcBef>
              <a:buClr>
                <a:srgbClr val="0051B2"/>
              </a:buClr>
              <a:buFont typeface="Wingdings" panose="05000000000000000000" pitchFamily="2" charset="2"/>
              <a:buChar char="Ø"/>
            </a:pPr>
            <a:r>
              <a:rPr lang="en-US" sz="2400" dirty="0"/>
              <a:t>Spring hangers</a:t>
            </a:r>
          </a:p>
          <a:p>
            <a:pPr marL="914400" lvl="1" indent="-457200">
              <a:buClr>
                <a:srgbClr val="0051B2"/>
              </a:buClr>
              <a:buFont typeface="Wingdings" panose="05000000000000000000" pitchFamily="2" charset="2"/>
              <a:buChar char="Ø"/>
            </a:pPr>
            <a:r>
              <a:rPr lang="en-US" sz="2400" dirty="0"/>
              <a:t>Hub</a:t>
            </a:r>
          </a:p>
          <a:p>
            <a:pPr marL="914400" lvl="1" indent="-457200">
              <a:buClr>
                <a:srgbClr val="0051B2"/>
              </a:buClr>
              <a:buFont typeface="Wingdings" panose="05000000000000000000" pitchFamily="2" charset="2"/>
              <a:buChar char="Ø"/>
            </a:pPr>
            <a:r>
              <a:rPr lang="en-US" sz="2400" dirty="0"/>
              <a:t>Couplers</a:t>
            </a:r>
          </a:p>
          <a:p>
            <a:pPr marL="914400" lvl="1" indent="-457200">
              <a:buClr>
                <a:srgbClr val="0051B2"/>
              </a:buClr>
              <a:buFont typeface="Wingdings" panose="05000000000000000000" pitchFamily="2" charset="2"/>
              <a:buChar char="Ø"/>
            </a:pPr>
            <a:r>
              <a:rPr lang="en-US" sz="2400" dirty="0"/>
              <a:t>Metal frame</a:t>
            </a:r>
          </a:p>
          <a:p>
            <a:pPr marL="914400" lvl="1" indent="-457200">
              <a:buClr>
                <a:srgbClr val="0051B2"/>
              </a:buClr>
              <a:buFont typeface="Wingdings" panose="05000000000000000000" pitchFamily="2" charset="2"/>
              <a:buChar char="Ø"/>
            </a:pPr>
            <a:r>
              <a:rPr lang="en-US" sz="2400" dirty="0"/>
              <a:t>Landing gear</a:t>
            </a:r>
          </a:p>
          <a:p>
            <a:pPr marL="914400" lvl="1" indent="-457200">
              <a:buClr>
                <a:srgbClr val="0051B2"/>
              </a:buClr>
              <a:buFont typeface="Wingdings" panose="05000000000000000000" pitchFamily="2" charset="2"/>
              <a:buChar char="Ø"/>
            </a:pPr>
            <a:r>
              <a:rPr lang="en-US" sz="2400" dirty="0"/>
              <a:t>Brackets</a:t>
            </a:r>
          </a:p>
          <a:p>
            <a:pPr marL="914400" lvl="1" indent="-457200">
              <a:buClr>
                <a:srgbClr val="0051B2"/>
              </a:buClr>
              <a:buFont typeface="Wingdings" panose="05000000000000000000" pitchFamily="2" charset="2"/>
              <a:buChar char="Ø"/>
            </a:pPr>
            <a:r>
              <a:rPr lang="en-US" sz="2400" dirty="0"/>
              <a:t>Winch stand</a:t>
            </a:r>
          </a:p>
          <a:p>
            <a:pPr marL="914400" lvl="1" indent="-457200">
              <a:buClr>
                <a:srgbClr val="0051B2"/>
              </a:buClr>
              <a:buFont typeface="Wingdings" panose="05000000000000000000" pitchFamily="2" charset="2"/>
              <a:buChar char="Ø"/>
            </a:pPr>
            <a:r>
              <a:rPr lang="en-US" sz="2400" dirty="0"/>
              <a:t>Coupler</a:t>
            </a:r>
          </a:p>
          <a:p>
            <a:pPr marL="914400" lvl="1" indent="-457200">
              <a:buClr>
                <a:srgbClr val="0051B2"/>
              </a:buClr>
              <a:buFont typeface="Wingdings" panose="05000000000000000000" pitchFamily="2" charset="2"/>
              <a:buChar char="Ø"/>
            </a:pPr>
            <a:endParaRPr lang="en-US" sz="2400" dirty="0"/>
          </a:p>
          <a:p>
            <a:pPr marL="914400" lvl="1" indent="-457200">
              <a:spcBef>
                <a:spcPts val="600"/>
              </a:spcBef>
              <a:buClr>
                <a:srgbClr val="0051B2"/>
              </a:buClr>
              <a:buFont typeface="Wingdings" panose="05000000000000000000" pitchFamily="2" charset="2"/>
              <a:buChar char="Ø"/>
            </a:pPr>
            <a:r>
              <a:rPr lang="en-US" sz="2400" dirty="0"/>
              <a:t>Lift crank</a:t>
            </a:r>
          </a:p>
          <a:p>
            <a:pPr marL="914400" lvl="1" indent="-457200">
              <a:buClr>
                <a:srgbClr val="0051B2"/>
              </a:buClr>
              <a:buFont typeface="Wingdings" panose="05000000000000000000" pitchFamily="2" charset="2"/>
              <a:buChar char="Ø"/>
            </a:pPr>
            <a:r>
              <a:rPr lang="en-US" sz="2400" dirty="0"/>
              <a:t>Assembly for pop-up</a:t>
            </a:r>
          </a:p>
          <a:p>
            <a:pPr marL="914400" lvl="1" indent="-457200">
              <a:buClr>
                <a:srgbClr val="0051B2"/>
              </a:buClr>
              <a:buFont typeface="Wingdings" panose="05000000000000000000" pitchFamily="2" charset="2"/>
              <a:buChar char="Ø"/>
            </a:pPr>
            <a:r>
              <a:rPr lang="en-US" sz="2400" dirty="0"/>
              <a:t>Master cylinder</a:t>
            </a:r>
          </a:p>
          <a:p>
            <a:pPr marL="914400" lvl="1" indent="-457200">
              <a:buClr>
                <a:srgbClr val="0051B2"/>
              </a:buClr>
              <a:buFont typeface="Wingdings" panose="05000000000000000000" pitchFamily="2" charset="2"/>
              <a:buChar char="Ø"/>
            </a:pPr>
            <a:r>
              <a:rPr lang="en-US" sz="2400" dirty="0"/>
              <a:t>Backing plates</a:t>
            </a:r>
          </a:p>
          <a:p>
            <a:pPr marL="914400" lvl="1" indent="-457200">
              <a:buClr>
                <a:srgbClr val="0051B2"/>
              </a:buClr>
              <a:buFont typeface="Wingdings" panose="05000000000000000000" pitchFamily="2" charset="2"/>
              <a:buChar char="Ø"/>
            </a:pPr>
            <a:r>
              <a:rPr lang="en-US" sz="2400" dirty="0"/>
              <a:t>Drums</a:t>
            </a:r>
          </a:p>
          <a:p>
            <a:pPr marL="914400" lvl="1" indent="-457200">
              <a:buClr>
                <a:srgbClr val="0051B2"/>
              </a:buClr>
              <a:buFont typeface="Wingdings" panose="05000000000000000000" pitchFamily="2" charset="2"/>
              <a:buChar char="Ø"/>
            </a:pPr>
            <a:r>
              <a:rPr lang="en-US" sz="2400" dirty="0"/>
              <a:t>Rear actuators</a:t>
            </a:r>
          </a:p>
        </p:txBody>
      </p:sp>
      <p:cxnSp>
        <p:nvCxnSpPr>
          <p:cNvPr id="12" name="Straight Arrow Connector 11">
            <a:extLst>
              <a:ext uri="{FF2B5EF4-FFF2-40B4-BE49-F238E27FC236}">
                <a16:creationId xmlns:a16="http://schemas.microsoft.com/office/drawing/2014/main" id="{7AEAC86A-F695-4C76-A6E3-26ABA5D24F8D}"/>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051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p:txBody>
          <a:bodyPr>
            <a:normAutofit/>
          </a:bodyPr>
          <a:lstStyle/>
          <a:p>
            <a:r>
              <a:rPr lang="en-US" sz="4000" dirty="0"/>
              <a:t>Recreational Vehicle</a:t>
            </a:r>
            <a:br>
              <a:rPr lang="en-US" sz="4000" dirty="0"/>
            </a:br>
            <a:r>
              <a:rPr lang="en-US" sz="4000" dirty="0"/>
              <a:t>Theft</a:t>
            </a:r>
          </a:p>
        </p:txBody>
      </p:sp>
    </p:spTree>
    <p:extLst>
      <p:ext uri="{BB962C8B-B14F-4D97-AF65-F5344CB8AC3E}">
        <p14:creationId xmlns:p14="http://schemas.microsoft.com/office/powerpoint/2010/main" val="1511680704"/>
      </p:ext>
    </p:extLst>
  </p:cSld>
  <p:clrMapOvr>
    <a:masterClrMapping/>
  </p:clrMapOvr>
  <p:transition spd="slow">
    <p:push/>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THEFT</a:t>
            </a:r>
          </a:p>
        </p:txBody>
      </p:sp>
      <p:pic>
        <p:nvPicPr>
          <p:cNvPr id="3" name="Picture 2" descr="A picture containing table&#10;&#10;Description automatically generated">
            <a:extLst>
              <a:ext uri="{FF2B5EF4-FFF2-40B4-BE49-F238E27FC236}">
                <a16:creationId xmlns:a16="http://schemas.microsoft.com/office/drawing/2014/main" id="{DB155D08-4DEF-40E7-9519-12E690AB23A4}"/>
              </a:ext>
            </a:extLst>
          </p:cNvPr>
          <p:cNvPicPr>
            <a:picLocks noChangeAspect="1"/>
          </p:cNvPicPr>
          <p:nvPr/>
        </p:nvPicPr>
        <p:blipFill>
          <a:blip r:embed="rId2"/>
          <a:stretch>
            <a:fillRect/>
          </a:stretch>
        </p:blipFill>
        <p:spPr>
          <a:xfrm>
            <a:off x="515167" y="1047323"/>
            <a:ext cx="4748209" cy="5725377"/>
          </a:xfrm>
          <a:prstGeom prst="rect">
            <a:avLst/>
          </a:prstGeom>
        </p:spPr>
      </p:pic>
      <p:pic>
        <p:nvPicPr>
          <p:cNvPr id="5" name="Picture 4">
            <a:extLst>
              <a:ext uri="{FF2B5EF4-FFF2-40B4-BE49-F238E27FC236}">
                <a16:creationId xmlns:a16="http://schemas.microsoft.com/office/drawing/2014/main" id="{6CD1A25E-C60D-43FF-9648-483517260A3F}"/>
              </a:ext>
            </a:extLst>
          </p:cNvPr>
          <p:cNvPicPr>
            <a:picLocks noChangeAspect="1"/>
          </p:cNvPicPr>
          <p:nvPr/>
        </p:nvPicPr>
        <p:blipFill>
          <a:blip r:embed="rId3"/>
          <a:stretch>
            <a:fillRect/>
          </a:stretch>
        </p:blipFill>
        <p:spPr>
          <a:xfrm>
            <a:off x="10430933" y="29986"/>
            <a:ext cx="1479032" cy="982214"/>
          </a:xfrm>
          <a:prstGeom prst="rect">
            <a:avLst/>
          </a:prstGeom>
        </p:spPr>
      </p:pic>
      <p:sp>
        <p:nvSpPr>
          <p:cNvPr id="6" name="TextBox 5">
            <a:extLst>
              <a:ext uri="{FF2B5EF4-FFF2-40B4-BE49-F238E27FC236}">
                <a16:creationId xmlns:a16="http://schemas.microsoft.com/office/drawing/2014/main" id="{26791F82-F7AA-4614-B428-430CF56CDF42}"/>
              </a:ext>
            </a:extLst>
          </p:cNvPr>
          <p:cNvSpPr txBox="1"/>
          <p:nvPr/>
        </p:nvSpPr>
        <p:spPr>
          <a:xfrm>
            <a:off x="5442372" y="1251629"/>
            <a:ext cx="6340553" cy="3539430"/>
          </a:xfrm>
          <a:prstGeom prst="rect">
            <a:avLst/>
          </a:prstGeom>
          <a:noFill/>
        </p:spPr>
        <p:txBody>
          <a:bodyPr wrap="square" rtlCol="0">
            <a:spAutoFit/>
          </a:bodyPr>
          <a:lstStyle/>
          <a:p>
            <a:r>
              <a:rPr lang="en-US" sz="3200" b="1" dirty="0"/>
              <a:t>Option 1</a:t>
            </a:r>
          </a:p>
          <a:p>
            <a:r>
              <a:rPr lang="en-US" sz="3200" b="1" dirty="0"/>
              <a:t>Term: 2-Year</a:t>
            </a:r>
          </a:p>
          <a:p>
            <a:endParaRPr lang="en-US" sz="2000" dirty="0"/>
          </a:p>
          <a:p>
            <a:pPr marL="457200" indent="-457200">
              <a:buClr>
                <a:srgbClr val="0051B2"/>
              </a:buClr>
              <a:buFont typeface="Wingdings" panose="05000000000000000000" pitchFamily="2" charset="2"/>
              <a:buChar char="Ø"/>
            </a:pPr>
            <a:r>
              <a:rPr lang="en-US" sz="2800" dirty="0"/>
              <a:t>$1,000 benefit if stolen and not recovered</a:t>
            </a:r>
          </a:p>
          <a:p>
            <a:pPr>
              <a:buClr>
                <a:srgbClr val="0051B2"/>
              </a:buClr>
            </a:pPr>
            <a:endParaRPr lang="en-US" sz="2800" dirty="0"/>
          </a:p>
          <a:p>
            <a:pPr marL="457200" indent="-457200">
              <a:buClr>
                <a:srgbClr val="0051B2"/>
              </a:buClr>
              <a:buFont typeface="Wingdings" panose="05000000000000000000" pitchFamily="2" charset="2"/>
              <a:buChar char="Ø"/>
            </a:pPr>
            <a:r>
              <a:rPr lang="en-US" sz="2800" dirty="0"/>
              <a:t>$500 benefit toward insurance deductible</a:t>
            </a:r>
          </a:p>
        </p:txBody>
      </p:sp>
    </p:spTree>
    <p:extLst>
      <p:ext uri="{BB962C8B-B14F-4D97-AF65-F5344CB8AC3E}">
        <p14:creationId xmlns:p14="http://schemas.microsoft.com/office/powerpoint/2010/main" val="75125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THEFT</a:t>
            </a:r>
          </a:p>
        </p:txBody>
      </p:sp>
      <p:pic>
        <p:nvPicPr>
          <p:cNvPr id="3" name="Picture 2" descr="A picture containing table&#10;&#10;Description automatically generated">
            <a:extLst>
              <a:ext uri="{FF2B5EF4-FFF2-40B4-BE49-F238E27FC236}">
                <a16:creationId xmlns:a16="http://schemas.microsoft.com/office/drawing/2014/main" id="{DB155D08-4DEF-40E7-9519-12E690AB23A4}"/>
              </a:ext>
            </a:extLst>
          </p:cNvPr>
          <p:cNvPicPr>
            <a:picLocks noChangeAspect="1"/>
          </p:cNvPicPr>
          <p:nvPr/>
        </p:nvPicPr>
        <p:blipFill>
          <a:blip r:embed="rId2"/>
          <a:stretch>
            <a:fillRect/>
          </a:stretch>
        </p:blipFill>
        <p:spPr>
          <a:xfrm>
            <a:off x="515167" y="1047323"/>
            <a:ext cx="4748209" cy="5725377"/>
          </a:xfrm>
          <a:prstGeom prst="rect">
            <a:avLst/>
          </a:prstGeom>
        </p:spPr>
      </p:pic>
      <p:pic>
        <p:nvPicPr>
          <p:cNvPr id="5" name="Picture 4">
            <a:extLst>
              <a:ext uri="{FF2B5EF4-FFF2-40B4-BE49-F238E27FC236}">
                <a16:creationId xmlns:a16="http://schemas.microsoft.com/office/drawing/2014/main" id="{6CD1A25E-C60D-43FF-9648-483517260A3F}"/>
              </a:ext>
            </a:extLst>
          </p:cNvPr>
          <p:cNvPicPr>
            <a:picLocks noChangeAspect="1"/>
          </p:cNvPicPr>
          <p:nvPr/>
        </p:nvPicPr>
        <p:blipFill>
          <a:blip r:embed="rId3"/>
          <a:stretch>
            <a:fillRect/>
          </a:stretch>
        </p:blipFill>
        <p:spPr>
          <a:xfrm>
            <a:off x="10430933" y="29986"/>
            <a:ext cx="1479032" cy="982214"/>
          </a:xfrm>
          <a:prstGeom prst="rect">
            <a:avLst/>
          </a:prstGeom>
        </p:spPr>
      </p:pic>
      <p:sp>
        <p:nvSpPr>
          <p:cNvPr id="6" name="TextBox 5">
            <a:extLst>
              <a:ext uri="{FF2B5EF4-FFF2-40B4-BE49-F238E27FC236}">
                <a16:creationId xmlns:a16="http://schemas.microsoft.com/office/drawing/2014/main" id="{26791F82-F7AA-4614-B428-430CF56CDF42}"/>
              </a:ext>
            </a:extLst>
          </p:cNvPr>
          <p:cNvSpPr txBox="1"/>
          <p:nvPr/>
        </p:nvSpPr>
        <p:spPr>
          <a:xfrm>
            <a:off x="5442372" y="1251629"/>
            <a:ext cx="6340553" cy="3539430"/>
          </a:xfrm>
          <a:prstGeom prst="rect">
            <a:avLst/>
          </a:prstGeom>
          <a:noFill/>
        </p:spPr>
        <p:txBody>
          <a:bodyPr wrap="square" rtlCol="0">
            <a:spAutoFit/>
          </a:bodyPr>
          <a:lstStyle/>
          <a:p>
            <a:r>
              <a:rPr lang="en-US" sz="3200" b="1" dirty="0"/>
              <a:t>Option 2</a:t>
            </a:r>
          </a:p>
          <a:p>
            <a:r>
              <a:rPr lang="en-US" sz="3200" b="1" dirty="0"/>
              <a:t>Term: 3-Year and 5-Year</a:t>
            </a:r>
          </a:p>
          <a:p>
            <a:endParaRPr lang="en-US" sz="2000" dirty="0"/>
          </a:p>
          <a:p>
            <a:pPr marL="457200" indent="-457200">
              <a:buClr>
                <a:srgbClr val="0051B2"/>
              </a:buClr>
              <a:buFont typeface="Wingdings" panose="05000000000000000000" pitchFamily="2" charset="2"/>
              <a:buChar char="Ø"/>
            </a:pPr>
            <a:r>
              <a:rPr lang="en-US" sz="2800" dirty="0"/>
              <a:t>$2,500 benefit if stolen and not recovered</a:t>
            </a:r>
          </a:p>
          <a:p>
            <a:pPr marL="457200" indent="-457200">
              <a:buClr>
                <a:srgbClr val="0051B2"/>
              </a:buClr>
              <a:buFont typeface="Wingdings" panose="05000000000000000000" pitchFamily="2" charset="2"/>
              <a:buChar char="Ø"/>
            </a:pPr>
            <a:endParaRPr lang="en-US" sz="2800" dirty="0"/>
          </a:p>
          <a:p>
            <a:pPr marL="457200" indent="-457200">
              <a:buClr>
                <a:srgbClr val="0051B2"/>
              </a:buClr>
              <a:buFont typeface="Wingdings" panose="05000000000000000000" pitchFamily="2" charset="2"/>
              <a:buChar char="Ø"/>
            </a:pPr>
            <a:r>
              <a:rPr lang="en-US" sz="2800" dirty="0"/>
              <a:t>$500 benefit toward insurance deductible</a:t>
            </a:r>
          </a:p>
        </p:txBody>
      </p:sp>
    </p:spTree>
    <p:extLst>
      <p:ext uri="{BB962C8B-B14F-4D97-AF65-F5344CB8AC3E}">
        <p14:creationId xmlns:p14="http://schemas.microsoft.com/office/powerpoint/2010/main" val="99492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THEFT</a:t>
            </a:r>
          </a:p>
        </p:txBody>
      </p:sp>
      <p:pic>
        <p:nvPicPr>
          <p:cNvPr id="3" name="Picture 2" descr="A picture containing table&#10;&#10;Description automatically generated">
            <a:extLst>
              <a:ext uri="{FF2B5EF4-FFF2-40B4-BE49-F238E27FC236}">
                <a16:creationId xmlns:a16="http://schemas.microsoft.com/office/drawing/2014/main" id="{DB155D08-4DEF-40E7-9519-12E690AB23A4}"/>
              </a:ext>
            </a:extLst>
          </p:cNvPr>
          <p:cNvPicPr>
            <a:picLocks noChangeAspect="1"/>
          </p:cNvPicPr>
          <p:nvPr/>
        </p:nvPicPr>
        <p:blipFill>
          <a:blip r:embed="rId2"/>
          <a:stretch>
            <a:fillRect/>
          </a:stretch>
        </p:blipFill>
        <p:spPr>
          <a:xfrm>
            <a:off x="515167" y="1047323"/>
            <a:ext cx="4748209" cy="5725377"/>
          </a:xfrm>
          <a:prstGeom prst="rect">
            <a:avLst/>
          </a:prstGeom>
        </p:spPr>
      </p:pic>
      <p:pic>
        <p:nvPicPr>
          <p:cNvPr id="5" name="Picture 4">
            <a:extLst>
              <a:ext uri="{FF2B5EF4-FFF2-40B4-BE49-F238E27FC236}">
                <a16:creationId xmlns:a16="http://schemas.microsoft.com/office/drawing/2014/main" id="{6CD1A25E-C60D-43FF-9648-483517260A3F}"/>
              </a:ext>
            </a:extLst>
          </p:cNvPr>
          <p:cNvPicPr>
            <a:picLocks noChangeAspect="1"/>
          </p:cNvPicPr>
          <p:nvPr/>
        </p:nvPicPr>
        <p:blipFill>
          <a:blip r:embed="rId3"/>
          <a:stretch>
            <a:fillRect/>
          </a:stretch>
        </p:blipFill>
        <p:spPr>
          <a:xfrm>
            <a:off x="10430933" y="29986"/>
            <a:ext cx="1479032" cy="982214"/>
          </a:xfrm>
          <a:prstGeom prst="rect">
            <a:avLst/>
          </a:prstGeom>
        </p:spPr>
      </p:pic>
      <p:sp>
        <p:nvSpPr>
          <p:cNvPr id="6" name="TextBox 5">
            <a:extLst>
              <a:ext uri="{FF2B5EF4-FFF2-40B4-BE49-F238E27FC236}">
                <a16:creationId xmlns:a16="http://schemas.microsoft.com/office/drawing/2014/main" id="{26791F82-F7AA-4614-B428-430CF56CDF42}"/>
              </a:ext>
            </a:extLst>
          </p:cNvPr>
          <p:cNvSpPr txBox="1"/>
          <p:nvPr/>
        </p:nvSpPr>
        <p:spPr>
          <a:xfrm>
            <a:off x="5442372" y="1251629"/>
            <a:ext cx="6340553" cy="3539430"/>
          </a:xfrm>
          <a:prstGeom prst="rect">
            <a:avLst/>
          </a:prstGeom>
          <a:noFill/>
        </p:spPr>
        <p:txBody>
          <a:bodyPr wrap="square" rtlCol="0">
            <a:spAutoFit/>
          </a:bodyPr>
          <a:lstStyle/>
          <a:p>
            <a:r>
              <a:rPr lang="en-US" sz="3200" b="1" dirty="0"/>
              <a:t>Option 3</a:t>
            </a:r>
          </a:p>
          <a:p>
            <a:r>
              <a:rPr lang="en-US" sz="3200" b="1" dirty="0"/>
              <a:t>Term: 3-Year and 5-Year</a:t>
            </a:r>
          </a:p>
          <a:p>
            <a:endParaRPr lang="en-US" sz="2000" dirty="0"/>
          </a:p>
          <a:p>
            <a:pPr marL="457200" indent="-457200">
              <a:buClr>
                <a:srgbClr val="0051B2"/>
              </a:buClr>
              <a:buFont typeface="Wingdings" panose="05000000000000000000" pitchFamily="2" charset="2"/>
              <a:buChar char="Ø"/>
            </a:pPr>
            <a:r>
              <a:rPr lang="en-US" sz="2800" dirty="0"/>
              <a:t>$5,000 benefit if stolen and not recovered</a:t>
            </a:r>
          </a:p>
          <a:p>
            <a:pPr marL="457200" indent="-457200">
              <a:buClr>
                <a:srgbClr val="0051B2"/>
              </a:buClr>
              <a:buFont typeface="Wingdings" panose="05000000000000000000" pitchFamily="2" charset="2"/>
              <a:buChar char="Ø"/>
            </a:pPr>
            <a:endParaRPr lang="en-US" sz="2800" dirty="0"/>
          </a:p>
          <a:p>
            <a:pPr marL="457200" indent="-457200">
              <a:buClr>
                <a:srgbClr val="0051B2"/>
              </a:buClr>
              <a:buFont typeface="Wingdings" panose="05000000000000000000" pitchFamily="2" charset="2"/>
              <a:buChar char="Ø"/>
            </a:pPr>
            <a:r>
              <a:rPr lang="en-US" sz="2800" dirty="0"/>
              <a:t>$500 benefit toward insurance deductible</a:t>
            </a:r>
          </a:p>
        </p:txBody>
      </p:sp>
    </p:spTree>
    <p:extLst>
      <p:ext uri="{BB962C8B-B14F-4D97-AF65-F5344CB8AC3E}">
        <p14:creationId xmlns:p14="http://schemas.microsoft.com/office/powerpoint/2010/main" val="311328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THEFT ADVERT</a:t>
            </a:r>
          </a:p>
        </p:txBody>
      </p:sp>
      <p:pic>
        <p:nvPicPr>
          <p:cNvPr id="20" name="Picture 19">
            <a:extLst>
              <a:ext uri="{FF2B5EF4-FFF2-40B4-BE49-F238E27FC236}">
                <a16:creationId xmlns:a16="http://schemas.microsoft.com/office/drawing/2014/main" id="{BB43B71B-48BB-4541-9BFF-76D561FBC1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480" y="2814714"/>
            <a:ext cx="5127040" cy="1034526"/>
          </a:xfrm>
          <a:prstGeom prst="rect">
            <a:avLst/>
          </a:prstGeom>
        </p:spPr>
      </p:pic>
      <p:sp>
        <p:nvSpPr>
          <p:cNvPr id="2" name="TextBox 1">
            <a:extLst>
              <a:ext uri="{FF2B5EF4-FFF2-40B4-BE49-F238E27FC236}">
                <a16:creationId xmlns:a16="http://schemas.microsoft.com/office/drawing/2014/main" id="{AEB89AAA-63CB-48D7-B2B6-94AA16667A8D}"/>
              </a:ext>
            </a:extLst>
          </p:cNvPr>
          <p:cNvSpPr txBox="1"/>
          <p:nvPr/>
        </p:nvSpPr>
        <p:spPr>
          <a:xfrm>
            <a:off x="2275468" y="1416762"/>
            <a:ext cx="7641064" cy="646331"/>
          </a:xfrm>
          <a:prstGeom prst="rect">
            <a:avLst/>
          </a:prstGeom>
          <a:noFill/>
        </p:spPr>
        <p:txBody>
          <a:bodyPr wrap="square" rtlCol="0">
            <a:spAutoFit/>
          </a:bodyPr>
          <a:lstStyle/>
          <a:p>
            <a:pPr algn="ctr"/>
            <a:r>
              <a:rPr lang="en-US" sz="3600" b="1" dirty="0"/>
              <a:t>Use whatever theft product you want!</a:t>
            </a:r>
          </a:p>
        </p:txBody>
      </p:sp>
      <p:pic>
        <p:nvPicPr>
          <p:cNvPr id="12" name="Picture 11">
            <a:extLst>
              <a:ext uri="{FF2B5EF4-FFF2-40B4-BE49-F238E27FC236}">
                <a16:creationId xmlns:a16="http://schemas.microsoft.com/office/drawing/2014/main" id="{2CB29BAE-180B-4E20-96D8-CAE27CB923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0937" y="4552222"/>
            <a:ext cx="6326614" cy="889016"/>
          </a:xfrm>
          <a:prstGeom prst="rect">
            <a:avLst/>
          </a:prstGeom>
        </p:spPr>
      </p:pic>
      <p:pic>
        <p:nvPicPr>
          <p:cNvPr id="9" name="Picture 8">
            <a:extLst>
              <a:ext uri="{FF2B5EF4-FFF2-40B4-BE49-F238E27FC236}">
                <a16:creationId xmlns:a16="http://schemas.microsoft.com/office/drawing/2014/main" id="{46B67F17-6608-4DF4-B45C-26815AEC94C1}"/>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80247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par>
                                <p:cTn id="10" presetID="10"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 THEFT</a:t>
            </a:r>
          </a:p>
        </p:txBody>
      </p:sp>
      <p:sp>
        <p:nvSpPr>
          <p:cNvPr id="2" name="TextBox 1">
            <a:extLst>
              <a:ext uri="{FF2B5EF4-FFF2-40B4-BE49-F238E27FC236}">
                <a16:creationId xmlns:a16="http://schemas.microsoft.com/office/drawing/2014/main" id="{AEB89AAA-63CB-48D7-B2B6-94AA16667A8D}"/>
              </a:ext>
            </a:extLst>
          </p:cNvPr>
          <p:cNvSpPr txBox="1"/>
          <p:nvPr/>
        </p:nvSpPr>
        <p:spPr>
          <a:xfrm>
            <a:off x="1160930" y="2459504"/>
            <a:ext cx="9870141" cy="1938992"/>
          </a:xfrm>
          <a:prstGeom prst="rect">
            <a:avLst/>
          </a:prstGeom>
          <a:noFill/>
        </p:spPr>
        <p:txBody>
          <a:bodyPr wrap="square" rtlCol="0">
            <a:spAutoFit/>
          </a:bodyPr>
          <a:lstStyle/>
          <a:p>
            <a:pPr algn="ctr"/>
            <a:r>
              <a:rPr lang="en-US" sz="6000" b="1" dirty="0">
                <a:solidFill>
                  <a:srgbClr val="FF0000"/>
                </a:solidFill>
                <a:latin typeface="+mj-lt"/>
              </a:rPr>
              <a:t>THIS PRODUCT CANNOT</a:t>
            </a:r>
          </a:p>
          <a:p>
            <a:pPr algn="ctr"/>
            <a:r>
              <a:rPr lang="en-US" sz="6000" b="1" dirty="0">
                <a:solidFill>
                  <a:srgbClr val="FF0000"/>
                </a:solidFill>
                <a:latin typeface="+mj-lt"/>
              </a:rPr>
              <a:t>BE OFFERED IN NEW YORK</a:t>
            </a:r>
          </a:p>
        </p:txBody>
      </p:sp>
      <p:pic>
        <p:nvPicPr>
          <p:cNvPr id="7" name="Picture 6">
            <a:extLst>
              <a:ext uri="{FF2B5EF4-FFF2-40B4-BE49-F238E27FC236}">
                <a16:creationId xmlns:a16="http://schemas.microsoft.com/office/drawing/2014/main" id="{2BA875EC-9E27-49D6-AE8B-3E0C2E3BFE15}"/>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697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p:txBody>
          <a:bodyPr>
            <a:normAutofit/>
          </a:bodyPr>
          <a:lstStyle/>
          <a:p>
            <a:r>
              <a:rPr lang="en-US" sz="4000" dirty="0"/>
              <a:t>Recreational Vehicle</a:t>
            </a:r>
            <a:br>
              <a:rPr lang="en-US" sz="4000" dirty="0"/>
            </a:br>
            <a:r>
              <a:rPr lang="en-US" sz="4000" dirty="0"/>
              <a:t>Interior Exterior</a:t>
            </a:r>
          </a:p>
        </p:txBody>
      </p:sp>
    </p:spTree>
    <p:extLst>
      <p:ext uri="{BB962C8B-B14F-4D97-AF65-F5344CB8AC3E}">
        <p14:creationId xmlns:p14="http://schemas.microsoft.com/office/powerpoint/2010/main" val="2174720233"/>
      </p:ext>
    </p:extLst>
  </p:cSld>
  <p:clrMapOvr>
    <a:masterClrMapping/>
  </p:clrMapOvr>
  <p:transition spd="slow">
    <p:push/>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INTERIOR EXTERIOR OPTIONS &amp; TERMS</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pic>
        <p:nvPicPr>
          <p:cNvPr id="11" name="Picture 4" descr="Sunseeker RV">
            <a:extLst>
              <a:ext uri="{FF2B5EF4-FFF2-40B4-BE49-F238E27FC236}">
                <a16:creationId xmlns:a16="http://schemas.microsoft.com/office/drawing/2014/main" id="{00DE1B77-0F40-4CF9-838C-1638512318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3631763"/>
          </a:xfrm>
          <a:prstGeom prst="rect">
            <a:avLst/>
          </a:prstGeom>
          <a:noFill/>
        </p:spPr>
        <p:txBody>
          <a:bodyPr wrap="square" rtlCol="0">
            <a:spAutoFit/>
          </a:bodyPr>
          <a:lstStyle/>
          <a:p>
            <a:pPr>
              <a:spcAft>
                <a:spcPts val="600"/>
              </a:spcAft>
            </a:pPr>
            <a:r>
              <a:rPr lang="en-US" sz="3200" b="1" dirty="0"/>
              <a:t>Bronze – Silver – Gold – Platinum</a:t>
            </a:r>
          </a:p>
          <a:p>
            <a:pPr>
              <a:spcAft>
                <a:spcPts val="600"/>
              </a:spcAft>
            </a:pPr>
            <a:endParaRPr lang="en-US" sz="2000" b="1" dirty="0"/>
          </a:p>
          <a:p>
            <a:pPr marL="571500" indent="-571500">
              <a:buClr>
                <a:srgbClr val="003EA5"/>
              </a:buClr>
              <a:buFont typeface="Wingdings" panose="05000000000000000000" pitchFamily="2" charset="2"/>
              <a:buChar char="Ø"/>
            </a:pPr>
            <a:r>
              <a:rPr lang="en-US" sz="2800" b="1" dirty="0"/>
              <a:t>New</a:t>
            </a:r>
            <a:r>
              <a:rPr lang="en-US" sz="2800" dirty="0"/>
              <a:t> – Up to 1 year old, any mileage</a:t>
            </a:r>
          </a:p>
          <a:p>
            <a:pPr marL="571500" indent="-571500">
              <a:buClr>
                <a:srgbClr val="003EA5"/>
              </a:buClr>
              <a:buFont typeface="Wingdings" panose="05000000000000000000" pitchFamily="2" charset="2"/>
              <a:buChar char="Ø"/>
            </a:pPr>
            <a:r>
              <a:rPr lang="en-US" sz="2800" b="1" dirty="0"/>
              <a:t>Terms</a:t>
            </a:r>
            <a:r>
              <a:rPr lang="en-US" sz="2800" dirty="0"/>
              <a:t> – 12, 24, 36, 48, 60, 72, 84, 96, 108 and 120 months</a:t>
            </a:r>
          </a:p>
          <a:p>
            <a:pPr marL="571500" indent="-571500">
              <a:buClr>
                <a:srgbClr val="003EA5"/>
              </a:buClr>
              <a:buFont typeface="Wingdings" panose="05000000000000000000" pitchFamily="2" charset="2"/>
              <a:buChar char="Ø"/>
            </a:pPr>
            <a:endParaRPr lang="en-US" sz="2800" dirty="0"/>
          </a:p>
          <a:p>
            <a:pPr marL="571500" indent="-571500">
              <a:buClr>
                <a:srgbClr val="003EA5"/>
              </a:buClr>
              <a:buFont typeface="Wingdings" panose="05000000000000000000" pitchFamily="2" charset="2"/>
              <a:buChar char="Ø"/>
            </a:pPr>
            <a:r>
              <a:rPr lang="en-US" sz="2800" b="1" dirty="0"/>
              <a:t>Used</a:t>
            </a:r>
            <a:r>
              <a:rPr lang="en-US" sz="2800" dirty="0"/>
              <a:t> – any age, any mileage</a:t>
            </a:r>
          </a:p>
          <a:p>
            <a:pPr marL="571500" indent="-571500">
              <a:buClr>
                <a:srgbClr val="003EA5"/>
              </a:buClr>
              <a:buFont typeface="Wingdings" panose="05000000000000000000" pitchFamily="2" charset="2"/>
              <a:buChar char="Ø"/>
            </a:pPr>
            <a:r>
              <a:rPr lang="en-US" sz="2800" b="1" dirty="0"/>
              <a:t>Terms</a:t>
            </a:r>
            <a:r>
              <a:rPr lang="en-US" sz="2800" dirty="0"/>
              <a:t> – 12, 24, 36, 48, 60, 72 and 84 months</a:t>
            </a:r>
          </a:p>
        </p:txBody>
      </p:sp>
      <p:sp>
        <p:nvSpPr>
          <p:cNvPr id="6" name="TextBox 5">
            <a:extLst>
              <a:ext uri="{FF2B5EF4-FFF2-40B4-BE49-F238E27FC236}">
                <a16:creationId xmlns:a16="http://schemas.microsoft.com/office/drawing/2014/main" id="{7CEAE5AF-E7E5-402F-B983-12041A1AD34A}"/>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167383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INTERIOR EXTERIOR LIMITS OF LIABILITY</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4924425"/>
          </a:xfrm>
          <a:prstGeom prst="rect">
            <a:avLst/>
          </a:prstGeom>
          <a:noFill/>
        </p:spPr>
        <p:txBody>
          <a:bodyPr wrap="square" rtlCol="0">
            <a:spAutoFit/>
          </a:bodyPr>
          <a:lstStyle/>
          <a:p>
            <a:pPr>
              <a:spcAft>
                <a:spcPts val="600"/>
              </a:spcAft>
            </a:pPr>
            <a:r>
              <a:rPr lang="en-US" sz="2800" b="1" dirty="0"/>
              <a:t>Bronze – </a:t>
            </a:r>
            <a:r>
              <a:rPr lang="en-US" sz="2800" dirty="0"/>
              <a:t>$5,000 total for interior exterior combined</a:t>
            </a:r>
          </a:p>
          <a:p>
            <a:pPr>
              <a:spcAft>
                <a:spcPts val="600"/>
              </a:spcAft>
            </a:pPr>
            <a:endParaRPr lang="en-US" sz="2800" dirty="0"/>
          </a:p>
          <a:p>
            <a:pPr>
              <a:spcAft>
                <a:spcPts val="600"/>
              </a:spcAft>
            </a:pPr>
            <a:r>
              <a:rPr lang="en-US" sz="2800" b="1" dirty="0"/>
              <a:t>Silver – </a:t>
            </a:r>
            <a:r>
              <a:rPr lang="en-US" sz="2800" dirty="0"/>
              <a:t>$5,000 total for interior exterior combined</a:t>
            </a:r>
          </a:p>
          <a:p>
            <a:pPr>
              <a:spcAft>
                <a:spcPts val="600"/>
              </a:spcAft>
            </a:pPr>
            <a:endParaRPr lang="en-US" sz="2800" b="1" dirty="0"/>
          </a:p>
          <a:p>
            <a:pPr>
              <a:spcAft>
                <a:spcPts val="600"/>
              </a:spcAft>
            </a:pPr>
            <a:r>
              <a:rPr lang="en-US" sz="2800" b="1" dirty="0"/>
              <a:t>Gold – </a:t>
            </a:r>
            <a:r>
              <a:rPr lang="en-US" sz="2800" dirty="0"/>
              <a:t>$4,000 exterior and $2,000 interior</a:t>
            </a:r>
          </a:p>
          <a:p>
            <a:pPr>
              <a:spcAft>
                <a:spcPts val="600"/>
              </a:spcAft>
            </a:pPr>
            <a:endParaRPr lang="en-US" sz="2800" b="1" dirty="0"/>
          </a:p>
          <a:p>
            <a:pPr>
              <a:spcAft>
                <a:spcPts val="600"/>
              </a:spcAft>
            </a:pPr>
            <a:r>
              <a:rPr lang="en-US" sz="2800" b="1" dirty="0"/>
              <a:t>Platinum</a:t>
            </a:r>
            <a:r>
              <a:rPr lang="en-US" sz="2800" dirty="0"/>
              <a:t> </a:t>
            </a:r>
            <a:r>
              <a:rPr lang="en-US" sz="2800" b="1" dirty="0"/>
              <a:t>–</a:t>
            </a:r>
            <a:r>
              <a:rPr lang="en-US" sz="2800" dirty="0"/>
              <a:t> $10,000 total for interior exterior combined</a:t>
            </a:r>
            <a:endParaRPr lang="en-US" sz="2800" b="1" dirty="0"/>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53DC94-3BDB-46F0-B55E-A694C150447B}"/>
              </a:ext>
            </a:extLst>
          </p:cNvPr>
          <p:cNvSpPr txBox="1"/>
          <p:nvPr/>
        </p:nvSpPr>
        <p:spPr>
          <a:xfrm>
            <a:off x="7570968" y="6353702"/>
            <a:ext cx="4513277" cy="246221"/>
          </a:xfrm>
          <a:prstGeom prst="rect">
            <a:avLst/>
          </a:prstGeom>
          <a:noFill/>
        </p:spPr>
        <p:txBody>
          <a:bodyPr wrap="square" rtlCol="0">
            <a:spAutoFit/>
          </a:bodyPr>
          <a:lstStyle/>
          <a:p>
            <a:r>
              <a:rPr lang="en-US" sz="1000" dirty="0"/>
              <a:t>For illustrative purposes only – image is the property of its respective owner</a:t>
            </a:r>
          </a:p>
        </p:txBody>
      </p:sp>
    </p:spTree>
    <p:extLst>
      <p:ext uri="{BB962C8B-B14F-4D97-AF65-F5344CB8AC3E}">
        <p14:creationId xmlns:p14="http://schemas.microsoft.com/office/powerpoint/2010/main" val="23968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INTERIOR EXTERIOR – OPTIONS</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1969770"/>
          </a:xfrm>
          <a:prstGeom prst="rect">
            <a:avLst/>
          </a:prstGeom>
          <a:noFill/>
        </p:spPr>
        <p:txBody>
          <a:bodyPr wrap="square" rtlCol="0">
            <a:spAutoFit/>
          </a:bodyPr>
          <a:lstStyle/>
          <a:p>
            <a:pPr>
              <a:spcAft>
                <a:spcPts val="600"/>
              </a:spcAft>
            </a:pPr>
            <a:r>
              <a:rPr lang="en-US" sz="2800" b="1" dirty="0"/>
              <a:t>Bronze – </a:t>
            </a:r>
            <a:r>
              <a:rPr lang="en-US" sz="2800" dirty="0"/>
              <a:t>interior exterior combined</a:t>
            </a:r>
          </a:p>
          <a:p>
            <a:pPr>
              <a:spcAft>
                <a:spcPts val="600"/>
              </a:spcAft>
            </a:pPr>
            <a:r>
              <a:rPr lang="en-US" sz="2800" b="1" dirty="0"/>
              <a:t>Silver – Gold – Platinum</a:t>
            </a:r>
          </a:p>
          <a:p>
            <a:pPr marL="457200" indent="-457200">
              <a:spcAft>
                <a:spcPts val="600"/>
              </a:spcAft>
              <a:buClr>
                <a:srgbClr val="003EA5"/>
              </a:buClr>
              <a:buFont typeface="Wingdings" panose="05000000000000000000" pitchFamily="2" charset="2"/>
              <a:buChar char="Ø"/>
            </a:pPr>
            <a:r>
              <a:rPr lang="en-US" sz="2800" dirty="0"/>
              <a:t>On each contract, the customer has a choice of </a:t>
            </a:r>
            <a:r>
              <a:rPr lang="en-US" sz="2800" b="1" dirty="0"/>
              <a:t>interior only, exterior only, </a:t>
            </a:r>
            <a:r>
              <a:rPr lang="en-US" sz="2800" dirty="0"/>
              <a:t>or</a:t>
            </a:r>
            <a:r>
              <a:rPr lang="en-US" sz="2800" b="1" dirty="0"/>
              <a:t> both</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4344" y="1120237"/>
            <a:ext cx="4216309" cy="2193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55CB281-A555-4B57-A719-FD85643A21C7}"/>
              </a:ext>
            </a:extLst>
          </p:cNvPr>
          <p:cNvPicPr>
            <a:picLocks noChangeAspect="1"/>
          </p:cNvPicPr>
          <p:nvPr/>
        </p:nvPicPr>
        <p:blipFill>
          <a:blip r:embed="rId4"/>
          <a:stretch>
            <a:fillRect/>
          </a:stretch>
        </p:blipFill>
        <p:spPr>
          <a:xfrm>
            <a:off x="378808" y="3543966"/>
            <a:ext cx="8352872" cy="2835196"/>
          </a:xfrm>
          <a:prstGeom prst="rect">
            <a:avLst/>
          </a:prstGeom>
        </p:spPr>
      </p:pic>
      <p:sp>
        <p:nvSpPr>
          <p:cNvPr id="12" name="TextBox 11">
            <a:extLst>
              <a:ext uri="{FF2B5EF4-FFF2-40B4-BE49-F238E27FC236}">
                <a16:creationId xmlns:a16="http://schemas.microsoft.com/office/drawing/2014/main" id="{7652E0B3-EB28-4CC0-9776-F156909EF51C}"/>
              </a:ext>
            </a:extLst>
          </p:cNvPr>
          <p:cNvSpPr txBox="1"/>
          <p:nvPr/>
        </p:nvSpPr>
        <p:spPr>
          <a:xfrm>
            <a:off x="7474943" y="6526479"/>
            <a:ext cx="4513277" cy="246221"/>
          </a:xfrm>
          <a:prstGeom prst="rect">
            <a:avLst/>
          </a:prstGeom>
          <a:noFill/>
        </p:spPr>
        <p:txBody>
          <a:bodyPr wrap="square" rtlCol="0">
            <a:spAutoFit/>
          </a:bodyPr>
          <a:lstStyle/>
          <a:p>
            <a:r>
              <a:rPr lang="en-US" sz="1000" dirty="0"/>
              <a:t>For illustrative purposes only – images are the property of their respective owners</a:t>
            </a:r>
          </a:p>
        </p:txBody>
      </p:sp>
    </p:spTree>
    <p:extLst>
      <p:ext uri="{BB962C8B-B14F-4D97-AF65-F5344CB8AC3E}">
        <p14:creationId xmlns:p14="http://schemas.microsoft.com/office/powerpoint/2010/main" val="2591793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0D73959-4A1A-400C-8738-57AFA455B9B7}"/>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28253" y="1171292"/>
            <a:ext cx="6670162" cy="1323439"/>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Water heater components:</a:t>
            </a:r>
          </a:p>
        </p:txBody>
      </p:sp>
      <p:sp>
        <p:nvSpPr>
          <p:cNvPr id="11" name="TextBox 10">
            <a:extLst>
              <a:ext uri="{FF2B5EF4-FFF2-40B4-BE49-F238E27FC236}">
                <a16:creationId xmlns:a16="http://schemas.microsoft.com/office/drawing/2014/main" id="{90F8E108-C2A1-4A7E-B77B-F2582FFF8B8F}"/>
              </a:ext>
            </a:extLst>
          </p:cNvPr>
          <p:cNvSpPr txBox="1"/>
          <p:nvPr/>
        </p:nvSpPr>
        <p:spPr>
          <a:xfrm>
            <a:off x="5531778" y="2409103"/>
            <a:ext cx="6468795" cy="3416320"/>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Water tank</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Pressure valve</a:t>
            </a:r>
          </a:p>
          <a:p>
            <a:pPr marL="914400" lvl="1" indent="-457200">
              <a:buClr>
                <a:srgbClr val="0051B2"/>
              </a:buClr>
              <a:buFont typeface="Wingdings" panose="05000000000000000000" pitchFamily="2" charset="2"/>
              <a:buChar char="Ø"/>
            </a:pPr>
            <a:r>
              <a:rPr lang="en-US" sz="2400" dirty="0"/>
              <a:t>Gas valve</a:t>
            </a:r>
          </a:p>
          <a:p>
            <a:pPr marL="914400" lvl="1" indent="-457200">
              <a:buClr>
                <a:srgbClr val="0051B2"/>
              </a:buClr>
              <a:buFont typeface="Wingdings" panose="05000000000000000000" pitchFamily="2" charset="2"/>
              <a:buChar char="Ø"/>
            </a:pPr>
            <a:r>
              <a:rPr lang="en-US" sz="2400" dirty="0"/>
              <a:t>Heating elements</a:t>
            </a:r>
          </a:p>
          <a:p>
            <a:pPr marL="914400" lvl="1" indent="-457200">
              <a:buClr>
                <a:srgbClr val="0051B2"/>
              </a:buClr>
              <a:buFont typeface="Wingdings" panose="05000000000000000000" pitchFamily="2" charset="2"/>
              <a:buChar char="Ø"/>
            </a:pPr>
            <a:r>
              <a:rPr lang="en-US" sz="2400" dirty="0"/>
              <a:t>Electronic ignition assembly</a:t>
            </a:r>
          </a:p>
          <a:p>
            <a:pPr marL="914400" lvl="1" indent="-457200">
              <a:buClr>
                <a:srgbClr val="0051B2"/>
              </a:buClr>
              <a:buFont typeface="Wingdings" panose="05000000000000000000" pitchFamily="2" charset="2"/>
              <a:buChar char="Ø"/>
            </a:pPr>
            <a:r>
              <a:rPr lang="en-US" sz="2400" dirty="0"/>
              <a:t>Wiring harness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Fittings and connectors</a:t>
            </a:r>
          </a:p>
          <a:p>
            <a:pPr marL="914400" lvl="1" indent="-457200">
              <a:buClr>
                <a:srgbClr val="0051B2"/>
              </a:buClr>
              <a:buFont typeface="Wingdings" panose="05000000000000000000" pitchFamily="2" charset="2"/>
              <a:buChar char="Ø"/>
            </a:pPr>
            <a:r>
              <a:rPr lang="en-US" sz="2400" dirty="0"/>
              <a:t>Control panel</a:t>
            </a:r>
          </a:p>
          <a:p>
            <a:pPr marL="914400" lvl="1" indent="-457200">
              <a:buClr>
                <a:srgbClr val="0051B2"/>
              </a:buClr>
              <a:buFont typeface="Wingdings" panose="05000000000000000000" pitchFamily="2" charset="2"/>
              <a:buChar char="Ø"/>
            </a:pPr>
            <a:r>
              <a:rPr lang="en-US" sz="2400" dirty="0"/>
              <a:t>Circuit boards</a:t>
            </a:r>
          </a:p>
          <a:p>
            <a:pPr marL="914400" lvl="1" indent="-457200">
              <a:buClr>
                <a:srgbClr val="0051B2"/>
              </a:buClr>
              <a:buFont typeface="Wingdings" panose="05000000000000000000" pitchFamily="2" charset="2"/>
              <a:buChar char="Ø"/>
            </a:pPr>
            <a:endParaRPr lang="en-US" sz="2400" dirty="0"/>
          </a:p>
        </p:txBody>
      </p:sp>
      <p:cxnSp>
        <p:nvCxnSpPr>
          <p:cNvPr id="12" name="Straight Arrow Connector 11">
            <a:extLst>
              <a:ext uri="{FF2B5EF4-FFF2-40B4-BE49-F238E27FC236}">
                <a16:creationId xmlns:a16="http://schemas.microsoft.com/office/drawing/2014/main" id="{D1D25179-9CB2-4C5D-BD2F-87C5C661906A}"/>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0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BRONZE EXTERIOR PAINT PROTECTION</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3554819"/>
          </a:xfrm>
          <a:prstGeom prst="rect">
            <a:avLst/>
          </a:prstGeom>
          <a:noFill/>
        </p:spPr>
        <p:txBody>
          <a:bodyPr wrap="square" rtlCol="0">
            <a:spAutoFit/>
          </a:bodyPr>
          <a:lstStyle/>
          <a:p>
            <a:pPr>
              <a:spcAft>
                <a:spcPts val="600"/>
              </a:spcAft>
            </a:pPr>
            <a:r>
              <a:rPr lang="en-US" sz="3200" b="1" dirty="0"/>
              <a:t>Help protect your RV’s exterior from:</a:t>
            </a:r>
            <a:endParaRPr lang="en-US" sz="3200" dirty="0"/>
          </a:p>
          <a:p>
            <a:pPr>
              <a:spcAft>
                <a:spcPts val="600"/>
              </a:spcAft>
            </a:pPr>
            <a:endParaRPr lang="en-US" sz="2800" dirty="0"/>
          </a:p>
          <a:p>
            <a:pPr marL="457200" indent="-457200">
              <a:spcAft>
                <a:spcPts val="600"/>
              </a:spcAft>
              <a:buClr>
                <a:srgbClr val="003EA5"/>
              </a:buClr>
              <a:buFont typeface="Wingdings" panose="05000000000000000000" pitchFamily="2" charset="2"/>
              <a:buChar char="Ø"/>
            </a:pPr>
            <a:r>
              <a:rPr lang="en-US" sz="2800" dirty="0"/>
              <a:t>Fading, chalking, loss of gloss</a:t>
            </a:r>
          </a:p>
          <a:p>
            <a:pPr marL="457200" indent="-457200">
              <a:spcAft>
                <a:spcPts val="600"/>
              </a:spcAft>
              <a:buClr>
                <a:srgbClr val="003EA5"/>
              </a:buClr>
              <a:buFont typeface="Wingdings" panose="05000000000000000000" pitchFamily="2" charset="2"/>
              <a:buChar char="Ø"/>
            </a:pPr>
            <a:r>
              <a:rPr lang="en-US" sz="2800" dirty="0"/>
              <a:t>Water spotting, acid rain, tree sap</a:t>
            </a:r>
          </a:p>
          <a:p>
            <a:pPr marL="457200" indent="-457200">
              <a:spcAft>
                <a:spcPts val="600"/>
              </a:spcAft>
              <a:buClr>
                <a:srgbClr val="003EA5"/>
              </a:buClr>
              <a:buFont typeface="Wingdings" panose="05000000000000000000" pitchFamily="2" charset="2"/>
              <a:buChar char="Ø"/>
            </a:pPr>
            <a:r>
              <a:rPr lang="en-US" sz="2800" dirty="0"/>
              <a:t>Bird droppings, industrial fallout, road salt</a:t>
            </a:r>
          </a:p>
          <a:p>
            <a:pPr marL="457200" indent="-457200">
              <a:spcAft>
                <a:spcPts val="600"/>
              </a:spcAft>
              <a:buClr>
                <a:srgbClr val="003EA5"/>
              </a:buClr>
              <a:buFont typeface="Wingdings" panose="05000000000000000000" pitchFamily="2" charset="2"/>
              <a:buChar char="Ø"/>
            </a:pPr>
            <a:r>
              <a:rPr lang="en-US" sz="2800" dirty="0"/>
              <a:t>All insects including love bugs if removed within two days of contact</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34BFE8-50B0-46F3-88CF-1DDEE3F49733}"/>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330666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dirty="0"/>
              <a:t>BRONZE INTERIOR CARPET, FABRIC, VINYL &amp; LEATHER</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5386090"/>
          </a:xfrm>
          <a:prstGeom prst="rect">
            <a:avLst/>
          </a:prstGeom>
          <a:noFill/>
        </p:spPr>
        <p:txBody>
          <a:bodyPr wrap="square" rtlCol="0">
            <a:spAutoFit/>
          </a:bodyPr>
          <a:lstStyle/>
          <a:p>
            <a:pPr>
              <a:spcAft>
                <a:spcPts val="600"/>
              </a:spcAft>
            </a:pPr>
            <a:r>
              <a:rPr lang="en-US" sz="3200" b="1" dirty="0"/>
              <a:t>Help protect your RV’s interior from:</a:t>
            </a:r>
            <a:endParaRPr lang="en-US" sz="3200" dirty="0"/>
          </a:p>
          <a:p>
            <a:pPr>
              <a:spcAft>
                <a:spcPts val="600"/>
              </a:spcAft>
            </a:pPr>
            <a:endParaRPr lang="en-US" sz="2800" dirty="0"/>
          </a:p>
          <a:p>
            <a:pPr marL="457200" indent="-457200">
              <a:spcAft>
                <a:spcPts val="600"/>
              </a:spcAft>
              <a:buClr>
                <a:srgbClr val="003EA5"/>
              </a:buClr>
              <a:buFont typeface="Wingdings" panose="05000000000000000000" pitchFamily="2" charset="2"/>
              <a:buChar char="Ø"/>
            </a:pPr>
            <a:r>
              <a:rPr lang="en-US" sz="2600" dirty="0"/>
              <a:t>Fading or damage from chewing gum</a:t>
            </a:r>
          </a:p>
          <a:p>
            <a:pPr marL="457200" indent="-457200">
              <a:spcAft>
                <a:spcPts val="600"/>
              </a:spcAft>
              <a:buClr>
                <a:srgbClr val="003EA5"/>
              </a:buClr>
              <a:buFont typeface="Wingdings" panose="05000000000000000000" pitchFamily="2" charset="2"/>
              <a:buChar char="Ø"/>
            </a:pPr>
            <a:r>
              <a:rPr lang="en-US" sz="2600" dirty="0"/>
              <a:t>Stains from:</a:t>
            </a:r>
          </a:p>
          <a:p>
            <a:pPr marL="914400" lvl="1" indent="-457200">
              <a:spcAft>
                <a:spcPts val="600"/>
              </a:spcAft>
              <a:buClr>
                <a:srgbClr val="003EA5"/>
              </a:buClr>
              <a:buFont typeface="Wingdings" panose="05000000000000000000" pitchFamily="2" charset="2"/>
              <a:buChar char="Ø"/>
            </a:pPr>
            <a:r>
              <a:rPr lang="en-US" sz="2600" dirty="0"/>
              <a:t>Food, drink, ink, dye</a:t>
            </a:r>
          </a:p>
          <a:p>
            <a:pPr marL="914400" lvl="1" indent="-457200">
              <a:spcAft>
                <a:spcPts val="600"/>
              </a:spcAft>
              <a:buClr>
                <a:srgbClr val="003EA5"/>
              </a:buClr>
              <a:buFont typeface="Wingdings" panose="05000000000000000000" pitchFamily="2" charset="2"/>
              <a:buChar char="Ø"/>
            </a:pPr>
            <a:r>
              <a:rPr lang="en-US" sz="2600" dirty="0"/>
              <a:t>Lipstick, makeup, crayons</a:t>
            </a:r>
          </a:p>
          <a:p>
            <a:pPr marL="914400" lvl="1" indent="-457200">
              <a:spcAft>
                <a:spcPts val="600"/>
              </a:spcAft>
              <a:buClr>
                <a:srgbClr val="003EA5"/>
              </a:buClr>
              <a:buFont typeface="Wingdings" panose="05000000000000000000" pitchFamily="2" charset="2"/>
              <a:buChar char="Ø"/>
            </a:pPr>
            <a:r>
              <a:rPr lang="en-US" sz="2600" dirty="0"/>
              <a:t>Urine, blood, vomit</a:t>
            </a:r>
          </a:p>
          <a:p>
            <a:pPr marL="914400" lvl="1" indent="-457200">
              <a:spcAft>
                <a:spcPts val="600"/>
              </a:spcAft>
              <a:buClr>
                <a:srgbClr val="003EA5"/>
              </a:buClr>
              <a:buFont typeface="Wingdings" panose="05000000000000000000" pitchFamily="2" charset="2"/>
              <a:buChar char="Ø"/>
            </a:pPr>
            <a:r>
              <a:rPr lang="en-US" sz="2600" dirty="0"/>
              <a:t>Oil-based stains, cigarette burns</a:t>
            </a:r>
          </a:p>
          <a:p>
            <a:pPr marL="914400" lvl="1" indent="-457200">
              <a:spcAft>
                <a:spcPts val="600"/>
              </a:spcAft>
              <a:buClr>
                <a:srgbClr val="003EA5"/>
              </a:buClr>
              <a:buFont typeface="Wingdings" panose="05000000000000000000" pitchFamily="2" charset="2"/>
              <a:buChar char="Ø"/>
            </a:pPr>
            <a:r>
              <a:rPr lang="en-US" sz="2600" dirty="0"/>
              <a:t>Punctures up to ¼ inch</a:t>
            </a:r>
          </a:p>
          <a:p>
            <a:pPr marL="914400" lvl="1" indent="-457200">
              <a:spcAft>
                <a:spcPts val="600"/>
              </a:spcAft>
              <a:buClr>
                <a:srgbClr val="003EA5"/>
              </a:buClr>
              <a:buFont typeface="Wingdings" panose="05000000000000000000" pitchFamily="2" charset="2"/>
              <a:buChar char="Ø"/>
            </a:pPr>
            <a:r>
              <a:rPr lang="en-US" sz="2600" dirty="0"/>
              <a:t>Rips and tears up to 1 inch</a:t>
            </a:r>
          </a:p>
          <a:p>
            <a:pPr marL="914400" lvl="1" indent="-457200">
              <a:spcAft>
                <a:spcPts val="600"/>
              </a:spcAft>
              <a:buClr>
                <a:srgbClr val="003EA5"/>
              </a:buClr>
              <a:buFont typeface="Wingdings" panose="05000000000000000000" pitchFamily="2" charset="2"/>
              <a:buChar char="Ø"/>
            </a:pPr>
            <a:r>
              <a:rPr lang="en-US" sz="2600" dirty="0"/>
              <a:t>Fading or discoloration of leather</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2440F0B-17F5-4705-A1D1-E3DA32AAAFC6}"/>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63445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SILVER EXTERIOR PAINT PROTECTION</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4570482"/>
          </a:xfrm>
          <a:prstGeom prst="rect">
            <a:avLst/>
          </a:prstGeom>
          <a:noFill/>
        </p:spPr>
        <p:txBody>
          <a:bodyPr wrap="square" rtlCol="0">
            <a:spAutoFit/>
          </a:bodyPr>
          <a:lstStyle/>
          <a:p>
            <a:pPr>
              <a:spcAft>
                <a:spcPts val="600"/>
              </a:spcAft>
            </a:pPr>
            <a:r>
              <a:rPr lang="en-US" sz="3200" b="1" dirty="0"/>
              <a:t>Help protect your RV’s exterior from:</a:t>
            </a:r>
            <a:endParaRPr lang="en-US" sz="3200" dirty="0"/>
          </a:p>
          <a:p>
            <a:pPr>
              <a:spcAft>
                <a:spcPts val="600"/>
              </a:spcAft>
            </a:pPr>
            <a:endParaRPr lang="en-US" sz="2800" dirty="0"/>
          </a:p>
          <a:p>
            <a:pPr marL="457200" indent="-457200">
              <a:spcAft>
                <a:spcPts val="600"/>
              </a:spcAft>
              <a:buClr>
                <a:srgbClr val="003EA5"/>
              </a:buClr>
              <a:buFont typeface="Wingdings" panose="05000000000000000000" pitchFamily="2" charset="2"/>
              <a:buChar char="Ø"/>
            </a:pPr>
            <a:r>
              <a:rPr lang="en-US" sz="2800" dirty="0"/>
              <a:t>Fading, chalking, loss of gloss</a:t>
            </a:r>
          </a:p>
          <a:p>
            <a:pPr marL="457200" indent="-457200">
              <a:spcAft>
                <a:spcPts val="600"/>
              </a:spcAft>
              <a:buClr>
                <a:srgbClr val="003EA5"/>
              </a:buClr>
              <a:buFont typeface="Wingdings" panose="05000000000000000000" pitchFamily="2" charset="2"/>
              <a:buChar char="Ø"/>
            </a:pPr>
            <a:r>
              <a:rPr lang="en-US" sz="2800" dirty="0"/>
              <a:t>Water spotting, acid rain, tree sap</a:t>
            </a:r>
          </a:p>
          <a:p>
            <a:pPr marL="457200" indent="-457200">
              <a:spcAft>
                <a:spcPts val="600"/>
              </a:spcAft>
              <a:buClr>
                <a:srgbClr val="003EA5"/>
              </a:buClr>
              <a:buFont typeface="Wingdings" panose="05000000000000000000" pitchFamily="2" charset="2"/>
              <a:buChar char="Ø"/>
            </a:pPr>
            <a:r>
              <a:rPr lang="en-US" sz="2800" dirty="0"/>
              <a:t>Bird droppings, industrial fallout, road salt</a:t>
            </a:r>
          </a:p>
          <a:p>
            <a:pPr marL="457200" indent="-457200">
              <a:spcAft>
                <a:spcPts val="600"/>
              </a:spcAft>
              <a:buClr>
                <a:srgbClr val="003EA5"/>
              </a:buClr>
              <a:buFont typeface="Wingdings" panose="05000000000000000000" pitchFamily="2" charset="2"/>
              <a:buChar char="Ø"/>
            </a:pPr>
            <a:r>
              <a:rPr lang="en-US" sz="2800" dirty="0"/>
              <a:t>All insects including love bugs if removed within two days of contact</a:t>
            </a:r>
          </a:p>
          <a:p>
            <a:pPr marL="457200" indent="-457200">
              <a:spcAft>
                <a:spcPts val="600"/>
              </a:spcAft>
              <a:buClr>
                <a:srgbClr val="003EA5"/>
              </a:buClr>
              <a:buFont typeface="Wingdings" panose="05000000000000000000" pitchFamily="2" charset="2"/>
              <a:buChar char="Ø"/>
            </a:pPr>
            <a:r>
              <a:rPr lang="en-US" sz="2800" dirty="0"/>
              <a:t>Protects vinyl awning from: fading, cracking, discoloration</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2067A29-DD21-40D6-9010-DBE179909AC6}"/>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125220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dirty="0"/>
              <a:t>SILVER INTERIOR CARPET, FABRIC, VINYL &amp; LEATHER</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61891" cy="4370427"/>
          </a:xfrm>
          <a:prstGeom prst="rect">
            <a:avLst/>
          </a:prstGeom>
          <a:noFill/>
        </p:spPr>
        <p:txBody>
          <a:bodyPr wrap="square" rtlCol="0">
            <a:spAutoFit/>
          </a:bodyPr>
          <a:lstStyle/>
          <a:p>
            <a:pPr>
              <a:spcAft>
                <a:spcPts val="600"/>
              </a:spcAft>
            </a:pPr>
            <a:r>
              <a:rPr lang="en-US" sz="3200" b="1" dirty="0"/>
              <a:t>Help protect your RV’s interior from:</a:t>
            </a:r>
            <a:endParaRPr lang="en-US" sz="3200" dirty="0"/>
          </a:p>
          <a:p>
            <a:endParaRPr lang="en-US" sz="1400" dirty="0"/>
          </a:p>
          <a:p>
            <a:pPr marL="457200" indent="-457200">
              <a:spcAft>
                <a:spcPts val="600"/>
              </a:spcAft>
              <a:buClr>
                <a:srgbClr val="003EA5"/>
              </a:buClr>
              <a:buFont typeface="Wingdings" panose="05000000000000000000" pitchFamily="2" charset="2"/>
              <a:buChar char="Ø"/>
            </a:pPr>
            <a:r>
              <a:rPr lang="en-US" sz="2400" dirty="0"/>
              <a:t>Fading or damage from chewing gum</a:t>
            </a:r>
          </a:p>
          <a:p>
            <a:pPr marL="457200" indent="-457200">
              <a:spcAft>
                <a:spcPts val="600"/>
              </a:spcAft>
              <a:buClr>
                <a:srgbClr val="003EA5"/>
              </a:buClr>
              <a:buFont typeface="Wingdings" panose="05000000000000000000" pitchFamily="2" charset="2"/>
              <a:buChar char="Ø"/>
            </a:pPr>
            <a:r>
              <a:rPr lang="en-US" sz="2400" dirty="0"/>
              <a:t>Stains from:</a:t>
            </a:r>
          </a:p>
          <a:p>
            <a:pPr marL="914400" lvl="1" indent="-457200">
              <a:spcAft>
                <a:spcPts val="600"/>
              </a:spcAft>
              <a:buClr>
                <a:srgbClr val="003EA5"/>
              </a:buClr>
              <a:buFont typeface="Wingdings" panose="05000000000000000000" pitchFamily="2" charset="2"/>
              <a:buChar char="Ø"/>
            </a:pPr>
            <a:r>
              <a:rPr lang="en-US" sz="2400" dirty="0"/>
              <a:t>Food, drink, ink, dye</a:t>
            </a:r>
          </a:p>
          <a:p>
            <a:pPr marL="914400" lvl="1" indent="-457200">
              <a:spcAft>
                <a:spcPts val="600"/>
              </a:spcAft>
              <a:buClr>
                <a:srgbClr val="003EA5"/>
              </a:buClr>
              <a:buFont typeface="Wingdings" panose="05000000000000000000" pitchFamily="2" charset="2"/>
              <a:buChar char="Ø"/>
            </a:pPr>
            <a:r>
              <a:rPr lang="en-US" sz="2400" dirty="0"/>
              <a:t>Lipstick, makeup, crayons</a:t>
            </a:r>
          </a:p>
          <a:p>
            <a:pPr marL="914400" lvl="1" indent="-457200">
              <a:spcAft>
                <a:spcPts val="600"/>
              </a:spcAft>
              <a:buClr>
                <a:srgbClr val="003EA5"/>
              </a:buClr>
              <a:buFont typeface="Wingdings" panose="05000000000000000000" pitchFamily="2" charset="2"/>
              <a:buChar char="Ø"/>
            </a:pPr>
            <a:r>
              <a:rPr lang="en-US" sz="2400" dirty="0"/>
              <a:t>Urine, blood, vomit</a:t>
            </a:r>
          </a:p>
          <a:p>
            <a:pPr marL="914400" lvl="1" indent="-457200">
              <a:spcAft>
                <a:spcPts val="600"/>
              </a:spcAft>
              <a:buClr>
                <a:srgbClr val="003EA5"/>
              </a:buClr>
              <a:buFont typeface="Wingdings" panose="05000000000000000000" pitchFamily="2" charset="2"/>
              <a:buChar char="Ø"/>
            </a:pPr>
            <a:r>
              <a:rPr lang="en-US" sz="2400" dirty="0"/>
              <a:t>Oil-based stains, cigarette burns</a:t>
            </a:r>
          </a:p>
          <a:p>
            <a:pPr marL="914400" lvl="1" indent="-457200">
              <a:spcAft>
                <a:spcPts val="600"/>
              </a:spcAft>
              <a:buClr>
                <a:srgbClr val="003EA5"/>
              </a:buClr>
              <a:buFont typeface="Wingdings" panose="05000000000000000000" pitchFamily="2" charset="2"/>
              <a:buChar char="Ø"/>
            </a:pPr>
            <a:r>
              <a:rPr lang="en-US" sz="2400" dirty="0"/>
              <a:t>Punctures up to ¼ inch</a:t>
            </a:r>
          </a:p>
          <a:p>
            <a:pPr marL="914400" lvl="1" indent="-457200">
              <a:spcAft>
                <a:spcPts val="600"/>
              </a:spcAft>
              <a:buClr>
                <a:srgbClr val="003EA5"/>
              </a:buClr>
              <a:buFont typeface="Wingdings" panose="05000000000000000000" pitchFamily="2" charset="2"/>
              <a:buChar char="Ø"/>
            </a:pPr>
            <a:r>
              <a:rPr lang="en-US" sz="2400" dirty="0"/>
              <a:t>Rips and tears up to 1 inch</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74F249D-7342-4AA5-BF18-3F4E17078182}"/>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38601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GOLD EXTERIOR PAINT PROTECTION</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34823" cy="5509200"/>
          </a:xfrm>
          <a:prstGeom prst="rect">
            <a:avLst/>
          </a:prstGeom>
          <a:noFill/>
        </p:spPr>
        <p:txBody>
          <a:bodyPr wrap="square" rtlCol="0">
            <a:spAutoFit/>
          </a:bodyPr>
          <a:lstStyle/>
          <a:p>
            <a:pPr>
              <a:spcAft>
                <a:spcPts val="600"/>
              </a:spcAft>
            </a:pPr>
            <a:r>
              <a:rPr lang="en-US" sz="3200" b="1" dirty="0"/>
              <a:t>Help protect your RV’s exterior from:</a:t>
            </a:r>
            <a:endParaRPr lang="en-US" sz="3200" dirty="0"/>
          </a:p>
          <a:p>
            <a:pPr>
              <a:spcAft>
                <a:spcPts val="600"/>
              </a:spcAft>
            </a:pPr>
            <a:endParaRPr lang="en-US" dirty="0"/>
          </a:p>
          <a:p>
            <a:pPr marL="457200" indent="-457200">
              <a:spcAft>
                <a:spcPts val="600"/>
              </a:spcAft>
              <a:buClr>
                <a:srgbClr val="003EA5"/>
              </a:buClr>
              <a:buFont typeface="Wingdings" panose="05000000000000000000" pitchFamily="2" charset="2"/>
              <a:buChar char="Ø"/>
            </a:pPr>
            <a:r>
              <a:rPr lang="en-US" sz="2800" dirty="0"/>
              <a:t>Fading, chalking, loss of gloss</a:t>
            </a:r>
          </a:p>
          <a:p>
            <a:pPr marL="457200" indent="-457200">
              <a:spcAft>
                <a:spcPts val="600"/>
              </a:spcAft>
              <a:buClr>
                <a:srgbClr val="003EA5"/>
              </a:buClr>
              <a:buFont typeface="Wingdings" panose="05000000000000000000" pitchFamily="2" charset="2"/>
              <a:buChar char="Ø"/>
            </a:pPr>
            <a:r>
              <a:rPr lang="en-US" sz="2800" dirty="0"/>
              <a:t>Water spotting, acid rain, tree sap</a:t>
            </a:r>
          </a:p>
          <a:p>
            <a:pPr marL="457200" indent="-457200">
              <a:spcAft>
                <a:spcPts val="600"/>
              </a:spcAft>
              <a:buClr>
                <a:srgbClr val="003EA5"/>
              </a:buClr>
              <a:buFont typeface="Wingdings" panose="05000000000000000000" pitchFamily="2" charset="2"/>
              <a:buChar char="Ø"/>
            </a:pPr>
            <a:r>
              <a:rPr lang="en-US" sz="2800" dirty="0"/>
              <a:t>Bird droppings, industrial fallout, road salt</a:t>
            </a:r>
          </a:p>
          <a:p>
            <a:pPr marL="457200" indent="-457200">
              <a:spcAft>
                <a:spcPts val="600"/>
              </a:spcAft>
              <a:buClr>
                <a:srgbClr val="003EA5"/>
              </a:buClr>
              <a:buFont typeface="Wingdings" panose="05000000000000000000" pitchFamily="2" charset="2"/>
              <a:buChar char="Ø"/>
            </a:pPr>
            <a:r>
              <a:rPr lang="en-US" sz="2800" dirty="0"/>
              <a:t>All insects including love bugs if removed within two days of contact</a:t>
            </a:r>
          </a:p>
          <a:p>
            <a:pPr marL="457200" indent="-457200">
              <a:spcAft>
                <a:spcPts val="600"/>
              </a:spcAft>
              <a:buClr>
                <a:srgbClr val="003EA5"/>
              </a:buClr>
              <a:buFont typeface="Wingdings" panose="05000000000000000000" pitchFamily="2" charset="2"/>
              <a:buChar char="Ø"/>
            </a:pPr>
            <a:r>
              <a:rPr lang="en-US" sz="2800" dirty="0"/>
              <a:t>De-icing chemicals, the sun’s UV rays</a:t>
            </a:r>
          </a:p>
          <a:p>
            <a:pPr marL="457200" indent="-457200">
              <a:spcAft>
                <a:spcPts val="600"/>
              </a:spcAft>
              <a:buClr>
                <a:srgbClr val="003EA5"/>
              </a:buClr>
              <a:buFont typeface="Wingdings" panose="05000000000000000000" pitchFamily="2" charset="2"/>
              <a:buChar char="Ø"/>
            </a:pPr>
            <a:r>
              <a:rPr lang="en-US" sz="2800" dirty="0"/>
              <a:t>Paint/gel coat overspray, black streaks</a:t>
            </a:r>
            <a:endParaRPr lang="en-US" sz="2000" dirty="0"/>
          </a:p>
          <a:p>
            <a:pPr marL="457200" indent="-457200">
              <a:spcAft>
                <a:spcPts val="600"/>
              </a:spcAft>
              <a:buClr>
                <a:srgbClr val="003EA5"/>
              </a:buClr>
              <a:buFont typeface="Wingdings" panose="05000000000000000000" pitchFamily="2" charset="2"/>
              <a:buChar char="Ø"/>
            </a:pPr>
            <a:r>
              <a:rPr lang="en-US" sz="2800" dirty="0"/>
              <a:t>NOTE: No vinyl awning protection on Gold form</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BAEC104-A7E6-49B1-AB45-0F06B6E36720}"/>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400102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dirty="0"/>
              <a:t>GOLD INTERIOR CARPET, FABRIC, VINYL &amp; LEATHER</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836344" cy="4647426"/>
          </a:xfrm>
          <a:prstGeom prst="rect">
            <a:avLst/>
          </a:prstGeom>
          <a:noFill/>
        </p:spPr>
        <p:txBody>
          <a:bodyPr wrap="square" rtlCol="0">
            <a:spAutoFit/>
          </a:bodyPr>
          <a:lstStyle/>
          <a:p>
            <a:pPr>
              <a:spcAft>
                <a:spcPts val="600"/>
              </a:spcAft>
            </a:pPr>
            <a:r>
              <a:rPr lang="en-US" sz="3200" b="1" dirty="0"/>
              <a:t>Help protect your RV’s interior from:</a:t>
            </a:r>
            <a:endParaRPr lang="en-US" sz="3200" dirty="0"/>
          </a:p>
          <a:p>
            <a:endParaRPr lang="en-US" sz="1200" dirty="0"/>
          </a:p>
          <a:p>
            <a:pPr marL="457200" indent="-457200">
              <a:spcAft>
                <a:spcPts val="600"/>
              </a:spcAft>
              <a:buClr>
                <a:srgbClr val="003EA5"/>
              </a:buClr>
              <a:buFont typeface="Wingdings" panose="05000000000000000000" pitchFamily="2" charset="2"/>
              <a:buChar char="Ø"/>
            </a:pPr>
            <a:r>
              <a:rPr lang="en-US" sz="2300" dirty="0"/>
              <a:t>Fading or damage from chewing gum</a:t>
            </a:r>
          </a:p>
          <a:p>
            <a:pPr marL="457200" indent="-457200">
              <a:spcAft>
                <a:spcPts val="600"/>
              </a:spcAft>
              <a:buClr>
                <a:srgbClr val="003EA5"/>
              </a:buClr>
              <a:buFont typeface="Wingdings" panose="05000000000000000000" pitchFamily="2" charset="2"/>
              <a:buChar char="Ø"/>
            </a:pPr>
            <a:r>
              <a:rPr lang="en-US" sz="2300" dirty="0"/>
              <a:t>Stains from:</a:t>
            </a:r>
          </a:p>
          <a:p>
            <a:pPr marL="914400" lvl="1" indent="-457200">
              <a:spcAft>
                <a:spcPts val="600"/>
              </a:spcAft>
              <a:buClr>
                <a:srgbClr val="003EA5"/>
              </a:buClr>
              <a:buFont typeface="Wingdings" panose="05000000000000000000" pitchFamily="2" charset="2"/>
              <a:buChar char="Ø"/>
            </a:pPr>
            <a:r>
              <a:rPr lang="en-US" sz="2300" dirty="0"/>
              <a:t>Food, drink, ink, dye</a:t>
            </a:r>
          </a:p>
          <a:p>
            <a:pPr marL="914400" lvl="1" indent="-457200">
              <a:spcAft>
                <a:spcPts val="600"/>
              </a:spcAft>
              <a:buClr>
                <a:srgbClr val="003EA5"/>
              </a:buClr>
              <a:buFont typeface="Wingdings" panose="05000000000000000000" pitchFamily="2" charset="2"/>
              <a:buChar char="Ø"/>
            </a:pPr>
            <a:r>
              <a:rPr lang="en-US" sz="2300" dirty="0"/>
              <a:t>Lipstick, makeup, crayons</a:t>
            </a:r>
          </a:p>
          <a:p>
            <a:pPr marL="914400" lvl="1" indent="-457200">
              <a:spcAft>
                <a:spcPts val="600"/>
              </a:spcAft>
              <a:buClr>
                <a:srgbClr val="003EA5"/>
              </a:buClr>
              <a:buFont typeface="Wingdings" panose="05000000000000000000" pitchFamily="2" charset="2"/>
              <a:buChar char="Ø"/>
            </a:pPr>
            <a:r>
              <a:rPr lang="en-US" sz="2300" dirty="0"/>
              <a:t>Blood, bleaches, discoloring</a:t>
            </a:r>
          </a:p>
          <a:p>
            <a:pPr marL="914400" lvl="1" indent="-457200">
              <a:spcAft>
                <a:spcPts val="600"/>
              </a:spcAft>
              <a:buClr>
                <a:srgbClr val="003EA5"/>
              </a:buClr>
              <a:buFont typeface="Wingdings" panose="05000000000000000000" pitchFamily="2" charset="2"/>
              <a:buChar char="Ø"/>
            </a:pPr>
            <a:r>
              <a:rPr lang="en-US" sz="2300" dirty="0"/>
              <a:t>Mold, mildew</a:t>
            </a:r>
          </a:p>
          <a:p>
            <a:pPr marL="914400" lvl="1" indent="-457200">
              <a:spcAft>
                <a:spcPts val="600"/>
              </a:spcAft>
              <a:buClr>
                <a:srgbClr val="003EA5"/>
              </a:buClr>
              <a:buFont typeface="Wingdings" panose="05000000000000000000" pitchFamily="2" charset="2"/>
              <a:buChar char="Ø"/>
            </a:pPr>
            <a:r>
              <a:rPr lang="en-US" sz="2300" dirty="0"/>
              <a:t>Bodily fluids (including bodily fluids from pets)</a:t>
            </a:r>
          </a:p>
          <a:p>
            <a:pPr marL="914400" lvl="1" indent="-457200">
              <a:spcAft>
                <a:spcPts val="600"/>
              </a:spcAft>
              <a:buClr>
                <a:srgbClr val="003EA5"/>
              </a:buClr>
              <a:buFont typeface="Wingdings" panose="05000000000000000000" pitchFamily="2" charset="2"/>
              <a:buChar char="Ø"/>
            </a:pPr>
            <a:r>
              <a:rPr lang="en-US" sz="2300" dirty="0"/>
              <a:t>Burns &amp; punctures up to 1 inch (increase from ¼ inch)</a:t>
            </a:r>
          </a:p>
          <a:p>
            <a:pPr marL="914400" lvl="1" indent="-457200">
              <a:spcAft>
                <a:spcPts val="600"/>
              </a:spcAft>
              <a:buClr>
                <a:srgbClr val="003EA5"/>
              </a:buClr>
              <a:buFont typeface="Wingdings" panose="05000000000000000000" pitchFamily="2" charset="2"/>
              <a:buChar char="Ø"/>
            </a:pPr>
            <a:r>
              <a:rPr lang="en-US" sz="2300" dirty="0"/>
              <a:t>Rips &amp; tears up to 6 inches (increase from 1 inch)</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1CE367B-B97A-44DD-8D7B-4A926BD1CE5E}"/>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106125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600" dirty="0"/>
              <a:t>PLATINUM EXTERIOR PAINT PROTECTION</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334823" cy="5309146"/>
          </a:xfrm>
          <a:prstGeom prst="rect">
            <a:avLst/>
          </a:prstGeom>
          <a:noFill/>
        </p:spPr>
        <p:txBody>
          <a:bodyPr wrap="square" rtlCol="0">
            <a:spAutoFit/>
          </a:bodyPr>
          <a:lstStyle/>
          <a:p>
            <a:pPr>
              <a:spcAft>
                <a:spcPts val="600"/>
              </a:spcAft>
            </a:pPr>
            <a:r>
              <a:rPr lang="en-US" sz="3200" b="1" dirty="0"/>
              <a:t>Help protect your RV’s exterior from:</a:t>
            </a:r>
            <a:endParaRPr lang="en-US" sz="3200" dirty="0"/>
          </a:p>
          <a:p>
            <a:pPr>
              <a:spcAft>
                <a:spcPts val="600"/>
              </a:spcAft>
            </a:pPr>
            <a:endParaRPr lang="en-US" dirty="0"/>
          </a:p>
          <a:p>
            <a:pPr marL="457200" indent="-457200">
              <a:spcAft>
                <a:spcPts val="600"/>
              </a:spcAft>
              <a:buClr>
                <a:srgbClr val="003EA5"/>
              </a:buClr>
              <a:buFont typeface="Wingdings" panose="05000000000000000000" pitchFamily="2" charset="2"/>
              <a:buChar char="Ø"/>
            </a:pPr>
            <a:r>
              <a:rPr lang="en-US" sz="2400" dirty="0"/>
              <a:t>Fading, chalking, loss of gloss</a:t>
            </a:r>
          </a:p>
          <a:p>
            <a:pPr marL="457200" indent="-457200">
              <a:spcAft>
                <a:spcPts val="600"/>
              </a:spcAft>
              <a:buClr>
                <a:srgbClr val="003EA5"/>
              </a:buClr>
              <a:buFont typeface="Wingdings" panose="05000000000000000000" pitchFamily="2" charset="2"/>
              <a:buChar char="Ø"/>
            </a:pPr>
            <a:r>
              <a:rPr lang="en-US" sz="2400" dirty="0"/>
              <a:t>Water spotting, acid rain, tree sap</a:t>
            </a:r>
          </a:p>
          <a:p>
            <a:pPr marL="457200" indent="-457200">
              <a:spcAft>
                <a:spcPts val="600"/>
              </a:spcAft>
              <a:buClr>
                <a:srgbClr val="003EA5"/>
              </a:buClr>
              <a:buFont typeface="Wingdings" panose="05000000000000000000" pitchFamily="2" charset="2"/>
              <a:buChar char="Ø"/>
            </a:pPr>
            <a:r>
              <a:rPr lang="en-US" sz="2400" dirty="0"/>
              <a:t>Bird droppings, industrial fallout, road salt</a:t>
            </a:r>
          </a:p>
          <a:p>
            <a:pPr marL="457200" indent="-457200">
              <a:spcAft>
                <a:spcPts val="600"/>
              </a:spcAft>
              <a:buClr>
                <a:srgbClr val="003EA5"/>
              </a:buClr>
              <a:buFont typeface="Wingdings" panose="05000000000000000000" pitchFamily="2" charset="2"/>
              <a:buChar char="Ø"/>
            </a:pPr>
            <a:r>
              <a:rPr lang="en-US" sz="2400" dirty="0"/>
              <a:t>All insects including love bugs if removed within two days of contact</a:t>
            </a:r>
          </a:p>
          <a:p>
            <a:pPr marL="457200" indent="-457200">
              <a:spcAft>
                <a:spcPts val="600"/>
              </a:spcAft>
              <a:buClr>
                <a:srgbClr val="003EA5"/>
              </a:buClr>
              <a:buFont typeface="Wingdings" panose="05000000000000000000" pitchFamily="2" charset="2"/>
              <a:buChar char="Ø"/>
            </a:pPr>
            <a:r>
              <a:rPr lang="en-US" sz="2400" dirty="0"/>
              <a:t>De-icing chemicals, the sun’s UV rays</a:t>
            </a:r>
          </a:p>
          <a:p>
            <a:pPr marL="457200" indent="-457200">
              <a:spcAft>
                <a:spcPts val="600"/>
              </a:spcAft>
              <a:buClr>
                <a:srgbClr val="003EA5"/>
              </a:buClr>
              <a:buFont typeface="Wingdings" panose="05000000000000000000" pitchFamily="2" charset="2"/>
              <a:buChar char="Ø"/>
            </a:pPr>
            <a:r>
              <a:rPr lang="en-US" sz="2400" dirty="0"/>
              <a:t>Ocean spray, brake dust, rail dust</a:t>
            </a:r>
          </a:p>
          <a:p>
            <a:pPr marL="457200" indent="-457200">
              <a:spcAft>
                <a:spcPts val="600"/>
              </a:spcAft>
              <a:buClr>
                <a:srgbClr val="003EA5"/>
              </a:buClr>
              <a:buFont typeface="Wingdings" panose="05000000000000000000" pitchFamily="2" charset="2"/>
              <a:buChar char="Ø"/>
            </a:pPr>
            <a:r>
              <a:rPr lang="en-US" sz="2400" dirty="0"/>
              <a:t>Paint/gel coat overspray, black streaks</a:t>
            </a:r>
          </a:p>
          <a:p>
            <a:pPr marL="457200" indent="-457200">
              <a:spcAft>
                <a:spcPts val="600"/>
              </a:spcAft>
              <a:buClr>
                <a:srgbClr val="003EA5"/>
              </a:buClr>
              <a:buFont typeface="Wingdings" panose="05000000000000000000" pitchFamily="2" charset="2"/>
              <a:buChar char="Ø"/>
            </a:pPr>
            <a:r>
              <a:rPr lang="en-US" sz="2400" dirty="0"/>
              <a:t>Protects vinyl awning from: fading, cracking, discoloration</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D9008B-002E-4B09-89D5-2486E0A11B13}"/>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183153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197B16-7BC2-49CE-9338-A1AAD7B57122}"/>
              </a:ext>
            </a:extLst>
          </p:cNvPr>
          <p:cNvSpPr>
            <a:spLocks noGrp="1"/>
          </p:cNvSpPr>
          <p:nvPr>
            <p:ph type="title"/>
          </p:nvPr>
        </p:nvSpPr>
        <p:spPr>
          <a:xfrm>
            <a:off x="378808" y="92481"/>
            <a:ext cx="9448800" cy="783600"/>
          </a:xfrm>
        </p:spPr>
        <p:txBody>
          <a:bodyPr anchor="ctr"/>
          <a:lstStyle/>
          <a:p>
            <a:r>
              <a:rPr lang="en-US" sz="3000" dirty="0"/>
              <a:t>PLATINUM INTERIOR CARPET, FABRIC, VINYL &amp; LEATHER</a:t>
            </a:r>
          </a:p>
        </p:txBody>
      </p:sp>
      <p:pic>
        <p:nvPicPr>
          <p:cNvPr id="10" name="Picture 9">
            <a:extLst>
              <a:ext uri="{FF2B5EF4-FFF2-40B4-BE49-F238E27FC236}">
                <a16:creationId xmlns:a16="http://schemas.microsoft.com/office/drawing/2014/main" id="{9840495D-16C1-4ADF-B388-88EF086B5B46}"/>
              </a:ext>
            </a:extLst>
          </p:cNvPr>
          <p:cNvPicPr>
            <a:picLocks noChangeAspect="1"/>
          </p:cNvPicPr>
          <p:nvPr/>
        </p:nvPicPr>
        <p:blipFill>
          <a:blip r:embed="rId2"/>
          <a:stretch>
            <a:fillRect/>
          </a:stretch>
        </p:blipFill>
        <p:spPr>
          <a:xfrm>
            <a:off x="10430933" y="29986"/>
            <a:ext cx="1479032" cy="982214"/>
          </a:xfrm>
          <a:prstGeom prst="rect">
            <a:avLst/>
          </a:prstGeom>
        </p:spPr>
      </p:pic>
      <p:sp>
        <p:nvSpPr>
          <p:cNvPr id="7" name="TextBox 6">
            <a:extLst>
              <a:ext uri="{FF2B5EF4-FFF2-40B4-BE49-F238E27FC236}">
                <a16:creationId xmlns:a16="http://schemas.microsoft.com/office/drawing/2014/main" id="{5FBAF46F-C01B-4D4D-B61B-694F0FE2E284}"/>
              </a:ext>
            </a:extLst>
          </p:cNvPr>
          <p:cNvSpPr txBox="1"/>
          <p:nvPr/>
        </p:nvSpPr>
        <p:spPr>
          <a:xfrm>
            <a:off x="384630" y="1186085"/>
            <a:ext cx="7836344" cy="4647426"/>
          </a:xfrm>
          <a:prstGeom prst="rect">
            <a:avLst/>
          </a:prstGeom>
          <a:noFill/>
        </p:spPr>
        <p:txBody>
          <a:bodyPr wrap="square" rtlCol="0">
            <a:spAutoFit/>
          </a:bodyPr>
          <a:lstStyle/>
          <a:p>
            <a:pPr>
              <a:spcAft>
                <a:spcPts val="600"/>
              </a:spcAft>
            </a:pPr>
            <a:r>
              <a:rPr lang="en-US" sz="3200" b="1" dirty="0"/>
              <a:t>Help protect your RV’s interior from:</a:t>
            </a:r>
            <a:endParaRPr lang="en-US" sz="3200" dirty="0"/>
          </a:p>
          <a:p>
            <a:endParaRPr lang="en-US" sz="1200" dirty="0"/>
          </a:p>
          <a:p>
            <a:pPr marL="457200" indent="-457200">
              <a:spcAft>
                <a:spcPts val="600"/>
              </a:spcAft>
              <a:buClr>
                <a:srgbClr val="003EA5"/>
              </a:buClr>
              <a:buFont typeface="Wingdings" panose="05000000000000000000" pitchFamily="2" charset="2"/>
              <a:buChar char="Ø"/>
            </a:pPr>
            <a:r>
              <a:rPr lang="en-US" sz="2300" dirty="0"/>
              <a:t>Fading or damage from chewing gum</a:t>
            </a:r>
          </a:p>
          <a:p>
            <a:pPr marL="457200" indent="-457200">
              <a:spcAft>
                <a:spcPts val="600"/>
              </a:spcAft>
              <a:buClr>
                <a:srgbClr val="003EA5"/>
              </a:buClr>
              <a:buFont typeface="Wingdings" panose="05000000000000000000" pitchFamily="2" charset="2"/>
              <a:buChar char="Ø"/>
            </a:pPr>
            <a:r>
              <a:rPr lang="en-US" sz="2300" dirty="0"/>
              <a:t>Stains from:</a:t>
            </a:r>
          </a:p>
          <a:p>
            <a:pPr marL="914400" lvl="1" indent="-457200">
              <a:spcAft>
                <a:spcPts val="600"/>
              </a:spcAft>
              <a:buClr>
                <a:srgbClr val="003EA5"/>
              </a:buClr>
              <a:buFont typeface="Wingdings" panose="05000000000000000000" pitchFamily="2" charset="2"/>
              <a:buChar char="Ø"/>
            </a:pPr>
            <a:r>
              <a:rPr lang="en-US" sz="2300" dirty="0"/>
              <a:t>Food, drink, ink, dye</a:t>
            </a:r>
          </a:p>
          <a:p>
            <a:pPr marL="914400" lvl="1" indent="-457200">
              <a:spcAft>
                <a:spcPts val="600"/>
              </a:spcAft>
              <a:buClr>
                <a:srgbClr val="003EA5"/>
              </a:buClr>
              <a:buFont typeface="Wingdings" panose="05000000000000000000" pitchFamily="2" charset="2"/>
              <a:buChar char="Ø"/>
            </a:pPr>
            <a:r>
              <a:rPr lang="en-US" sz="2300" dirty="0"/>
              <a:t>Lipstick, makeup, crayons</a:t>
            </a:r>
          </a:p>
          <a:p>
            <a:pPr marL="914400" lvl="1" indent="-457200">
              <a:spcAft>
                <a:spcPts val="600"/>
              </a:spcAft>
              <a:buClr>
                <a:srgbClr val="003EA5"/>
              </a:buClr>
              <a:buFont typeface="Wingdings" panose="05000000000000000000" pitchFamily="2" charset="2"/>
              <a:buChar char="Ø"/>
            </a:pPr>
            <a:r>
              <a:rPr lang="en-US" sz="2300" dirty="0"/>
              <a:t>Blood, bleaches, discoloring</a:t>
            </a:r>
          </a:p>
          <a:p>
            <a:pPr marL="914400" lvl="1" indent="-457200">
              <a:spcAft>
                <a:spcPts val="600"/>
              </a:spcAft>
              <a:buClr>
                <a:srgbClr val="003EA5"/>
              </a:buClr>
              <a:buFont typeface="Wingdings" panose="05000000000000000000" pitchFamily="2" charset="2"/>
              <a:buChar char="Ø"/>
            </a:pPr>
            <a:r>
              <a:rPr lang="en-US" sz="2300" dirty="0"/>
              <a:t>Mold, mildew</a:t>
            </a:r>
          </a:p>
          <a:p>
            <a:pPr marL="914400" lvl="1" indent="-457200">
              <a:spcAft>
                <a:spcPts val="600"/>
              </a:spcAft>
              <a:buClr>
                <a:srgbClr val="003EA5"/>
              </a:buClr>
              <a:buFont typeface="Wingdings" panose="05000000000000000000" pitchFamily="2" charset="2"/>
              <a:buChar char="Ø"/>
            </a:pPr>
            <a:r>
              <a:rPr lang="en-US" sz="2300" dirty="0"/>
              <a:t>Bodily fluids (including bodily fluids from pets)</a:t>
            </a:r>
          </a:p>
          <a:p>
            <a:pPr marL="914400" lvl="1" indent="-457200">
              <a:spcAft>
                <a:spcPts val="600"/>
              </a:spcAft>
              <a:buClr>
                <a:srgbClr val="003EA5"/>
              </a:buClr>
              <a:buFont typeface="Wingdings" panose="05000000000000000000" pitchFamily="2" charset="2"/>
              <a:buChar char="Ø"/>
            </a:pPr>
            <a:r>
              <a:rPr lang="en-US" sz="2300" dirty="0"/>
              <a:t>Burns &amp; punctures up to 1 inch</a:t>
            </a:r>
          </a:p>
          <a:p>
            <a:pPr marL="914400" lvl="1" indent="-457200">
              <a:spcAft>
                <a:spcPts val="600"/>
              </a:spcAft>
              <a:buClr>
                <a:srgbClr val="003EA5"/>
              </a:buClr>
              <a:buFont typeface="Wingdings" panose="05000000000000000000" pitchFamily="2" charset="2"/>
              <a:buChar char="Ø"/>
            </a:pPr>
            <a:r>
              <a:rPr lang="en-US" sz="2300" dirty="0"/>
              <a:t>Rips &amp; tears up to 6 inches</a:t>
            </a:r>
          </a:p>
        </p:txBody>
      </p:sp>
      <p:pic>
        <p:nvPicPr>
          <p:cNvPr id="6" name="Picture 4" descr="Sunseeker RV">
            <a:extLst>
              <a:ext uri="{FF2B5EF4-FFF2-40B4-BE49-F238E27FC236}">
                <a16:creationId xmlns:a16="http://schemas.microsoft.com/office/drawing/2014/main" id="{BB9A74C1-002F-446E-B784-054AF5E8C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453" y="4283015"/>
            <a:ext cx="4216309" cy="21937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8A6BF3B-D44F-437C-805B-6DCE3CB88B71}"/>
              </a:ext>
            </a:extLst>
          </p:cNvPr>
          <p:cNvSpPr txBox="1"/>
          <p:nvPr/>
        </p:nvSpPr>
        <p:spPr>
          <a:xfrm>
            <a:off x="7570968" y="6353702"/>
            <a:ext cx="4513277" cy="246221"/>
          </a:xfrm>
          <a:prstGeom prst="rect">
            <a:avLst/>
          </a:prstGeom>
          <a:noFill/>
        </p:spPr>
        <p:txBody>
          <a:bodyPr wrap="square" rtlCol="0">
            <a:spAutoFit/>
          </a:bodyPr>
          <a:lstStyle/>
          <a:p>
            <a:r>
              <a:rPr lang="en-US" sz="1000"/>
              <a:t>For illustrative purposes only – image is the property of its respective owner</a:t>
            </a:r>
          </a:p>
        </p:txBody>
      </p:sp>
    </p:spTree>
    <p:extLst>
      <p:ext uri="{BB962C8B-B14F-4D97-AF65-F5344CB8AC3E}">
        <p14:creationId xmlns:p14="http://schemas.microsoft.com/office/powerpoint/2010/main" val="287992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 INTERIOR EXTERIOR</a:t>
            </a:r>
          </a:p>
        </p:txBody>
      </p:sp>
      <p:sp>
        <p:nvSpPr>
          <p:cNvPr id="2" name="TextBox 1">
            <a:extLst>
              <a:ext uri="{FF2B5EF4-FFF2-40B4-BE49-F238E27FC236}">
                <a16:creationId xmlns:a16="http://schemas.microsoft.com/office/drawing/2014/main" id="{AEB89AAA-63CB-48D7-B2B6-94AA16667A8D}"/>
              </a:ext>
            </a:extLst>
          </p:cNvPr>
          <p:cNvSpPr txBox="1"/>
          <p:nvPr/>
        </p:nvSpPr>
        <p:spPr>
          <a:xfrm>
            <a:off x="1160930" y="1997839"/>
            <a:ext cx="9870141" cy="2862322"/>
          </a:xfrm>
          <a:prstGeom prst="rect">
            <a:avLst/>
          </a:prstGeom>
          <a:noFill/>
        </p:spPr>
        <p:txBody>
          <a:bodyPr wrap="square" rtlCol="0">
            <a:spAutoFit/>
          </a:bodyPr>
          <a:lstStyle/>
          <a:p>
            <a:pPr algn="ctr"/>
            <a:r>
              <a:rPr lang="en-US" sz="6000" b="1" dirty="0">
                <a:solidFill>
                  <a:srgbClr val="FF0000"/>
                </a:solidFill>
                <a:latin typeface="+mj-lt"/>
              </a:rPr>
              <a:t>THIS PRODUCT CANNOT</a:t>
            </a:r>
          </a:p>
          <a:p>
            <a:pPr algn="ctr"/>
            <a:r>
              <a:rPr lang="en-US" sz="6000" b="1" dirty="0">
                <a:solidFill>
                  <a:srgbClr val="FF0000"/>
                </a:solidFill>
                <a:latin typeface="+mj-lt"/>
              </a:rPr>
              <a:t>BE OFFERED IN</a:t>
            </a:r>
          </a:p>
          <a:p>
            <a:pPr algn="ctr"/>
            <a:r>
              <a:rPr lang="en-US" sz="6000" b="1" dirty="0">
                <a:solidFill>
                  <a:srgbClr val="FF0000"/>
                </a:solidFill>
                <a:latin typeface="+mj-lt"/>
              </a:rPr>
              <a:t>NEW YORK or FLORIDA</a:t>
            </a:r>
          </a:p>
        </p:txBody>
      </p:sp>
      <p:pic>
        <p:nvPicPr>
          <p:cNvPr id="7" name="Picture 6">
            <a:extLst>
              <a:ext uri="{FF2B5EF4-FFF2-40B4-BE49-F238E27FC236}">
                <a16:creationId xmlns:a16="http://schemas.microsoft.com/office/drawing/2014/main" id="{450CCA42-0050-4152-95F2-D37773490A73}"/>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24650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3D339DC-9E0F-4207-9F33-E6CDC6BA2804}"/>
              </a:ext>
            </a:extLst>
          </p:cNvPr>
          <p:cNvSpPr>
            <a:spLocks noGrp="1"/>
          </p:cNvSpPr>
          <p:nvPr>
            <p:ph type="title"/>
          </p:nvPr>
        </p:nvSpPr>
        <p:spPr>
          <a:xfrm>
            <a:off x="3352800" y="3538151"/>
            <a:ext cx="5486400" cy="858658"/>
          </a:xfrm>
        </p:spPr>
        <p:txBody>
          <a:bodyPr>
            <a:normAutofit fontScale="90000"/>
          </a:bodyPr>
          <a:lstStyle/>
          <a:p>
            <a:r>
              <a:rPr lang="en-US" sz="11100" dirty="0"/>
              <a:t>Q &amp; A</a:t>
            </a:r>
            <a:br>
              <a:rPr lang="en-US" sz="6000" dirty="0"/>
            </a:br>
            <a:br>
              <a:rPr lang="en-US" dirty="0"/>
            </a:br>
            <a:endParaRPr lang="en-US" dirty="0"/>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30200" y="1171292"/>
            <a:ext cx="6340553" cy="4724370"/>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Waste system components:</a:t>
            </a:r>
          </a:p>
          <a:p>
            <a:pPr marL="914400" lvl="1" indent="-457200">
              <a:spcBef>
                <a:spcPts val="600"/>
              </a:spcBef>
              <a:buClr>
                <a:srgbClr val="0051B2"/>
              </a:buClr>
              <a:buFont typeface="Wingdings" panose="05000000000000000000" pitchFamily="2" charset="2"/>
              <a:buChar char="Ø"/>
            </a:pPr>
            <a:r>
              <a:rPr lang="en-US" sz="2400" dirty="0"/>
              <a:t>Shower</a:t>
            </a:r>
          </a:p>
          <a:p>
            <a:pPr marL="914400" lvl="1" indent="-457200">
              <a:buClr>
                <a:srgbClr val="0051B2"/>
              </a:buClr>
              <a:buFont typeface="Wingdings" panose="05000000000000000000" pitchFamily="2" charset="2"/>
              <a:buChar char="Ø"/>
            </a:pPr>
            <a:r>
              <a:rPr lang="en-US" sz="2400" dirty="0"/>
              <a:t>Toilet(s)</a:t>
            </a:r>
          </a:p>
          <a:p>
            <a:pPr marL="914400" lvl="1" indent="-457200">
              <a:buClr>
                <a:srgbClr val="0051B2"/>
              </a:buClr>
              <a:buFont typeface="Wingdings" panose="05000000000000000000" pitchFamily="2" charset="2"/>
              <a:buChar char="Ø"/>
            </a:pPr>
            <a:r>
              <a:rPr lang="en-US" sz="2400" dirty="0"/>
              <a:t>Sink(s)</a:t>
            </a:r>
          </a:p>
          <a:p>
            <a:pPr marL="914400" lvl="1" indent="-457200">
              <a:buClr>
                <a:srgbClr val="0051B2"/>
              </a:buClr>
              <a:buFont typeface="Wingdings" panose="05000000000000000000" pitchFamily="2" charset="2"/>
              <a:buChar char="Ø"/>
            </a:pPr>
            <a:r>
              <a:rPr lang="en-US" sz="2400" dirty="0"/>
              <a:t>Holding tank</a:t>
            </a:r>
          </a:p>
          <a:p>
            <a:pPr marL="914400" lvl="1" indent="-457200">
              <a:buClr>
                <a:srgbClr val="0051B2"/>
              </a:buClr>
              <a:buFont typeface="Wingdings" panose="05000000000000000000" pitchFamily="2" charset="2"/>
              <a:buChar char="Ø"/>
            </a:pPr>
            <a:r>
              <a:rPr lang="en-US" sz="2400" dirty="0"/>
              <a:t>In-sink disposal</a:t>
            </a:r>
          </a:p>
          <a:p>
            <a:pPr marL="914400" lvl="1" indent="-457200">
              <a:buClr>
                <a:srgbClr val="0051B2"/>
              </a:buClr>
              <a:buFont typeface="Wingdings" panose="05000000000000000000" pitchFamily="2" charset="2"/>
              <a:buChar char="Ø"/>
            </a:pPr>
            <a:r>
              <a:rPr lang="en-US" sz="2400" dirty="0"/>
              <a:t>Pipes</a:t>
            </a:r>
          </a:p>
          <a:p>
            <a:pPr marL="914400" lvl="1" indent="-457200">
              <a:buClr>
                <a:srgbClr val="0051B2"/>
              </a:buClr>
              <a:buFont typeface="Wingdings" panose="05000000000000000000" pitchFamily="2" charset="2"/>
              <a:buChar char="Ø"/>
            </a:pPr>
            <a:r>
              <a:rPr lang="en-US" sz="2400" dirty="0"/>
              <a:t>Traps</a:t>
            </a:r>
          </a:p>
          <a:p>
            <a:pPr marL="914400" lvl="1" indent="-457200">
              <a:buClr>
                <a:srgbClr val="0051B2"/>
              </a:buClr>
              <a:buFont typeface="Wingdings" panose="05000000000000000000" pitchFamily="2" charset="2"/>
              <a:buChar char="Ø"/>
            </a:pPr>
            <a:r>
              <a:rPr lang="en-US" sz="2400" dirty="0"/>
              <a:t>Gate valves</a:t>
            </a:r>
          </a:p>
          <a:p>
            <a:pPr marL="914400" lvl="1" indent="-457200">
              <a:buClr>
                <a:srgbClr val="0051B2"/>
              </a:buClr>
              <a:buFont typeface="Wingdings" panose="05000000000000000000" pitchFamily="2" charset="2"/>
              <a:buChar char="Ø"/>
            </a:pPr>
            <a:r>
              <a:rPr lang="en-US" sz="2400" dirty="0"/>
              <a:t>Fittings and connectors</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286B1FB-14F7-419D-A209-EA258F8A2FF6}"/>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61FF7E1E-D26E-46D3-9ED9-81D20A6ABECA}"/>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45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3D339DC-9E0F-4207-9F33-E6CDC6BA2804}"/>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91972929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38822" y="1171292"/>
            <a:ext cx="6340553" cy="4108817"/>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Fresh water system components:</a:t>
            </a:r>
          </a:p>
          <a:p>
            <a:pPr marL="914400" lvl="1" indent="-457200">
              <a:spcBef>
                <a:spcPts val="600"/>
              </a:spcBef>
              <a:buClr>
                <a:srgbClr val="0051B2"/>
              </a:buClr>
              <a:buFont typeface="Wingdings" panose="05000000000000000000" pitchFamily="2" charset="2"/>
              <a:buChar char="Ø"/>
            </a:pPr>
            <a:r>
              <a:rPr lang="en-US" sz="2400" dirty="0"/>
              <a:t>Fresh water pump</a:t>
            </a:r>
          </a:p>
          <a:p>
            <a:pPr marL="914400" lvl="1" indent="-457200">
              <a:buClr>
                <a:srgbClr val="0051B2"/>
              </a:buClr>
              <a:buFont typeface="Wingdings" panose="05000000000000000000" pitchFamily="2" charset="2"/>
              <a:buChar char="Ø"/>
            </a:pPr>
            <a:r>
              <a:rPr lang="en-US" sz="2400" dirty="0"/>
              <a:t>Compressor</a:t>
            </a:r>
          </a:p>
          <a:p>
            <a:pPr marL="914400" lvl="1" indent="-457200">
              <a:buClr>
                <a:srgbClr val="0051B2"/>
              </a:buClr>
              <a:buFont typeface="Wingdings" panose="05000000000000000000" pitchFamily="2" charset="2"/>
              <a:buChar char="Ø"/>
            </a:pPr>
            <a:r>
              <a:rPr lang="en-US" sz="2400" dirty="0"/>
              <a:t>Faucet(s)</a:t>
            </a:r>
          </a:p>
          <a:p>
            <a:pPr marL="914400" lvl="1" indent="-457200">
              <a:buClr>
                <a:srgbClr val="0051B2"/>
              </a:buClr>
              <a:buFont typeface="Wingdings" panose="05000000000000000000" pitchFamily="2" charset="2"/>
              <a:buChar char="Ø"/>
            </a:pPr>
            <a:r>
              <a:rPr lang="en-US" sz="2400" dirty="0"/>
              <a:t>Water tank</a:t>
            </a:r>
          </a:p>
          <a:p>
            <a:pPr marL="914400" lvl="1" indent="-457200">
              <a:buClr>
                <a:srgbClr val="0051B2"/>
              </a:buClr>
              <a:buFont typeface="Wingdings" panose="05000000000000000000" pitchFamily="2" charset="2"/>
              <a:buChar char="Ø"/>
            </a:pPr>
            <a:r>
              <a:rPr lang="en-US" sz="2400" dirty="0"/>
              <a:t>Water lines</a:t>
            </a:r>
          </a:p>
          <a:p>
            <a:pPr marL="914400" lvl="1" indent="-457200">
              <a:buClr>
                <a:srgbClr val="0051B2"/>
              </a:buClr>
              <a:buFont typeface="Wingdings" panose="05000000000000000000" pitchFamily="2" charset="2"/>
              <a:buChar char="Ø"/>
            </a:pPr>
            <a:r>
              <a:rPr lang="en-US" sz="2400" dirty="0"/>
              <a:t>Traps</a:t>
            </a:r>
          </a:p>
          <a:p>
            <a:pPr marL="914400" lvl="1" indent="-457200">
              <a:buClr>
                <a:srgbClr val="0051B2"/>
              </a:buClr>
              <a:buFont typeface="Wingdings" panose="05000000000000000000" pitchFamily="2" charset="2"/>
              <a:buChar char="Ø"/>
            </a:pPr>
            <a:r>
              <a:rPr lang="en-US" sz="2400" dirty="0"/>
              <a:t>Fittings and connectors</a:t>
            </a:r>
            <a:endParaRPr lang="en-US" sz="2000" dirty="0"/>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D6A9F04-F324-48A9-B626-EBA057274A91}"/>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1" name="Straight Arrow Connector 10">
            <a:extLst>
              <a:ext uri="{FF2B5EF4-FFF2-40B4-BE49-F238E27FC236}">
                <a16:creationId xmlns:a16="http://schemas.microsoft.com/office/drawing/2014/main" id="{879C2313-93BB-4201-BD85-1C8DCAAAEC0B}"/>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87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A080A9C-BE8C-47A9-9173-FBFA406B63FF}"/>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36749" y="1171292"/>
            <a:ext cx="6857999" cy="1569660"/>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200" dirty="0"/>
              <a:t>Air conditioning/ventilation components</a:t>
            </a:r>
            <a:br>
              <a:rPr lang="en-US" sz="2200" dirty="0"/>
            </a:br>
            <a:r>
              <a:rPr lang="en-US" sz="2200" dirty="0"/>
              <a:t>(roof-mounted):</a:t>
            </a:r>
          </a:p>
        </p:txBody>
      </p:sp>
      <p:sp>
        <p:nvSpPr>
          <p:cNvPr id="10" name="TextBox 9">
            <a:extLst>
              <a:ext uri="{FF2B5EF4-FFF2-40B4-BE49-F238E27FC236}">
                <a16:creationId xmlns:a16="http://schemas.microsoft.com/office/drawing/2014/main" id="{AD6053BC-20DB-4C46-A5AF-2EB9F4261798}"/>
              </a:ext>
            </a:extLst>
          </p:cNvPr>
          <p:cNvSpPr txBox="1"/>
          <p:nvPr/>
        </p:nvSpPr>
        <p:spPr>
          <a:xfrm>
            <a:off x="5569256" y="2695632"/>
            <a:ext cx="6388235" cy="3816429"/>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200" dirty="0"/>
              <a:t>Ducts</a:t>
            </a:r>
          </a:p>
          <a:p>
            <a:pPr marL="914400" lvl="1" indent="-457200">
              <a:buClr>
                <a:srgbClr val="0051B2"/>
              </a:buClr>
              <a:buFont typeface="Wingdings" panose="05000000000000000000" pitchFamily="2" charset="2"/>
              <a:buChar char="Ø"/>
            </a:pPr>
            <a:r>
              <a:rPr lang="en-US" sz="2200" dirty="0"/>
              <a:t>Switches</a:t>
            </a:r>
          </a:p>
          <a:p>
            <a:pPr marL="914400" lvl="1" indent="-457200">
              <a:buClr>
                <a:srgbClr val="0051B2"/>
              </a:buClr>
              <a:buFont typeface="Wingdings" panose="05000000000000000000" pitchFamily="2" charset="2"/>
              <a:buChar char="Ø"/>
            </a:pPr>
            <a:r>
              <a:rPr lang="en-US" sz="2200" dirty="0"/>
              <a:t>Compressor</a:t>
            </a:r>
          </a:p>
          <a:p>
            <a:pPr marL="914400" lvl="1" indent="-457200">
              <a:buClr>
                <a:srgbClr val="0051B2"/>
              </a:buClr>
              <a:buFont typeface="Wingdings" panose="05000000000000000000" pitchFamily="2" charset="2"/>
              <a:buChar char="Ø"/>
            </a:pPr>
            <a:r>
              <a:rPr lang="en-US" sz="2200" dirty="0"/>
              <a:t>Evaporator</a:t>
            </a:r>
          </a:p>
          <a:p>
            <a:pPr marL="914400" lvl="1" indent="-457200">
              <a:buClr>
                <a:srgbClr val="0051B2"/>
              </a:buClr>
              <a:buFont typeface="Wingdings" panose="05000000000000000000" pitchFamily="2" charset="2"/>
              <a:buChar char="Ø"/>
            </a:pPr>
            <a:r>
              <a:rPr lang="en-US" sz="2200" dirty="0"/>
              <a:t>Capacitors</a:t>
            </a:r>
          </a:p>
          <a:p>
            <a:pPr marL="914400" lvl="1" indent="-457200">
              <a:buClr>
                <a:srgbClr val="0051B2"/>
              </a:buClr>
              <a:buFont typeface="Wingdings" panose="05000000000000000000" pitchFamily="2" charset="2"/>
              <a:buChar char="Ø"/>
            </a:pPr>
            <a:r>
              <a:rPr lang="en-US" sz="2200" dirty="0"/>
              <a:t>Relays</a:t>
            </a:r>
          </a:p>
          <a:p>
            <a:pPr marL="914400" lvl="1" indent="-457200">
              <a:buClr>
                <a:srgbClr val="0051B2"/>
              </a:buClr>
              <a:buFont typeface="Wingdings" panose="05000000000000000000" pitchFamily="2" charset="2"/>
              <a:buChar char="Ø"/>
            </a:pPr>
            <a:r>
              <a:rPr lang="en-US" sz="2200" dirty="0"/>
              <a:t>Thermostat</a:t>
            </a:r>
          </a:p>
          <a:p>
            <a:pPr marL="914400" lvl="1" indent="-457200">
              <a:buClr>
                <a:srgbClr val="0051B2"/>
              </a:buClr>
              <a:buFont typeface="Wingdings" panose="05000000000000000000" pitchFamily="2" charset="2"/>
              <a:buChar char="Ø"/>
            </a:pPr>
            <a:r>
              <a:rPr lang="en-US" sz="2200" dirty="0"/>
              <a:t>Heat strips</a:t>
            </a:r>
          </a:p>
          <a:p>
            <a:pPr marL="914400" lvl="1" indent="-457200">
              <a:buClr>
                <a:srgbClr val="0051B2"/>
              </a:buClr>
              <a:buFont typeface="Wingdings" panose="05000000000000000000" pitchFamily="2" charset="2"/>
              <a:buChar char="Ø"/>
            </a:pPr>
            <a:r>
              <a:rPr lang="en-US" sz="2200" dirty="0"/>
              <a:t>Heating element(s)</a:t>
            </a:r>
          </a:p>
          <a:p>
            <a:pPr marL="914400" lvl="1" indent="-457200">
              <a:buClr>
                <a:srgbClr val="0051B2"/>
              </a:buClr>
              <a:buFont typeface="Wingdings" panose="05000000000000000000" pitchFamily="2" charset="2"/>
              <a:buChar char="Ø"/>
            </a:pPr>
            <a:r>
              <a:rPr lang="en-US" sz="2200" dirty="0"/>
              <a:t>Heat pump</a:t>
            </a:r>
          </a:p>
          <a:p>
            <a:pPr marL="914400" lvl="1" indent="-457200">
              <a:buClr>
                <a:srgbClr val="0051B2"/>
              </a:buClr>
              <a:buFont typeface="Wingdings" panose="05000000000000000000" pitchFamily="2" charset="2"/>
              <a:buChar char="Ø"/>
            </a:pPr>
            <a:r>
              <a:rPr lang="en-US" sz="2200" dirty="0"/>
              <a:t>Condense</a:t>
            </a:r>
          </a:p>
          <a:p>
            <a:pPr marL="914400" lvl="1" indent="-457200">
              <a:buClr>
                <a:srgbClr val="0051B2"/>
              </a:buClr>
              <a:buFont typeface="Wingdings" panose="05000000000000000000" pitchFamily="2" charset="2"/>
              <a:buChar char="Ø"/>
            </a:pPr>
            <a:r>
              <a:rPr lang="en-US" sz="2200" dirty="0"/>
              <a:t>Accumulator</a:t>
            </a:r>
          </a:p>
          <a:p>
            <a:pPr marL="914400" lvl="1" indent="-457200">
              <a:buClr>
                <a:srgbClr val="0051B2"/>
              </a:buClr>
              <a:buFont typeface="Wingdings" panose="05000000000000000000" pitchFamily="2" charset="2"/>
              <a:buChar char="Ø"/>
            </a:pPr>
            <a:r>
              <a:rPr lang="en-US" sz="2200" dirty="0"/>
              <a:t>Expansion valve</a:t>
            </a:r>
          </a:p>
          <a:p>
            <a:pPr marL="914400" lvl="1" indent="-457200">
              <a:buClr>
                <a:srgbClr val="0051B2"/>
              </a:buClr>
              <a:buFont typeface="Wingdings" panose="05000000000000000000" pitchFamily="2" charset="2"/>
              <a:buChar char="Ø"/>
            </a:pPr>
            <a:r>
              <a:rPr lang="en-US" sz="2200" dirty="0"/>
              <a:t>Receiver drier</a:t>
            </a:r>
          </a:p>
          <a:p>
            <a:pPr marL="914400" lvl="1" indent="-457200">
              <a:buClr>
                <a:srgbClr val="0051B2"/>
              </a:buClr>
              <a:buFont typeface="Wingdings" panose="05000000000000000000" pitchFamily="2" charset="2"/>
              <a:buChar char="Ø"/>
            </a:pPr>
            <a:r>
              <a:rPr lang="en-US" sz="2200" dirty="0"/>
              <a:t>Blower motor</a:t>
            </a:r>
          </a:p>
          <a:p>
            <a:pPr marL="914400" lvl="1" indent="-457200">
              <a:buClr>
                <a:srgbClr val="0051B2"/>
              </a:buClr>
              <a:buFont typeface="Wingdings" panose="05000000000000000000" pitchFamily="2" charset="2"/>
              <a:buChar char="Ø"/>
            </a:pPr>
            <a:r>
              <a:rPr lang="en-US" sz="2200" dirty="0"/>
              <a:t>Electronic module</a:t>
            </a:r>
          </a:p>
          <a:p>
            <a:pPr marL="914400" lvl="1" indent="-457200">
              <a:buClr>
                <a:srgbClr val="0051B2"/>
              </a:buClr>
              <a:buFont typeface="Wingdings" panose="05000000000000000000" pitchFamily="2" charset="2"/>
              <a:buChar char="Ø"/>
            </a:pPr>
            <a:r>
              <a:rPr lang="en-US" sz="2200" dirty="0"/>
              <a:t>Circuit boards</a:t>
            </a:r>
          </a:p>
          <a:p>
            <a:pPr marL="914400" lvl="1" indent="-457200">
              <a:buClr>
                <a:srgbClr val="0051B2"/>
              </a:buClr>
              <a:buFont typeface="Wingdings" panose="05000000000000000000" pitchFamily="2" charset="2"/>
              <a:buChar char="Ø"/>
            </a:pPr>
            <a:r>
              <a:rPr lang="en-US" sz="2200" dirty="0"/>
              <a:t>Cycling switches</a:t>
            </a:r>
          </a:p>
          <a:p>
            <a:pPr marL="914400" lvl="1" indent="-457200">
              <a:buClr>
                <a:srgbClr val="0051B2"/>
              </a:buClr>
              <a:buFont typeface="Wingdings" panose="05000000000000000000" pitchFamily="2" charset="2"/>
              <a:buChar char="Ø"/>
            </a:pPr>
            <a:r>
              <a:rPr lang="en-US" sz="2200" dirty="0"/>
              <a:t>Pressure switches</a:t>
            </a:r>
          </a:p>
          <a:p>
            <a:pPr marL="914400" lvl="1" indent="-457200">
              <a:buClr>
                <a:srgbClr val="0051B2"/>
              </a:buClr>
              <a:buFont typeface="Wingdings" panose="05000000000000000000" pitchFamily="2" charset="2"/>
              <a:buChar char="Ø"/>
            </a:pPr>
            <a:r>
              <a:rPr lang="en-US" sz="2200" dirty="0"/>
              <a:t>Ventilation fans</a:t>
            </a:r>
          </a:p>
          <a:p>
            <a:pPr marL="914400" lvl="1" indent="-457200">
              <a:buClr>
                <a:srgbClr val="0051B2"/>
              </a:buClr>
              <a:buFont typeface="Wingdings" panose="05000000000000000000" pitchFamily="2" charset="2"/>
              <a:buChar char="Ø"/>
            </a:pPr>
            <a:r>
              <a:rPr lang="en-US" sz="2200" dirty="0"/>
              <a:t>Control panel</a:t>
            </a:r>
          </a:p>
        </p:txBody>
      </p:sp>
      <p:cxnSp>
        <p:nvCxnSpPr>
          <p:cNvPr id="12" name="Straight Arrow Connector 11">
            <a:extLst>
              <a:ext uri="{FF2B5EF4-FFF2-40B4-BE49-F238E27FC236}">
                <a16:creationId xmlns:a16="http://schemas.microsoft.com/office/drawing/2014/main" id="{0BE6B2D7-57D8-4A65-88B7-440AC566AB19}"/>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xEl>
                                              <p:pRg st="18" end="1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xEl>
                                              <p:pRg st="19" end="1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36749" y="1171292"/>
            <a:ext cx="5772481" cy="5062924"/>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Range and oven components:</a:t>
            </a:r>
          </a:p>
          <a:p>
            <a:pPr marL="914400" lvl="1" indent="-457200">
              <a:spcBef>
                <a:spcPts val="600"/>
              </a:spcBef>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Burner valves</a:t>
            </a:r>
          </a:p>
          <a:p>
            <a:pPr marL="914400" lvl="1" indent="-457200">
              <a:buClr>
                <a:srgbClr val="0051B2"/>
              </a:buClr>
              <a:buFont typeface="Wingdings" panose="05000000000000000000" pitchFamily="2" charset="2"/>
              <a:buChar char="Ø"/>
            </a:pPr>
            <a:r>
              <a:rPr lang="en-US" sz="2400" dirty="0"/>
              <a:t>Convection oven</a:t>
            </a:r>
          </a:p>
          <a:p>
            <a:pPr marL="914400" lvl="1" indent="-457200">
              <a:buClr>
                <a:srgbClr val="0051B2"/>
              </a:buClr>
              <a:buFont typeface="Wingdings" panose="05000000000000000000" pitchFamily="2" charset="2"/>
              <a:buChar char="Ø"/>
            </a:pPr>
            <a:r>
              <a:rPr lang="en-US" sz="2400" dirty="0"/>
              <a:t>Microwave oven</a:t>
            </a:r>
          </a:p>
          <a:p>
            <a:pPr marL="914400" lvl="1" indent="-457200">
              <a:buClr>
                <a:srgbClr val="0051B2"/>
              </a:buClr>
              <a:buFont typeface="Wingdings" panose="05000000000000000000" pitchFamily="2" charset="2"/>
              <a:buChar char="Ø"/>
            </a:pPr>
            <a:r>
              <a:rPr lang="en-US" sz="2400" dirty="0"/>
              <a:t>Power hood</a:t>
            </a:r>
          </a:p>
          <a:p>
            <a:pPr marL="914400" lvl="1" indent="-457200">
              <a:buClr>
                <a:srgbClr val="0051B2"/>
              </a:buClr>
              <a:buFont typeface="Wingdings" panose="05000000000000000000" pitchFamily="2" charset="2"/>
              <a:buChar char="Ø"/>
            </a:pPr>
            <a:r>
              <a:rPr lang="en-US" sz="2400" dirty="0"/>
              <a:t>L.P. lines</a:t>
            </a:r>
          </a:p>
          <a:p>
            <a:pPr marL="914400" lvl="1" indent="-457200">
              <a:buClr>
                <a:srgbClr val="0051B2"/>
              </a:buClr>
              <a:buFont typeface="Wingdings" panose="05000000000000000000" pitchFamily="2" charset="2"/>
              <a:buChar char="Ø"/>
            </a:pPr>
            <a:r>
              <a:rPr lang="en-US" sz="2400" dirty="0"/>
              <a:t>L.P. fittings and connectors</a:t>
            </a:r>
          </a:p>
          <a:p>
            <a:pPr marL="914400" lvl="1" indent="-457200">
              <a:buClr>
                <a:srgbClr val="0051B2"/>
              </a:buClr>
              <a:buFont typeface="Wingdings" panose="05000000000000000000" pitchFamily="2" charset="2"/>
              <a:buChar char="Ø"/>
            </a:pPr>
            <a:r>
              <a:rPr lang="en-US" sz="2400" dirty="0"/>
              <a:t>Circuit boards</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E3F0E2B-A7F1-4A62-9A02-D4A1E60E095C}"/>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7A66CF1E-E996-45DA-8BAB-B9C586D2507B}"/>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23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2219" y="1171292"/>
            <a:ext cx="5651528" cy="4693593"/>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L.P. gas system components:</a:t>
            </a:r>
          </a:p>
          <a:p>
            <a:pPr marL="914400" lvl="1" indent="-457200">
              <a:spcBef>
                <a:spcPts val="600"/>
              </a:spcBef>
              <a:buClr>
                <a:srgbClr val="0051B2"/>
              </a:buClr>
              <a:buFont typeface="Wingdings" panose="05000000000000000000" pitchFamily="2" charset="2"/>
              <a:buChar char="Ø"/>
            </a:pPr>
            <a:r>
              <a:rPr lang="en-US" sz="2400" dirty="0"/>
              <a:t>Valves</a:t>
            </a:r>
          </a:p>
          <a:p>
            <a:pPr marL="914400" lvl="1" indent="-457200">
              <a:buClr>
                <a:srgbClr val="0051B2"/>
              </a:buClr>
              <a:buFont typeface="Wingdings" panose="05000000000000000000" pitchFamily="2" charset="2"/>
              <a:buChar char="Ø"/>
            </a:pPr>
            <a:r>
              <a:rPr lang="en-US" sz="2400" dirty="0"/>
              <a:t>Regulators</a:t>
            </a:r>
          </a:p>
          <a:p>
            <a:pPr marL="914400" lvl="1" indent="-457200">
              <a:buClr>
                <a:srgbClr val="0051B2"/>
              </a:buClr>
              <a:buFont typeface="Wingdings" panose="05000000000000000000" pitchFamily="2" charset="2"/>
              <a:buChar char="Ø"/>
            </a:pPr>
            <a:r>
              <a:rPr lang="en-US" sz="2400" dirty="0"/>
              <a:t>Gauges</a:t>
            </a:r>
          </a:p>
          <a:p>
            <a:pPr marL="914400" lvl="1" indent="-457200">
              <a:buClr>
                <a:srgbClr val="0051B2"/>
              </a:buClr>
              <a:buFont typeface="Wingdings" panose="05000000000000000000" pitchFamily="2" charset="2"/>
              <a:buChar char="Ø"/>
            </a:pPr>
            <a:r>
              <a:rPr lang="en-US" sz="2400" dirty="0"/>
              <a:t>Mounting brackets</a:t>
            </a:r>
          </a:p>
          <a:p>
            <a:pPr marL="914400" lvl="1" indent="-457200">
              <a:buClr>
                <a:srgbClr val="0051B2"/>
              </a:buClr>
              <a:buFont typeface="Wingdings" panose="05000000000000000000" pitchFamily="2" charset="2"/>
              <a:buChar char="Ø"/>
            </a:pPr>
            <a:r>
              <a:rPr lang="en-US" sz="2400" dirty="0"/>
              <a:t>Pigtails</a:t>
            </a:r>
          </a:p>
          <a:p>
            <a:pPr marL="914400" lvl="1" indent="-457200">
              <a:buClr>
                <a:srgbClr val="0051B2"/>
              </a:buClr>
              <a:buFont typeface="Wingdings" panose="05000000000000000000" pitchFamily="2" charset="2"/>
              <a:buChar char="Ø"/>
            </a:pPr>
            <a:r>
              <a:rPr lang="en-US" sz="2400" dirty="0"/>
              <a:t>Gas bottles</a:t>
            </a:r>
          </a:p>
          <a:p>
            <a:pPr marL="914400" lvl="1" indent="-457200">
              <a:buClr>
                <a:srgbClr val="0051B2"/>
              </a:buClr>
              <a:buFont typeface="Wingdings" panose="05000000000000000000" pitchFamily="2" charset="2"/>
              <a:buChar char="Ø"/>
            </a:pPr>
            <a:r>
              <a:rPr lang="en-US" sz="2400" dirty="0"/>
              <a:t>L.P. lines</a:t>
            </a:r>
          </a:p>
          <a:p>
            <a:pPr marL="914400" lvl="1" indent="-457200">
              <a:buClr>
                <a:srgbClr val="0051B2"/>
              </a:buClr>
              <a:buFont typeface="Wingdings" panose="05000000000000000000" pitchFamily="2" charset="2"/>
              <a:buChar char="Ø"/>
            </a:pPr>
            <a:r>
              <a:rPr lang="en-US" sz="2400" dirty="0"/>
              <a:t>Fittings and connectors</a:t>
            </a:r>
          </a:p>
          <a:p>
            <a:pPr marL="914400" lvl="1" indent="-457200">
              <a:buClr>
                <a:srgbClr val="0051B2"/>
              </a:buClr>
              <a:buFont typeface="Wingdings" panose="05000000000000000000" pitchFamily="2" charset="2"/>
              <a:buChar char="Ø"/>
            </a:pPr>
            <a:r>
              <a:rPr lang="en-US" sz="2400" dirty="0"/>
              <a:t>Shut-off system</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8C31B2C-9F31-40DD-B700-82637A6BFADF}"/>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A978E726-2690-42FE-8BA7-1CF089482161}"/>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63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E15A4AC-CB9D-40CB-913A-759247DF6051}"/>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45375" y="1171292"/>
            <a:ext cx="6857999" cy="1323439"/>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Heating system components:</a:t>
            </a:r>
          </a:p>
        </p:txBody>
      </p:sp>
      <p:sp>
        <p:nvSpPr>
          <p:cNvPr id="10" name="TextBox 9">
            <a:extLst>
              <a:ext uri="{FF2B5EF4-FFF2-40B4-BE49-F238E27FC236}">
                <a16:creationId xmlns:a16="http://schemas.microsoft.com/office/drawing/2014/main" id="{0417A9D3-93DF-4670-B6BF-F4E93B5574B8}"/>
              </a:ext>
            </a:extLst>
          </p:cNvPr>
          <p:cNvSpPr txBox="1"/>
          <p:nvPr/>
        </p:nvSpPr>
        <p:spPr>
          <a:xfrm>
            <a:off x="5545375" y="2484459"/>
            <a:ext cx="6857999" cy="2677656"/>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Furnace igniter</a:t>
            </a:r>
          </a:p>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Gas valve</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Blower motor</a:t>
            </a:r>
          </a:p>
          <a:p>
            <a:pPr marL="914400" lvl="1" indent="-457200">
              <a:buClr>
                <a:srgbClr val="0051B2"/>
              </a:buClr>
              <a:buFont typeface="Wingdings" panose="05000000000000000000" pitchFamily="2" charset="2"/>
              <a:buChar char="Ø"/>
            </a:pPr>
            <a:endParaRPr lang="en-US" sz="2400" dirty="0"/>
          </a:p>
          <a:p>
            <a:pPr marL="914400" lvl="1" indent="-457200">
              <a:buClr>
                <a:srgbClr val="0051B2"/>
              </a:buClr>
              <a:buFont typeface="Wingdings" panose="05000000000000000000" pitchFamily="2" charset="2"/>
              <a:buChar char="Ø"/>
            </a:pPr>
            <a:r>
              <a:rPr lang="en-US" sz="2400" dirty="0"/>
              <a:t>Heat pump</a:t>
            </a:r>
          </a:p>
          <a:p>
            <a:pPr marL="914400" lvl="1" indent="-457200">
              <a:buClr>
                <a:srgbClr val="0051B2"/>
              </a:buClr>
              <a:buFont typeface="Wingdings" panose="05000000000000000000" pitchFamily="2" charset="2"/>
              <a:buChar char="Ø"/>
            </a:pPr>
            <a:r>
              <a:rPr lang="en-US" sz="2400" dirty="0"/>
              <a:t>Heat strips</a:t>
            </a:r>
          </a:p>
          <a:p>
            <a:pPr marL="914400" lvl="1" indent="-457200">
              <a:buClr>
                <a:srgbClr val="0051B2"/>
              </a:buClr>
              <a:buFont typeface="Wingdings" panose="05000000000000000000" pitchFamily="2" charset="2"/>
              <a:buChar char="Ø"/>
            </a:pPr>
            <a:r>
              <a:rPr lang="en-US" sz="2400" dirty="0"/>
              <a:t>L.P. fittings and connectors</a:t>
            </a:r>
          </a:p>
          <a:p>
            <a:pPr marL="914400" lvl="1" indent="-457200">
              <a:buClr>
                <a:srgbClr val="0051B2"/>
              </a:buClr>
              <a:buFont typeface="Wingdings" panose="05000000000000000000" pitchFamily="2" charset="2"/>
              <a:buChar char="Ø"/>
            </a:pPr>
            <a:r>
              <a:rPr lang="en-US" sz="2400" dirty="0"/>
              <a:t>Control panel</a:t>
            </a:r>
          </a:p>
          <a:p>
            <a:pPr marL="914400" lvl="1" indent="-457200">
              <a:buClr>
                <a:srgbClr val="0051B2"/>
              </a:buClr>
              <a:buFont typeface="Wingdings" panose="05000000000000000000" pitchFamily="2" charset="2"/>
              <a:buChar char="Ø"/>
            </a:pPr>
            <a:r>
              <a:rPr lang="en-US" sz="2400" dirty="0"/>
              <a:t>Circuit boards</a:t>
            </a:r>
          </a:p>
          <a:p>
            <a:pPr marL="914400" lvl="1" indent="-457200">
              <a:buClr>
                <a:srgbClr val="0051B2"/>
              </a:buClr>
              <a:buFont typeface="Wingdings" panose="05000000000000000000" pitchFamily="2" charset="2"/>
              <a:buChar char="Ø"/>
            </a:pPr>
            <a:endParaRPr lang="en-US" sz="2400" dirty="0"/>
          </a:p>
        </p:txBody>
      </p:sp>
      <p:cxnSp>
        <p:nvCxnSpPr>
          <p:cNvPr id="12" name="Straight Arrow Connector 11">
            <a:extLst>
              <a:ext uri="{FF2B5EF4-FFF2-40B4-BE49-F238E27FC236}">
                <a16:creationId xmlns:a16="http://schemas.microsoft.com/office/drawing/2014/main" id="{8EF77865-0672-4363-B20A-03E65CAE534E}"/>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61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5376" y="1171292"/>
            <a:ext cx="5789734" cy="4724370"/>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Refrigerator components:</a:t>
            </a:r>
          </a:p>
          <a:p>
            <a:pPr marL="914400" lvl="1" indent="-457200">
              <a:spcBef>
                <a:spcPts val="600"/>
              </a:spcBef>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Cooling unit</a:t>
            </a:r>
          </a:p>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Igniter</a:t>
            </a:r>
          </a:p>
          <a:p>
            <a:pPr marL="914400" lvl="1" indent="-457200">
              <a:buClr>
                <a:srgbClr val="0051B2"/>
              </a:buClr>
              <a:buFont typeface="Wingdings" panose="05000000000000000000" pitchFamily="2" charset="2"/>
              <a:buChar char="Ø"/>
            </a:pPr>
            <a:r>
              <a:rPr lang="en-US" sz="2400" dirty="0"/>
              <a:t>L.P. fittings and connectors</a:t>
            </a:r>
          </a:p>
          <a:p>
            <a:pPr marL="914400" lvl="1" indent="-457200">
              <a:buClr>
                <a:srgbClr val="0051B2"/>
              </a:buClr>
              <a:buFont typeface="Wingdings" panose="05000000000000000000" pitchFamily="2" charset="2"/>
              <a:buChar char="Ø"/>
            </a:pPr>
            <a:r>
              <a:rPr lang="en-US" sz="2400" dirty="0"/>
              <a:t>Control panel</a:t>
            </a:r>
          </a:p>
          <a:p>
            <a:pPr marL="914400" lvl="1" indent="-457200">
              <a:buClr>
                <a:srgbClr val="0051B2"/>
              </a:buClr>
              <a:buFont typeface="Wingdings" panose="05000000000000000000" pitchFamily="2" charset="2"/>
              <a:buChar char="Ø"/>
            </a:pPr>
            <a:r>
              <a:rPr lang="en-US" sz="2400" dirty="0"/>
              <a:t>Latch and door seals</a:t>
            </a:r>
          </a:p>
          <a:p>
            <a:pPr marL="914400" lvl="1" indent="-457200">
              <a:buClr>
                <a:srgbClr val="0051B2"/>
              </a:buClr>
              <a:buFont typeface="Wingdings" panose="05000000000000000000" pitchFamily="2" charset="2"/>
              <a:buChar char="Ø"/>
            </a:pPr>
            <a:r>
              <a:rPr lang="en-US" sz="2400" dirty="0"/>
              <a:t>Circuit boards</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ABCC498-2D7A-4FAC-BE6C-EB663508540D}"/>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AE19D63A-A028-4C5B-9F3E-F5112064E3A5}"/>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0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97CFD-111D-4B2E-9998-81FFD07A5EF0}"/>
              </a:ext>
            </a:extLst>
          </p:cNvPr>
          <p:cNvSpPr>
            <a:spLocks noGrp="1"/>
          </p:cNvSpPr>
          <p:nvPr>
            <p:ph type="title"/>
          </p:nvPr>
        </p:nvSpPr>
        <p:spPr/>
        <p:txBody>
          <a:bodyPr/>
          <a:lstStyle/>
          <a:p>
            <a:r>
              <a:rPr lang="en-US" sz="8000" dirty="0"/>
              <a:t>WELCOME</a:t>
            </a:r>
          </a:p>
        </p:txBody>
      </p:sp>
    </p:spTree>
    <p:extLst>
      <p:ext uri="{BB962C8B-B14F-4D97-AF65-F5344CB8AC3E}">
        <p14:creationId xmlns:p14="http://schemas.microsoft.com/office/powerpoint/2010/main" val="112296393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5376" y="1171292"/>
            <a:ext cx="6241509" cy="3431709"/>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Power step components:</a:t>
            </a:r>
          </a:p>
          <a:p>
            <a:pPr marL="914400" lvl="1" indent="-457200">
              <a:spcBef>
                <a:spcPts val="600"/>
              </a:spcBef>
              <a:buClr>
                <a:srgbClr val="0051B2"/>
              </a:buClr>
              <a:buFont typeface="Wingdings" panose="05000000000000000000" pitchFamily="2" charset="2"/>
              <a:buChar char="Ø"/>
            </a:pPr>
            <a:r>
              <a:rPr lang="en-US" sz="2400" dirty="0"/>
              <a:t>Power step system</a:t>
            </a:r>
          </a:p>
          <a:p>
            <a:pPr marL="0" lvl="1">
              <a:spcBef>
                <a:spcPts val="600"/>
              </a:spcBef>
              <a:buClr>
                <a:srgbClr val="0051B2"/>
              </a:buClr>
            </a:pPr>
            <a:endParaRPr lang="en-US" sz="2400" b="1" dirty="0"/>
          </a:p>
          <a:p>
            <a:pPr marL="0" lvl="1">
              <a:spcBef>
                <a:spcPts val="600"/>
              </a:spcBef>
              <a:buClr>
                <a:srgbClr val="0051B2"/>
              </a:buClr>
            </a:pPr>
            <a:r>
              <a:rPr lang="en-US" sz="2400" b="1" dirty="0"/>
              <a:t>Note:</a:t>
            </a:r>
            <a:r>
              <a:rPr lang="en-US" sz="2400" dirty="0"/>
              <a:t> Coverage is available only for systems that are factory installed or dealer installed and approved by the factory.</a:t>
            </a:r>
            <a:endParaRPr lang="en-US" sz="3200" dirty="0"/>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15DC275-3F3E-4590-870A-E1D0967BBF7A}"/>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A17813DB-67B0-44F1-B198-2AB499E8E422}"/>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26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5389" y="1171292"/>
            <a:ext cx="4961593" cy="4878259"/>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A/V system:</a:t>
            </a:r>
          </a:p>
          <a:p>
            <a:pPr marL="914400" lvl="1" indent="-457200">
              <a:spcBef>
                <a:spcPts val="600"/>
              </a:spcBef>
              <a:buClr>
                <a:srgbClr val="0051B2"/>
              </a:buClr>
              <a:buFont typeface="Wingdings" panose="05000000000000000000" pitchFamily="2" charset="2"/>
              <a:buChar char="Ø"/>
            </a:pPr>
            <a:r>
              <a:rPr lang="en-US" sz="2400" dirty="0"/>
              <a:t>TV</a:t>
            </a:r>
          </a:p>
          <a:p>
            <a:pPr marL="914400" lvl="1" indent="-457200">
              <a:buClr>
                <a:srgbClr val="0051B2"/>
              </a:buClr>
              <a:buFont typeface="Wingdings" panose="05000000000000000000" pitchFamily="2" charset="2"/>
              <a:buChar char="Ø"/>
            </a:pPr>
            <a:r>
              <a:rPr lang="en-US" sz="2400" dirty="0"/>
              <a:t>Stereo system</a:t>
            </a:r>
          </a:p>
          <a:p>
            <a:pPr marL="914400" lvl="1" indent="-457200">
              <a:buClr>
                <a:srgbClr val="0051B2"/>
              </a:buClr>
              <a:buFont typeface="Wingdings" panose="05000000000000000000" pitchFamily="2" charset="2"/>
              <a:buChar char="Ø"/>
            </a:pPr>
            <a:r>
              <a:rPr lang="en-US" sz="2400" dirty="0"/>
              <a:t>Amplifiers</a:t>
            </a:r>
          </a:p>
          <a:p>
            <a:pPr marL="914400" lvl="1" indent="-457200">
              <a:buClr>
                <a:srgbClr val="0051B2"/>
              </a:buClr>
              <a:buFont typeface="Wingdings" panose="05000000000000000000" pitchFamily="2" charset="2"/>
              <a:buChar char="Ø"/>
            </a:pPr>
            <a:r>
              <a:rPr lang="en-US" sz="2400" dirty="0"/>
              <a:t>Speakers</a:t>
            </a:r>
          </a:p>
          <a:p>
            <a:pPr marL="914400" lvl="1" indent="-457200">
              <a:buClr>
                <a:srgbClr val="0051B2"/>
              </a:buClr>
              <a:buFont typeface="Wingdings" panose="05000000000000000000" pitchFamily="2" charset="2"/>
              <a:buChar char="Ø"/>
            </a:pPr>
            <a:r>
              <a:rPr lang="en-US" sz="2400" dirty="0"/>
              <a:t>CD/cassette player</a:t>
            </a:r>
          </a:p>
          <a:p>
            <a:pPr marL="914400" lvl="1" indent="-457200">
              <a:buClr>
                <a:srgbClr val="0051B2"/>
              </a:buClr>
              <a:buFont typeface="Wingdings" panose="05000000000000000000" pitchFamily="2" charset="2"/>
              <a:buChar char="Ø"/>
            </a:pPr>
            <a:r>
              <a:rPr lang="en-US" sz="2400" dirty="0"/>
              <a:t>Antenna motor</a:t>
            </a:r>
          </a:p>
          <a:p>
            <a:pPr marL="914400" lvl="1" indent="-457200">
              <a:buClr>
                <a:srgbClr val="0051B2"/>
              </a:buClr>
              <a:buFont typeface="Wingdings" panose="05000000000000000000" pitchFamily="2" charset="2"/>
              <a:buChar char="Ø"/>
            </a:pPr>
            <a:r>
              <a:rPr lang="en-US" sz="2400" dirty="0"/>
              <a:t>Antenna and rotor package</a:t>
            </a:r>
          </a:p>
          <a:p>
            <a:pPr marL="914400" lvl="1" indent="-457200">
              <a:buClr>
                <a:srgbClr val="0051B2"/>
              </a:buClr>
              <a:buFont typeface="Wingdings" panose="05000000000000000000" pitchFamily="2" charset="2"/>
              <a:buChar char="Ø"/>
            </a:pPr>
            <a:r>
              <a:rPr lang="en-US" sz="2400" dirty="0"/>
              <a:t>Antenna control panel</a:t>
            </a:r>
          </a:p>
          <a:p>
            <a:pPr marL="914400" lvl="1" indent="-457200">
              <a:buClr>
                <a:srgbClr val="0051B2"/>
              </a:buClr>
              <a:buFont typeface="Wingdings" panose="05000000000000000000" pitchFamily="2" charset="2"/>
              <a:buChar char="Ø"/>
            </a:pPr>
            <a:r>
              <a:rPr lang="en-US" sz="2400" dirty="0"/>
              <a:t>Antenna signal amp</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633765A-DBAB-40A3-B0B0-9220882F4133}"/>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4402706C-FDAD-4AAA-B087-37B7FEE197A0}"/>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93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5381" y="1171292"/>
            <a:ext cx="6476728" cy="2477601"/>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Deluxe component package:</a:t>
            </a:r>
          </a:p>
          <a:p>
            <a:pPr marL="914400" lvl="1" indent="-457200">
              <a:buClr>
                <a:srgbClr val="0051B2"/>
              </a:buClr>
              <a:buFont typeface="Wingdings" panose="05000000000000000000" pitchFamily="2" charset="2"/>
              <a:buChar char="Ø"/>
            </a:pPr>
            <a:r>
              <a:rPr lang="en-US" sz="2400" dirty="0"/>
              <a:t>Awning mechanism (excludes cover)</a:t>
            </a:r>
          </a:p>
          <a:p>
            <a:pPr marL="914400" lvl="1" indent="-457200">
              <a:buClr>
                <a:srgbClr val="0051B2"/>
              </a:buClr>
              <a:buFont typeface="Wingdings" panose="05000000000000000000" pitchFamily="2" charset="2"/>
              <a:buChar char="Ø"/>
            </a:pPr>
            <a:r>
              <a:rPr lang="en-US" sz="2400" dirty="0"/>
              <a:t>Door hinge(s)</a:t>
            </a:r>
          </a:p>
          <a:p>
            <a:pPr marL="914400" lvl="1" indent="-457200">
              <a:buClr>
                <a:srgbClr val="0051B2"/>
              </a:buClr>
              <a:buFont typeface="Wingdings" panose="05000000000000000000" pitchFamily="2" charset="2"/>
              <a:buChar char="Ø"/>
            </a:pPr>
            <a:r>
              <a:rPr lang="en-US" sz="2400" dirty="0"/>
              <a:t>Door handle(s)</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A1DA8DE4-8FA2-4751-B959-03D0855779FD}"/>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0" name="Straight Arrow Connector 9">
            <a:extLst>
              <a:ext uri="{FF2B5EF4-FFF2-40B4-BE49-F238E27FC236}">
                <a16:creationId xmlns:a16="http://schemas.microsoft.com/office/drawing/2014/main" id="{68FFC6F9-1626-4216-8B25-79F7F4526F71}"/>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00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048000" y="2404737"/>
            <a:ext cx="789055" cy="1447097"/>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5377" y="1171292"/>
            <a:ext cx="6254339" cy="1723549"/>
          </a:xfrm>
          <a:prstGeom prst="rect">
            <a:avLst/>
          </a:prstGeom>
          <a:noFill/>
        </p:spPr>
        <p:txBody>
          <a:bodyPr wrap="square" rtlCol="0">
            <a:spAutoFit/>
          </a:bodyPr>
          <a:lstStyle/>
          <a:p>
            <a:r>
              <a:rPr lang="en-US" sz="3200" b="1" dirty="0"/>
              <a:t>LEVEL II – STATED</a:t>
            </a:r>
          </a:p>
          <a:p>
            <a:endParaRPr lang="en-US" dirty="0"/>
          </a:p>
          <a:p>
            <a:pPr marL="457200" indent="-457200">
              <a:buClr>
                <a:srgbClr val="0051B2"/>
              </a:buClr>
              <a:buFont typeface="Wingdings" panose="05000000000000000000" pitchFamily="2" charset="2"/>
              <a:buChar char="Ø"/>
            </a:pPr>
            <a:r>
              <a:rPr lang="en-US" sz="2800" dirty="0"/>
              <a:t>Includes all coverage for all of the components listed in “Level I”</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2349563" y="1803335"/>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8ED8130-1B4A-4C34-8AF6-432E54A3CF09}"/>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5507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048000" y="2404737"/>
            <a:ext cx="789055" cy="1447097"/>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9" name="Multiplication Sign 8">
            <a:extLst>
              <a:ext uri="{FF2B5EF4-FFF2-40B4-BE49-F238E27FC236}">
                <a16:creationId xmlns:a16="http://schemas.microsoft.com/office/drawing/2014/main" id="{C0DEEF92-4807-4C68-93CE-AB88D6D2CAD5}"/>
              </a:ext>
            </a:extLst>
          </p:cNvPr>
          <p:cNvSpPr/>
          <p:nvPr/>
        </p:nvSpPr>
        <p:spPr>
          <a:xfrm>
            <a:off x="2349563" y="1803335"/>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DABACDB-5FF8-46F6-8EFA-AC92C7A0F712}"/>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45345" y="1167310"/>
            <a:ext cx="6781800" cy="1231106"/>
          </a:xfrm>
          <a:prstGeom prst="rect">
            <a:avLst/>
          </a:prstGeom>
          <a:noFill/>
        </p:spPr>
        <p:txBody>
          <a:bodyPr wrap="square" rtlCol="0">
            <a:spAutoFit/>
          </a:bodyPr>
          <a:lstStyle/>
          <a:p>
            <a:r>
              <a:rPr lang="en-US" sz="3200" b="1" dirty="0"/>
              <a:t>LEVEL II – STATED</a:t>
            </a:r>
          </a:p>
          <a:p>
            <a:endParaRPr lang="en-US" sz="1400" dirty="0"/>
          </a:p>
          <a:p>
            <a:pPr marL="457200" indent="-457200">
              <a:buClr>
                <a:srgbClr val="0051B2"/>
              </a:buClr>
              <a:buFont typeface="Wingdings" panose="05000000000000000000" pitchFamily="2" charset="2"/>
              <a:buChar char="Ø"/>
            </a:pPr>
            <a:r>
              <a:rPr lang="en-US" sz="2800" dirty="0"/>
              <a:t>Auxiliary powerplant components:</a:t>
            </a:r>
          </a:p>
        </p:txBody>
      </p:sp>
      <p:sp>
        <p:nvSpPr>
          <p:cNvPr id="11" name="TextBox 10">
            <a:extLst>
              <a:ext uri="{FF2B5EF4-FFF2-40B4-BE49-F238E27FC236}">
                <a16:creationId xmlns:a16="http://schemas.microsoft.com/office/drawing/2014/main" id="{0E78715F-0776-4CB0-8884-85A1DFCA6C69}"/>
              </a:ext>
            </a:extLst>
          </p:cNvPr>
          <p:cNvSpPr txBox="1"/>
          <p:nvPr/>
        </p:nvSpPr>
        <p:spPr>
          <a:xfrm>
            <a:off x="5542553" y="2376309"/>
            <a:ext cx="6781800" cy="3477875"/>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200" dirty="0"/>
              <a:t>Starter</a:t>
            </a:r>
          </a:p>
          <a:p>
            <a:pPr marL="914400" lvl="1" indent="-457200">
              <a:buClr>
                <a:srgbClr val="0051B2"/>
              </a:buClr>
              <a:buFont typeface="Wingdings" panose="05000000000000000000" pitchFamily="2" charset="2"/>
              <a:buChar char="Ø"/>
            </a:pPr>
            <a:r>
              <a:rPr lang="en-US" sz="2200" dirty="0"/>
              <a:t>Switches</a:t>
            </a:r>
          </a:p>
          <a:p>
            <a:pPr marL="914400" lvl="1" indent="-457200">
              <a:buClr>
                <a:srgbClr val="0051B2"/>
              </a:buClr>
              <a:buFont typeface="Wingdings" panose="05000000000000000000" pitchFamily="2" charset="2"/>
              <a:buChar char="Ø"/>
            </a:pPr>
            <a:r>
              <a:rPr lang="en-US" sz="2200" dirty="0"/>
              <a:t>Ignition coil</a:t>
            </a:r>
          </a:p>
          <a:p>
            <a:pPr marL="914400" lvl="1" indent="-457200">
              <a:buClr>
                <a:srgbClr val="0051B2"/>
              </a:buClr>
              <a:buFont typeface="Wingdings" panose="05000000000000000000" pitchFamily="2" charset="2"/>
              <a:buChar char="Ø"/>
            </a:pPr>
            <a:r>
              <a:rPr lang="en-US" sz="2200" dirty="0"/>
              <a:t>Generator assembly</a:t>
            </a:r>
          </a:p>
          <a:p>
            <a:pPr marL="914400" lvl="1" indent="-457200">
              <a:buClr>
                <a:srgbClr val="0051B2"/>
              </a:buClr>
              <a:buFont typeface="Wingdings" panose="05000000000000000000" pitchFamily="2" charset="2"/>
              <a:buChar char="Ø"/>
            </a:pPr>
            <a:r>
              <a:rPr lang="en-US" sz="2200" dirty="0"/>
              <a:t>Power converter</a:t>
            </a:r>
          </a:p>
          <a:p>
            <a:pPr marL="914400" lvl="1" indent="-457200">
              <a:buClr>
                <a:srgbClr val="0051B2"/>
              </a:buClr>
              <a:buFont typeface="Wingdings" panose="05000000000000000000" pitchFamily="2" charset="2"/>
              <a:buChar char="Ø"/>
            </a:pPr>
            <a:r>
              <a:rPr lang="en-US" sz="2200" dirty="0"/>
              <a:t>Inverter</a:t>
            </a:r>
          </a:p>
          <a:p>
            <a:pPr marL="914400" lvl="1" indent="-457200">
              <a:buClr>
                <a:srgbClr val="0051B2"/>
              </a:buClr>
              <a:buFont typeface="Wingdings" panose="05000000000000000000" pitchFamily="2" charset="2"/>
              <a:buChar char="Ø"/>
            </a:pPr>
            <a:r>
              <a:rPr lang="en-US" sz="2200" dirty="0"/>
              <a:t>Voltage regulator</a:t>
            </a:r>
          </a:p>
          <a:p>
            <a:pPr marL="914400" lvl="1" indent="-457200">
              <a:buClr>
                <a:srgbClr val="0051B2"/>
              </a:buClr>
              <a:buFont typeface="Wingdings" panose="05000000000000000000" pitchFamily="2" charset="2"/>
              <a:buChar char="Ø"/>
            </a:pPr>
            <a:r>
              <a:rPr lang="en-US" sz="2200" dirty="0"/>
              <a:t>Gauges</a:t>
            </a:r>
          </a:p>
          <a:p>
            <a:pPr marL="914400" lvl="1" indent="-457200">
              <a:buClr>
                <a:srgbClr val="0051B2"/>
              </a:buClr>
              <a:buFont typeface="Wingdings" panose="05000000000000000000" pitchFamily="2" charset="2"/>
              <a:buChar char="Ø"/>
            </a:pPr>
            <a:endParaRPr lang="en-US" sz="2200" dirty="0"/>
          </a:p>
          <a:p>
            <a:pPr marL="914400" lvl="1" indent="-457200">
              <a:buClr>
                <a:srgbClr val="0051B2"/>
              </a:buClr>
              <a:buFont typeface="Wingdings" panose="05000000000000000000" pitchFamily="2" charset="2"/>
              <a:buChar char="Ø"/>
            </a:pPr>
            <a:endParaRPr lang="en-US" sz="2200" dirty="0"/>
          </a:p>
          <a:p>
            <a:pPr marL="914400" lvl="1" indent="-457200">
              <a:buClr>
                <a:srgbClr val="0051B2"/>
              </a:buClr>
              <a:buFont typeface="Wingdings" panose="05000000000000000000" pitchFamily="2" charset="2"/>
              <a:buChar char="Ø"/>
            </a:pPr>
            <a:r>
              <a:rPr lang="en-US" sz="2200" dirty="0"/>
              <a:t>Shore power cord and reel</a:t>
            </a:r>
          </a:p>
          <a:p>
            <a:pPr marL="914400" lvl="1" indent="-457200">
              <a:buClr>
                <a:srgbClr val="0051B2"/>
              </a:buClr>
              <a:buFont typeface="Wingdings" panose="05000000000000000000" pitchFamily="2" charset="2"/>
              <a:buChar char="Ø"/>
            </a:pPr>
            <a:r>
              <a:rPr lang="en-US" sz="2200" dirty="0"/>
              <a:t>Interior monitor/</a:t>
            </a:r>
            <a:br>
              <a:rPr lang="en-US" sz="2200" dirty="0"/>
            </a:br>
            <a:r>
              <a:rPr lang="en-US" sz="2200" dirty="0"/>
              <a:t>control panel</a:t>
            </a:r>
          </a:p>
          <a:p>
            <a:pPr marL="914400" lvl="1" indent="-457200">
              <a:buClr>
                <a:srgbClr val="0051B2"/>
              </a:buClr>
              <a:buFont typeface="Wingdings" panose="05000000000000000000" pitchFamily="2" charset="2"/>
              <a:buChar char="Ø"/>
            </a:pPr>
            <a:r>
              <a:rPr lang="en-US" sz="2200" dirty="0"/>
              <a:t>Circuit boards</a:t>
            </a:r>
          </a:p>
          <a:p>
            <a:pPr marL="914400" lvl="1" indent="-457200">
              <a:buClr>
                <a:srgbClr val="0051B2"/>
              </a:buClr>
              <a:buFont typeface="Wingdings" panose="05000000000000000000" pitchFamily="2" charset="2"/>
              <a:buChar char="Ø"/>
            </a:pPr>
            <a:r>
              <a:rPr lang="en-US" sz="2200" dirty="0"/>
              <a:t>All internal lubricated parts of the powerplant engine</a:t>
            </a:r>
          </a:p>
          <a:p>
            <a:pPr marL="914400" lvl="1" indent="-457200">
              <a:buClr>
                <a:srgbClr val="0051B2"/>
              </a:buClr>
              <a:buFont typeface="Wingdings" panose="05000000000000000000" pitchFamily="2" charset="2"/>
              <a:buChar char="Ø"/>
            </a:pPr>
            <a:endParaRPr lang="en-US" sz="2200" dirty="0"/>
          </a:p>
        </p:txBody>
      </p:sp>
      <p:sp>
        <p:nvSpPr>
          <p:cNvPr id="12" name="TextBox 11">
            <a:extLst>
              <a:ext uri="{FF2B5EF4-FFF2-40B4-BE49-F238E27FC236}">
                <a16:creationId xmlns:a16="http://schemas.microsoft.com/office/drawing/2014/main" id="{E1FC0E47-BD00-49A6-BD84-D5E47ED51259}"/>
              </a:ext>
            </a:extLst>
          </p:cNvPr>
          <p:cNvSpPr txBox="1"/>
          <p:nvPr/>
        </p:nvSpPr>
        <p:spPr>
          <a:xfrm>
            <a:off x="5542553" y="5558457"/>
            <a:ext cx="6781800" cy="1107996"/>
          </a:xfrm>
          <a:prstGeom prst="rect">
            <a:avLst/>
          </a:prstGeom>
          <a:noFill/>
        </p:spPr>
        <p:txBody>
          <a:bodyPr wrap="square" numCol="1" rtlCol="0">
            <a:spAutoFit/>
          </a:bodyPr>
          <a:lstStyle/>
          <a:p>
            <a:pPr marL="914400" lvl="1" indent="-457200">
              <a:buClr>
                <a:srgbClr val="0051B2"/>
              </a:buClr>
              <a:buFont typeface="Wingdings" panose="05000000000000000000" pitchFamily="2" charset="2"/>
              <a:buChar char="Ø"/>
            </a:pPr>
            <a:r>
              <a:rPr lang="en-US" sz="2200" dirty="0"/>
              <a:t>The cylinder head and block are covered if damaged by the failure of an internal lubricated part</a:t>
            </a:r>
          </a:p>
        </p:txBody>
      </p:sp>
    </p:spTree>
    <p:extLst>
      <p:ext uri="{BB962C8B-B14F-4D97-AF65-F5344CB8AC3E}">
        <p14:creationId xmlns:p14="http://schemas.microsoft.com/office/powerpoint/2010/main" val="23599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048000" y="2404737"/>
            <a:ext cx="789055" cy="1447097"/>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9" name="Multiplication Sign 8">
            <a:extLst>
              <a:ext uri="{FF2B5EF4-FFF2-40B4-BE49-F238E27FC236}">
                <a16:creationId xmlns:a16="http://schemas.microsoft.com/office/drawing/2014/main" id="{C0DEEF92-4807-4C68-93CE-AB88D6D2CAD5}"/>
              </a:ext>
            </a:extLst>
          </p:cNvPr>
          <p:cNvSpPr/>
          <p:nvPr/>
        </p:nvSpPr>
        <p:spPr>
          <a:xfrm>
            <a:off x="2349563" y="1803335"/>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4E4E6CB-89A3-4704-A471-21376CAAF9A8}"/>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45381" y="1171292"/>
            <a:ext cx="6857999" cy="1292662"/>
          </a:xfrm>
          <a:prstGeom prst="rect">
            <a:avLst/>
          </a:prstGeom>
          <a:noFill/>
        </p:spPr>
        <p:txBody>
          <a:bodyPr wrap="square" rtlCol="0">
            <a:spAutoFit/>
          </a:bodyPr>
          <a:lstStyle/>
          <a:p>
            <a:r>
              <a:rPr lang="en-US" sz="3200" b="1" dirty="0"/>
              <a:t>LEVEL II – STATED</a:t>
            </a:r>
          </a:p>
          <a:p>
            <a:endParaRPr lang="en-US" dirty="0"/>
          </a:p>
          <a:p>
            <a:pPr marL="457200" indent="-457200">
              <a:buClr>
                <a:srgbClr val="0051B2"/>
              </a:buClr>
              <a:buFont typeface="Wingdings" panose="05000000000000000000" pitchFamily="2" charset="2"/>
              <a:buChar char="Ø"/>
            </a:pPr>
            <a:r>
              <a:rPr lang="en-US" sz="2800" dirty="0"/>
              <a:t>Leveling system:</a:t>
            </a:r>
          </a:p>
        </p:txBody>
      </p:sp>
      <p:sp>
        <p:nvSpPr>
          <p:cNvPr id="11" name="TextBox 10">
            <a:extLst>
              <a:ext uri="{FF2B5EF4-FFF2-40B4-BE49-F238E27FC236}">
                <a16:creationId xmlns:a16="http://schemas.microsoft.com/office/drawing/2014/main" id="{E30572D7-C3BC-42B4-BC53-678DD0A263B0}"/>
              </a:ext>
            </a:extLst>
          </p:cNvPr>
          <p:cNvSpPr txBox="1"/>
          <p:nvPr/>
        </p:nvSpPr>
        <p:spPr>
          <a:xfrm>
            <a:off x="5564043" y="2462605"/>
            <a:ext cx="6351325" cy="2739211"/>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Motor</a:t>
            </a:r>
          </a:p>
          <a:p>
            <a:pPr marL="914400" lvl="1" indent="-457200">
              <a:buClr>
                <a:srgbClr val="0051B2"/>
              </a:buClr>
              <a:buFont typeface="Wingdings" panose="05000000000000000000" pitchFamily="2" charset="2"/>
              <a:buChar char="Ø"/>
            </a:pPr>
            <a:r>
              <a:rPr lang="en-US" sz="2400" dirty="0"/>
              <a:t>Hydraulic/</a:t>
            </a:r>
            <a:br>
              <a:rPr lang="en-US" sz="2400" dirty="0"/>
            </a:br>
            <a:r>
              <a:rPr lang="en-US" sz="2400" dirty="0"/>
              <a:t>electric pump</a:t>
            </a:r>
          </a:p>
          <a:p>
            <a:pPr marL="914400" lvl="1" indent="-457200">
              <a:buClr>
                <a:srgbClr val="0051B2"/>
              </a:buClr>
              <a:buFont typeface="Wingdings" panose="05000000000000000000" pitchFamily="2" charset="2"/>
              <a:buChar char="Ø"/>
            </a:pPr>
            <a:r>
              <a:rPr lang="en-US" sz="2400" dirty="0"/>
              <a:t>Actuator</a:t>
            </a:r>
          </a:p>
          <a:p>
            <a:pPr marL="914400" lvl="1" indent="-457200">
              <a:buClr>
                <a:srgbClr val="0051B2"/>
              </a:buClr>
              <a:buFont typeface="Wingdings" panose="05000000000000000000" pitchFamily="2" charset="2"/>
              <a:buChar char="Ø"/>
            </a:pPr>
            <a:r>
              <a:rPr lang="en-US" sz="2400" dirty="0"/>
              <a:t>Jack(s)</a:t>
            </a:r>
          </a:p>
          <a:p>
            <a:pPr marL="914400" lvl="1" indent="-457200">
              <a:buClr>
                <a:srgbClr val="0051B2"/>
              </a:buClr>
              <a:buFont typeface="Wingdings" panose="05000000000000000000" pitchFamily="2" charset="2"/>
              <a:buChar char="Ø"/>
            </a:pPr>
            <a:r>
              <a:rPr lang="en-US" sz="2400" dirty="0"/>
              <a:t>Line(s)</a:t>
            </a:r>
          </a:p>
          <a:p>
            <a:pPr marL="914400" lvl="1" indent="-457200">
              <a:buClr>
                <a:srgbClr val="0051B2"/>
              </a:buClr>
              <a:buFont typeface="Wingdings" panose="05000000000000000000" pitchFamily="2" charset="2"/>
              <a:buChar char="Ø"/>
            </a:pPr>
            <a:endParaRPr lang="en-US" sz="2800" dirty="0"/>
          </a:p>
          <a:p>
            <a:pPr marL="914400" lvl="1" indent="-457200">
              <a:buClr>
                <a:srgbClr val="0051B2"/>
              </a:buClr>
              <a:buFont typeface="Wingdings" panose="05000000000000000000" pitchFamily="2" charset="2"/>
              <a:buChar char="Ø"/>
            </a:pPr>
            <a:r>
              <a:rPr lang="en-US" sz="2400" dirty="0"/>
              <a:t>Fitting(s)</a:t>
            </a:r>
          </a:p>
          <a:p>
            <a:pPr marL="914400" lvl="1" indent="-457200">
              <a:buClr>
                <a:srgbClr val="0051B2"/>
              </a:buClr>
              <a:buFont typeface="Wingdings" panose="05000000000000000000" pitchFamily="2" charset="2"/>
              <a:buChar char="Ø"/>
            </a:pPr>
            <a:r>
              <a:rPr lang="en-US" sz="2400" dirty="0"/>
              <a:t>Power cylinder(s)</a:t>
            </a:r>
          </a:p>
          <a:p>
            <a:pPr marL="914400" lvl="1" indent="-457200">
              <a:buClr>
                <a:srgbClr val="0051B2"/>
              </a:buClr>
              <a:buFont typeface="Wingdings" panose="05000000000000000000" pitchFamily="2" charset="2"/>
              <a:buChar char="Ø"/>
            </a:pPr>
            <a:r>
              <a:rPr lang="en-US" sz="2400" dirty="0"/>
              <a:t>Worm gear</a:t>
            </a:r>
          </a:p>
          <a:p>
            <a:pPr marL="914400" lvl="1" indent="-457200">
              <a:buClr>
                <a:srgbClr val="0051B2"/>
              </a:buClr>
              <a:buFont typeface="Wingdings" panose="05000000000000000000" pitchFamily="2" charset="2"/>
              <a:buChar char="Ø"/>
            </a:pPr>
            <a:r>
              <a:rPr lang="en-US" sz="2400" dirty="0"/>
              <a:t>Gear sets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Wiring harness</a:t>
            </a:r>
          </a:p>
          <a:p>
            <a:pPr marL="914400" lvl="1" indent="-457200">
              <a:buClr>
                <a:srgbClr val="0051B2"/>
              </a:buClr>
              <a:buFont typeface="Wingdings" panose="05000000000000000000" pitchFamily="2" charset="2"/>
              <a:buChar char="Ø"/>
            </a:pPr>
            <a:endParaRPr lang="en-US" sz="2400" dirty="0"/>
          </a:p>
        </p:txBody>
      </p:sp>
    </p:spTree>
    <p:extLst>
      <p:ext uri="{BB962C8B-B14F-4D97-AF65-F5344CB8AC3E}">
        <p14:creationId xmlns:p14="http://schemas.microsoft.com/office/powerpoint/2010/main" val="25014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048000" y="2404737"/>
            <a:ext cx="789055" cy="1447097"/>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9" name="Multiplication Sign 8">
            <a:extLst>
              <a:ext uri="{FF2B5EF4-FFF2-40B4-BE49-F238E27FC236}">
                <a16:creationId xmlns:a16="http://schemas.microsoft.com/office/drawing/2014/main" id="{C0DEEF92-4807-4C68-93CE-AB88D6D2CAD5}"/>
              </a:ext>
            </a:extLst>
          </p:cNvPr>
          <p:cNvSpPr/>
          <p:nvPr/>
        </p:nvSpPr>
        <p:spPr>
          <a:xfrm>
            <a:off x="2349563" y="1803335"/>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7C787B9-F89A-4544-9E2C-B2AB4147AFEA}"/>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45376" y="1171292"/>
            <a:ext cx="6481120" cy="1292662"/>
          </a:xfrm>
          <a:prstGeom prst="rect">
            <a:avLst/>
          </a:prstGeom>
          <a:noFill/>
        </p:spPr>
        <p:txBody>
          <a:bodyPr wrap="square" rtlCol="0">
            <a:spAutoFit/>
          </a:bodyPr>
          <a:lstStyle/>
          <a:p>
            <a:r>
              <a:rPr lang="en-US" sz="3200" b="1" dirty="0"/>
              <a:t>LEVEL II – STATED</a:t>
            </a:r>
          </a:p>
          <a:p>
            <a:endParaRPr lang="en-US" dirty="0"/>
          </a:p>
          <a:p>
            <a:pPr marL="457200" indent="-457200">
              <a:buClr>
                <a:srgbClr val="0051B2"/>
              </a:buClr>
              <a:buFont typeface="Wingdings" panose="05000000000000000000" pitchFamily="2" charset="2"/>
              <a:buChar char="Ø"/>
            </a:pPr>
            <a:r>
              <a:rPr lang="en-US" sz="2800" dirty="0"/>
              <a:t>Slide-out room:</a:t>
            </a:r>
          </a:p>
        </p:txBody>
      </p:sp>
      <p:sp>
        <p:nvSpPr>
          <p:cNvPr id="11" name="TextBox 10">
            <a:extLst>
              <a:ext uri="{FF2B5EF4-FFF2-40B4-BE49-F238E27FC236}">
                <a16:creationId xmlns:a16="http://schemas.microsoft.com/office/drawing/2014/main" id="{B0307600-7E72-4A46-910F-6952306FBC7C}"/>
              </a:ext>
            </a:extLst>
          </p:cNvPr>
          <p:cNvSpPr txBox="1"/>
          <p:nvPr/>
        </p:nvSpPr>
        <p:spPr>
          <a:xfrm>
            <a:off x="5552730" y="2486327"/>
            <a:ext cx="6481120" cy="3046988"/>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Motor assembly</a:t>
            </a:r>
          </a:p>
          <a:p>
            <a:pPr marL="914400" lvl="1" indent="-457200">
              <a:buClr>
                <a:srgbClr val="0051B2"/>
              </a:buClr>
              <a:buFont typeface="Wingdings" panose="05000000000000000000" pitchFamily="2" charset="2"/>
              <a:buChar char="Ø"/>
            </a:pPr>
            <a:r>
              <a:rPr lang="en-US" sz="2400" dirty="0"/>
              <a:t>Hydraulic/</a:t>
            </a:r>
            <a:br>
              <a:rPr lang="en-US" sz="2400" dirty="0"/>
            </a:br>
            <a:r>
              <a:rPr lang="en-US" sz="2400" dirty="0"/>
              <a:t>electric pump</a:t>
            </a:r>
          </a:p>
          <a:p>
            <a:pPr marL="914400" lvl="1" indent="-457200">
              <a:buClr>
                <a:srgbClr val="0051B2"/>
              </a:buClr>
              <a:buFont typeface="Wingdings" panose="05000000000000000000" pitchFamily="2" charset="2"/>
              <a:buChar char="Ø"/>
            </a:pPr>
            <a:r>
              <a:rPr lang="en-US" sz="2400" dirty="0"/>
              <a:t>Jack(s)</a:t>
            </a:r>
          </a:p>
          <a:p>
            <a:pPr marL="914400" lvl="1" indent="-457200">
              <a:buClr>
                <a:srgbClr val="0051B2"/>
              </a:buClr>
              <a:buFont typeface="Wingdings" panose="05000000000000000000" pitchFamily="2" charset="2"/>
              <a:buChar char="Ø"/>
            </a:pPr>
            <a:r>
              <a:rPr lang="en-US" sz="2400" dirty="0"/>
              <a:t>Line(s)</a:t>
            </a:r>
          </a:p>
          <a:p>
            <a:pPr marL="914400" lvl="1" indent="-457200">
              <a:buClr>
                <a:srgbClr val="0051B2"/>
              </a:buClr>
              <a:buFont typeface="Wingdings" panose="05000000000000000000" pitchFamily="2" charset="2"/>
              <a:buChar char="Ø"/>
            </a:pPr>
            <a:r>
              <a:rPr lang="en-US" sz="2400" dirty="0"/>
              <a:t>Fitting(s)</a:t>
            </a:r>
          </a:p>
          <a:p>
            <a:pPr marL="914400" lvl="1" indent="-457200">
              <a:buClr>
                <a:srgbClr val="0051B2"/>
              </a:buClr>
              <a:buFont typeface="Wingdings" panose="05000000000000000000" pitchFamily="2" charset="2"/>
              <a:buChar char="Ø"/>
            </a:pPr>
            <a:r>
              <a:rPr lang="en-US" sz="2400" dirty="0"/>
              <a:t>Power cylinder(s)</a:t>
            </a:r>
          </a:p>
          <a:p>
            <a:pPr marL="914400" lvl="1" indent="-457200">
              <a:buClr>
                <a:srgbClr val="0051B2"/>
              </a:buClr>
              <a:buFont typeface="Wingdings" panose="05000000000000000000" pitchFamily="2" charset="2"/>
              <a:buChar char="Ø"/>
            </a:pPr>
            <a:endParaRPr lang="en-US" sz="2400" dirty="0"/>
          </a:p>
          <a:p>
            <a:pPr marL="914400" lvl="1" indent="-457200">
              <a:buClr>
                <a:srgbClr val="0051B2"/>
              </a:buClr>
              <a:buFont typeface="Wingdings" panose="05000000000000000000" pitchFamily="2" charset="2"/>
              <a:buChar char="Ø"/>
            </a:pPr>
            <a:r>
              <a:rPr lang="en-US" sz="2400" dirty="0"/>
              <a:t>Worm gear</a:t>
            </a:r>
          </a:p>
          <a:p>
            <a:pPr marL="914400" lvl="1" indent="-457200">
              <a:buClr>
                <a:srgbClr val="0051B2"/>
              </a:buClr>
              <a:buFont typeface="Wingdings" panose="05000000000000000000" pitchFamily="2" charset="2"/>
              <a:buChar char="Ø"/>
            </a:pPr>
            <a:r>
              <a:rPr lang="en-US" sz="2400" dirty="0"/>
              <a:t>Gear sets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Wiring harness</a:t>
            </a:r>
          </a:p>
          <a:p>
            <a:pPr marL="914400" lvl="1" indent="-457200">
              <a:buClr>
                <a:srgbClr val="0051B2"/>
              </a:buClr>
              <a:buFont typeface="Wingdings" panose="05000000000000000000" pitchFamily="2" charset="2"/>
              <a:buChar char="Ø"/>
            </a:pPr>
            <a:r>
              <a:rPr lang="en-US" sz="2400" dirty="0"/>
              <a:t>Weather seals</a:t>
            </a:r>
          </a:p>
          <a:p>
            <a:pPr marL="914400" lvl="1" indent="-457200">
              <a:buClr>
                <a:srgbClr val="0051B2"/>
              </a:buClr>
              <a:buFont typeface="Wingdings" panose="05000000000000000000" pitchFamily="2" charset="2"/>
              <a:buChar char="Ø"/>
            </a:pPr>
            <a:endParaRPr lang="en-US" sz="2600" dirty="0"/>
          </a:p>
        </p:txBody>
      </p:sp>
    </p:spTree>
    <p:extLst>
      <p:ext uri="{BB962C8B-B14F-4D97-AF65-F5344CB8AC3E}">
        <p14:creationId xmlns:p14="http://schemas.microsoft.com/office/powerpoint/2010/main" val="10891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048000" y="2404737"/>
            <a:ext cx="789055" cy="1447097"/>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9" name="Multiplication Sign 8">
            <a:extLst>
              <a:ext uri="{FF2B5EF4-FFF2-40B4-BE49-F238E27FC236}">
                <a16:creationId xmlns:a16="http://schemas.microsoft.com/office/drawing/2014/main" id="{C0DEEF92-4807-4C68-93CE-AB88D6D2CAD5}"/>
              </a:ext>
            </a:extLst>
          </p:cNvPr>
          <p:cNvSpPr/>
          <p:nvPr/>
        </p:nvSpPr>
        <p:spPr>
          <a:xfrm>
            <a:off x="2349563" y="1803335"/>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2ED1D89-A836-42CC-90B3-6EE18B4628E3}"/>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328107" y="1161773"/>
            <a:ext cx="6857999" cy="523220"/>
          </a:xfrm>
          <a:prstGeom prst="rect">
            <a:avLst/>
          </a:prstGeom>
          <a:noFill/>
        </p:spPr>
        <p:txBody>
          <a:bodyPr wrap="square" rtlCol="0">
            <a:spAutoFit/>
          </a:bodyPr>
          <a:lstStyle/>
          <a:p>
            <a:pPr marL="457200" indent="-457200">
              <a:buClr>
                <a:srgbClr val="0051B2"/>
              </a:buClr>
              <a:buFont typeface="Wingdings" panose="05000000000000000000" pitchFamily="2" charset="2"/>
              <a:buChar char="Ø"/>
            </a:pPr>
            <a:r>
              <a:rPr lang="en-US" sz="2800" dirty="0"/>
              <a:t>Deluxe component package:</a:t>
            </a:r>
          </a:p>
        </p:txBody>
      </p:sp>
      <p:sp>
        <p:nvSpPr>
          <p:cNvPr id="11" name="TextBox 10">
            <a:extLst>
              <a:ext uri="{FF2B5EF4-FFF2-40B4-BE49-F238E27FC236}">
                <a16:creationId xmlns:a16="http://schemas.microsoft.com/office/drawing/2014/main" id="{075740FA-5695-4EF7-A037-E0ECF9665559}"/>
              </a:ext>
            </a:extLst>
          </p:cNvPr>
          <p:cNvSpPr txBox="1"/>
          <p:nvPr/>
        </p:nvSpPr>
        <p:spPr>
          <a:xfrm>
            <a:off x="5342055" y="1611224"/>
            <a:ext cx="6857999" cy="4708981"/>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000" dirty="0"/>
              <a:t>Rear monitoring system</a:t>
            </a:r>
          </a:p>
          <a:p>
            <a:pPr marL="914400" lvl="1" indent="-457200">
              <a:buClr>
                <a:srgbClr val="0051B2"/>
              </a:buClr>
              <a:buFont typeface="Wingdings" panose="05000000000000000000" pitchFamily="2" charset="2"/>
              <a:buChar char="Ø"/>
            </a:pPr>
            <a:r>
              <a:rPr lang="en-US" sz="2000" dirty="0"/>
              <a:t>Ice maker</a:t>
            </a:r>
          </a:p>
          <a:p>
            <a:pPr marL="914400" lvl="1" indent="-457200">
              <a:buClr>
                <a:srgbClr val="0051B2"/>
              </a:buClr>
              <a:buFont typeface="Wingdings" panose="05000000000000000000" pitchFamily="2" charset="2"/>
              <a:buChar char="Ø"/>
            </a:pPr>
            <a:r>
              <a:rPr lang="en-US" sz="2000" dirty="0"/>
              <a:t>Dishwasher</a:t>
            </a:r>
          </a:p>
          <a:p>
            <a:pPr marL="914400" lvl="1" indent="-457200">
              <a:buClr>
                <a:srgbClr val="0051B2"/>
              </a:buClr>
              <a:buFont typeface="Wingdings" panose="05000000000000000000" pitchFamily="2" charset="2"/>
              <a:buChar char="Ø"/>
            </a:pPr>
            <a:r>
              <a:rPr lang="en-US" sz="2000" dirty="0"/>
              <a:t>Washer/dryer (excludes belts and hoses)</a:t>
            </a:r>
          </a:p>
          <a:p>
            <a:pPr marL="914400" lvl="1" indent="-457200">
              <a:buClr>
                <a:srgbClr val="0051B2"/>
              </a:buClr>
              <a:buFont typeface="Wingdings" panose="05000000000000000000" pitchFamily="2" charset="2"/>
              <a:buChar char="Ø"/>
            </a:pPr>
            <a:r>
              <a:rPr lang="en-US" sz="2000" dirty="0"/>
              <a:t>Trash compactor</a:t>
            </a:r>
          </a:p>
          <a:p>
            <a:pPr marL="914400" lvl="1" indent="-457200">
              <a:buClr>
                <a:srgbClr val="0051B2"/>
              </a:buClr>
              <a:buFont typeface="Wingdings" panose="05000000000000000000" pitchFamily="2" charset="2"/>
              <a:buChar char="Ø"/>
            </a:pPr>
            <a:r>
              <a:rPr lang="en-US" sz="2000" dirty="0"/>
              <a:t>Central vacuum system</a:t>
            </a:r>
          </a:p>
          <a:p>
            <a:pPr marL="914400" lvl="1" indent="-457200">
              <a:buClr>
                <a:srgbClr val="0051B2"/>
              </a:buClr>
              <a:buFont typeface="Wingdings" panose="05000000000000000000" pitchFamily="2" charset="2"/>
              <a:buChar char="Ø"/>
            </a:pPr>
            <a:r>
              <a:rPr lang="en-US" sz="2000" dirty="0"/>
              <a:t>Systems monitor panel</a:t>
            </a:r>
          </a:p>
          <a:p>
            <a:pPr marL="914400" lvl="1" indent="-457200">
              <a:buClr>
                <a:srgbClr val="0051B2"/>
              </a:buClr>
              <a:buFont typeface="Wingdings" panose="05000000000000000000" pitchFamily="2" charset="2"/>
              <a:buChar char="Ø"/>
            </a:pPr>
            <a:r>
              <a:rPr lang="en-US" sz="2000" dirty="0"/>
              <a:t>Carbon monoxide sensor</a:t>
            </a:r>
          </a:p>
          <a:p>
            <a:pPr marL="914400" lvl="1" indent="-457200">
              <a:buClr>
                <a:srgbClr val="0051B2"/>
              </a:buClr>
              <a:buFont typeface="Wingdings" panose="05000000000000000000" pitchFamily="2" charset="2"/>
              <a:buChar char="Ø"/>
            </a:pPr>
            <a:r>
              <a:rPr lang="en-US" sz="2000" dirty="0"/>
              <a:t>Smoke sensor</a:t>
            </a:r>
          </a:p>
          <a:p>
            <a:pPr marL="914400" lvl="1" indent="-457200">
              <a:buClr>
                <a:srgbClr val="0051B2"/>
              </a:buClr>
              <a:buFont typeface="Wingdings" panose="05000000000000000000" pitchFamily="2" charset="2"/>
              <a:buChar char="Ø"/>
            </a:pPr>
            <a:r>
              <a:rPr lang="en-US" sz="2000" dirty="0"/>
              <a:t>Thermometer compass</a:t>
            </a:r>
          </a:p>
          <a:p>
            <a:pPr marL="914400" lvl="1" indent="-457200">
              <a:buClr>
                <a:srgbClr val="0051B2"/>
              </a:buClr>
              <a:buFont typeface="Wingdings" panose="05000000000000000000" pitchFamily="2" charset="2"/>
              <a:buChar char="Ø"/>
            </a:pPr>
            <a:r>
              <a:rPr lang="en-US" sz="2000" dirty="0"/>
              <a:t>Central locking system</a:t>
            </a:r>
          </a:p>
          <a:p>
            <a:pPr marL="914400" lvl="1" indent="-457200">
              <a:buClr>
                <a:srgbClr val="0051B2"/>
              </a:buClr>
              <a:buFont typeface="Wingdings" panose="05000000000000000000" pitchFamily="2" charset="2"/>
              <a:buChar char="Ø"/>
            </a:pPr>
            <a:r>
              <a:rPr lang="en-US" sz="2000" dirty="0"/>
              <a:t>Power seat system</a:t>
            </a:r>
          </a:p>
          <a:p>
            <a:pPr marL="914400" lvl="1" indent="-457200">
              <a:buClr>
                <a:srgbClr val="0051B2"/>
              </a:buClr>
              <a:buFont typeface="Wingdings" panose="05000000000000000000" pitchFamily="2" charset="2"/>
              <a:buChar char="Ø"/>
            </a:pPr>
            <a:r>
              <a:rPr lang="en-US" sz="2000" dirty="0"/>
              <a:t>Awning motor</a:t>
            </a:r>
          </a:p>
          <a:p>
            <a:pPr marL="914400" lvl="1" indent="-457200">
              <a:buClr>
                <a:srgbClr val="0051B2"/>
              </a:buClr>
              <a:buFont typeface="Wingdings" panose="05000000000000000000" pitchFamily="2" charset="2"/>
              <a:buChar char="Ø"/>
            </a:pPr>
            <a:r>
              <a:rPr lang="en-US" sz="2000" dirty="0"/>
              <a:t>Awning weather sensor</a:t>
            </a:r>
          </a:p>
          <a:p>
            <a:pPr marL="914400" lvl="1" indent="-457200">
              <a:buClr>
                <a:srgbClr val="0051B2"/>
              </a:buClr>
              <a:buFont typeface="Wingdings" panose="05000000000000000000" pitchFamily="2" charset="2"/>
              <a:buChar char="Ø"/>
            </a:pPr>
            <a:r>
              <a:rPr lang="en-US" sz="2000" dirty="0"/>
              <a:t>Awning control panel</a:t>
            </a:r>
          </a:p>
          <a:p>
            <a:pPr marL="914400" lvl="1" indent="-457200">
              <a:buClr>
                <a:srgbClr val="0051B2"/>
              </a:buClr>
              <a:buFont typeface="Wingdings" panose="05000000000000000000" pitchFamily="2" charset="2"/>
              <a:buChar char="Ø"/>
            </a:pPr>
            <a:r>
              <a:rPr lang="en-US" sz="2000" dirty="0"/>
              <a:t>Wonder bead lift motor and switch</a:t>
            </a:r>
          </a:p>
          <a:p>
            <a:pPr marL="914400" lvl="1" indent="-457200">
              <a:buClr>
                <a:srgbClr val="0051B2"/>
              </a:buClr>
              <a:buFont typeface="Wingdings" panose="05000000000000000000" pitchFamily="2" charset="2"/>
              <a:buChar char="Ø"/>
            </a:pPr>
            <a:r>
              <a:rPr lang="en-US" sz="2000" dirty="0"/>
              <a:t>Interior/exterior light assemblies</a:t>
            </a:r>
          </a:p>
          <a:p>
            <a:pPr marL="914400" lvl="1" indent="-457200">
              <a:buClr>
                <a:srgbClr val="0051B2"/>
              </a:buClr>
              <a:buFont typeface="Wingdings" panose="05000000000000000000" pitchFamily="2" charset="2"/>
              <a:buChar char="Ø"/>
            </a:pPr>
            <a:r>
              <a:rPr lang="en-US" sz="2000" dirty="0"/>
              <a:t>Switches</a:t>
            </a:r>
          </a:p>
          <a:p>
            <a:pPr marL="914400" lvl="1" indent="-457200">
              <a:buClr>
                <a:srgbClr val="0051B2"/>
              </a:buClr>
              <a:buFont typeface="Wingdings" panose="05000000000000000000" pitchFamily="2" charset="2"/>
              <a:buChar char="Ø"/>
            </a:pPr>
            <a:r>
              <a:rPr lang="en-US" sz="2000" dirty="0"/>
              <a:t>Electrical outlet(s)</a:t>
            </a:r>
          </a:p>
          <a:p>
            <a:pPr marL="914400" lvl="1" indent="-457200">
              <a:buClr>
                <a:srgbClr val="0051B2"/>
              </a:buClr>
              <a:buFont typeface="Wingdings" panose="05000000000000000000" pitchFamily="2" charset="2"/>
              <a:buChar char="Ø"/>
            </a:pPr>
            <a:r>
              <a:rPr lang="en-US" sz="2000" dirty="0"/>
              <a:t>External barbeque grill</a:t>
            </a:r>
          </a:p>
          <a:p>
            <a:pPr marL="914400" lvl="1" indent="-457200">
              <a:buClr>
                <a:srgbClr val="0051B2"/>
              </a:buClr>
              <a:buFont typeface="Wingdings" panose="05000000000000000000" pitchFamily="2" charset="2"/>
              <a:buChar char="Ø"/>
            </a:pPr>
            <a:r>
              <a:rPr lang="en-US" sz="2000" dirty="0"/>
              <a:t>Kitchen center (factory-installed)</a:t>
            </a:r>
          </a:p>
          <a:p>
            <a:pPr marL="914400" lvl="1" indent="-457200">
              <a:buClr>
                <a:srgbClr val="0051B2"/>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35944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755288" y="2371725"/>
            <a:ext cx="388087" cy="141922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45378" y="1171292"/>
            <a:ext cx="5384291" cy="1292662"/>
          </a:xfrm>
          <a:prstGeom prst="rect">
            <a:avLst/>
          </a:prstGeom>
          <a:noFill/>
        </p:spPr>
        <p:txBody>
          <a:bodyPr wrap="square" rtlCol="0">
            <a:spAutoFit/>
          </a:bodyPr>
          <a:lstStyle/>
          <a:p>
            <a:r>
              <a:rPr lang="en-US" sz="3200" b="1" dirty="0"/>
              <a:t>LEVEL III </a:t>
            </a:r>
          </a:p>
          <a:p>
            <a:endParaRPr lang="en-US" dirty="0"/>
          </a:p>
          <a:p>
            <a:pPr marL="457200" indent="-457200">
              <a:buClr>
                <a:srgbClr val="0051B2"/>
              </a:buClr>
              <a:buFont typeface="Wingdings" panose="05000000000000000000" pitchFamily="2" charset="2"/>
              <a:buChar char="Ø"/>
            </a:pPr>
            <a:r>
              <a:rPr lang="en-US" sz="2800" dirty="0"/>
              <a:t>Exclusionary coverage</a:t>
            </a:r>
          </a:p>
        </p:txBody>
      </p:sp>
      <p:sp>
        <p:nvSpPr>
          <p:cNvPr id="21" name="Multiplication Sign 20">
            <a:extLst>
              <a:ext uri="{FF2B5EF4-FFF2-40B4-BE49-F238E27FC236}">
                <a16:creationId xmlns:a16="http://schemas.microsoft.com/office/drawing/2014/main" id="{DF1578B9-F350-42F3-B4B9-B52BDF4B9837}"/>
              </a:ext>
            </a:extLst>
          </p:cNvPr>
          <p:cNvSpPr/>
          <p:nvPr/>
        </p:nvSpPr>
        <p:spPr>
          <a:xfrm>
            <a:off x="3542637" y="1810559"/>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6045E96-044B-47F3-99DB-911CF1893C8F}"/>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8982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89914" y="3969051"/>
            <a:ext cx="3058680" cy="481029"/>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1491939" y="2049126"/>
            <a:ext cx="556968" cy="1837958"/>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05D712E-1896-40F0-A964-E5C807633687}"/>
              </a:ext>
            </a:extLst>
          </p:cNvPr>
          <p:cNvPicPr>
            <a:picLocks noChangeAspect="1"/>
          </p:cNvPicPr>
          <p:nvPr/>
        </p:nvPicPr>
        <p:blipFill>
          <a:blip r:embed="rId3"/>
          <a:stretch>
            <a:fillRect/>
          </a:stretch>
        </p:blipFill>
        <p:spPr>
          <a:xfrm>
            <a:off x="222163" y="1161726"/>
            <a:ext cx="5832912" cy="783841"/>
          </a:xfrm>
          <a:prstGeom prst="rect">
            <a:avLst/>
          </a:prstGeom>
          <a:ln w="57150">
            <a:solidFill>
              <a:srgbClr val="0051B2"/>
            </a:solidFill>
          </a:ln>
        </p:spPr>
      </p:pic>
      <p:sp>
        <p:nvSpPr>
          <p:cNvPr id="14" name="Multiplication Sign 13">
            <a:extLst>
              <a:ext uri="{FF2B5EF4-FFF2-40B4-BE49-F238E27FC236}">
                <a16:creationId xmlns:a16="http://schemas.microsoft.com/office/drawing/2014/main" id="{E13A163B-96F9-483E-8383-34DF98368FB7}"/>
              </a:ext>
            </a:extLst>
          </p:cNvPr>
          <p:cNvSpPr/>
          <p:nvPr/>
        </p:nvSpPr>
        <p:spPr>
          <a:xfrm>
            <a:off x="875989" y="1447193"/>
            <a:ext cx="162556" cy="212905"/>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99B5B42-B215-4D10-BB48-F8BA7CCA52DF}"/>
              </a:ext>
            </a:extLst>
          </p:cNvPr>
          <p:cNvSpPr txBox="1"/>
          <p:nvPr/>
        </p:nvSpPr>
        <p:spPr>
          <a:xfrm>
            <a:off x="6271285" y="1162455"/>
            <a:ext cx="5530801" cy="5032147"/>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Commercial use:</a:t>
            </a:r>
          </a:p>
          <a:p>
            <a:pPr marL="914400" lvl="1" indent="-457200">
              <a:buClr>
                <a:srgbClr val="0051B2"/>
              </a:buClr>
              <a:buFont typeface="Wingdings" panose="05000000000000000000" pitchFamily="2" charset="2"/>
              <a:buChar char="Ø"/>
            </a:pPr>
            <a:r>
              <a:rPr lang="en-US" sz="2400" dirty="0"/>
              <a:t>Usage in exchange for any charge, fare, fee, rate, or any other consideration, or any other usage intended for profit</a:t>
            </a:r>
          </a:p>
          <a:p>
            <a:pPr marL="914400" lvl="1" indent="-457200">
              <a:buClr>
                <a:srgbClr val="0051B2"/>
              </a:buClr>
              <a:buFont typeface="Wingdings" panose="05000000000000000000" pitchFamily="2" charset="2"/>
              <a:buChar char="Ø"/>
            </a:pPr>
            <a:r>
              <a:rPr lang="en-US" sz="2400" dirty="0"/>
              <a:t>RVs displaying advertising signage</a:t>
            </a:r>
          </a:p>
          <a:p>
            <a:pPr marL="914400" lvl="1" indent="-457200">
              <a:buClr>
                <a:srgbClr val="0051B2"/>
              </a:buClr>
              <a:buFont typeface="Wingdings" panose="05000000000000000000" pitchFamily="2" charset="2"/>
              <a:buChar char="Ø"/>
            </a:pPr>
            <a:r>
              <a:rPr lang="en-US" sz="2400" dirty="0"/>
              <a:t>RVs owned by businesses</a:t>
            </a:r>
          </a:p>
          <a:p>
            <a:pPr marL="914400" lvl="1" indent="-457200">
              <a:buClr>
                <a:srgbClr val="0051B2"/>
              </a:buClr>
              <a:buFont typeface="Wingdings" panose="05000000000000000000" pitchFamily="2" charset="2"/>
              <a:buChar char="Ø"/>
            </a:pPr>
            <a:r>
              <a:rPr lang="en-US" sz="2400" dirty="0"/>
              <a:t>Commercial farm operation</a:t>
            </a:r>
          </a:p>
          <a:p>
            <a:pPr marL="914400" lvl="1" indent="-457200">
              <a:buClr>
                <a:srgbClr val="0051B2"/>
              </a:buClr>
              <a:buFont typeface="Wingdings" panose="05000000000000000000" pitchFamily="2" charset="2"/>
              <a:buChar char="Ø"/>
            </a:pPr>
            <a:r>
              <a:rPr lang="en-US" sz="2400" dirty="0"/>
              <a:t>RVs with commercial license plates are considered commercial use vehicles</a:t>
            </a:r>
          </a:p>
          <a:p>
            <a:pPr marL="914400" lvl="1" indent="-457200">
              <a:buClr>
                <a:srgbClr val="0051B2"/>
              </a:buClr>
              <a:buFont typeface="Wingdings" panose="05000000000000000000" pitchFamily="2" charset="2"/>
              <a:buChar char="Ø"/>
            </a:pPr>
            <a:r>
              <a:rPr lang="en-US" sz="2400" dirty="0"/>
              <a:t>Commercial ridesharing/</a:t>
            </a:r>
            <a:br>
              <a:rPr lang="en-US" sz="2400" dirty="0"/>
            </a:br>
            <a:r>
              <a:rPr lang="en-US" sz="2400" dirty="0"/>
              <a:t>ride-hailing services</a:t>
            </a:r>
          </a:p>
        </p:txBody>
      </p:sp>
      <p:pic>
        <p:nvPicPr>
          <p:cNvPr id="10" name="Picture 9">
            <a:extLst>
              <a:ext uri="{FF2B5EF4-FFF2-40B4-BE49-F238E27FC236}">
                <a16:creationId xmlns:a16="http://schemas.microsoft.com/office/drawing/2014/main" id="{A72769F7-BACE-44A2-BBFB-2EDFF0E5E70F}"/>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425856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a:prstGeom prst="rect">
            <a:avLst/>
          </a:prstGeom>
        </p:spPr>
        <p:txBody>
          <a:bodyPr>
            <a:normAutofit/>
          </a:bodyPr>
          <a:lstStyle/>
          <a:p>
            <a:r>
              <a:rPr lang="en-US" sz="5400" dirty="0"/>
              <a:t>Recreational Vehicle</a:t>
            </a:r>
            <a:br>
              <a:rPr lang="en-US" sz="5400" dirty="0"/>
            </a:br>
            <a:r>
              <a:rPr lang="en-US" sz="5400" dirty="0"/>
              <a:t>Product Suite</a:t>
            </a:r>
          </a:p>
        </p:txBody>
      </p:sp>
    </p:spTree>
    <p:extLst>
      <p:ext uri="{BB962C8B-B14F-4D97-AF65-F5344CB8AC3E}">
        <p14:creationId xmlns:p14="http://schemas.microsoft.com/office/powerpoint/2010/main" val="557292369"/>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89914" y="3969051"/>
            <a:ext cx="3058680" cy="481029"/>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1491939" y="2049126"/>
            <a:ext cx="556968" cy="1837958"/>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05D712E-1896-40F0-A964-E5C807633687}"/>
              </a:ext>
            </a:extLst>
          </p:cNvPr>
          <p:cNvPicPr>
            <a:picLocks noChangeAspect="1"/>
          </p:cNvPicPr>
          <p:nvPr/>
        </p:nvPicPr>
        <p:blipFill>
          <a:blip r:embed="rId3"/>
          <a:stretch>
            <a:fillRect/>
          </a:stretch>
        </p:blipFill>
        <p:spPr>
          <a:xfrm>
            <a:off x="222163" y="1161726"/>
            <a:ext cx="5832912" cy="783841"/>
          </a:xfrm>
          <a:prstGeom prst="rect">
            <a:avLst/>
          </a:prstGeom>
          <a:ln w="57150">
            <a:solidFill>
              <a:srgbClr val="0051B2"/>
            </a:solidFill>
          </a:ln>
        </p:spPr>
      </p:pic>
      <p:sp>
        <p:nvSpPr>
          <p:cNvPr id="14" name="Multiplication Sign 13">
            <a:extLst>
              <a:ext uri="{FF2B5EF4-FFF2-40B4-BE49-F238E27FC236}">
                <a16:creationId xmlns:a16="http://schemas.microsoft.com/office/drawing/2014/main" id="{E13A163B-96F9-483E-8383-34DF98368FB7}"/>
              </a:ext>
            </a:extLst>
          </p:cNvPr>
          <p:cNvSpPr/>
          <p:nvPr/>
        </p:nvSpPr>
        <p:spPr>
          <a:xfrm>
            <a:off x="875989" y="1447193"/>
            <a:ext cx="162556" cy="212905"/>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999B5B42-B215-4D10-BB48-F8BA7CCA52DF}"/>
              </a:ext>
            </a:extLst>
          </p:cNvPr>
          <p:cNvSpPr txBox="1"/>
          <p:nvPr/>
        </p:nvSpPr>
        <p:spPr>
          <a:xfrm>
            <a:off x="6271285" y="1162455"/>
            <a:ext cx="5832912" cy="4662815"/>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Commercial use (cont.):</a:t>
            </a:r>
          </a:p>
          <a:p>
            <a:pPr marL="914400" lvl="1" indent="-457200">
              <a:buClr>
                <a:srgbClr val="0051B2"/>
              </a:buClr>
              <a:buFont typeface="Wingdings" panose="05000000000000000000" pitchFamily="2" charset="2"/>
              <a:buChar char="Ø"/>
            </a:pPr>
            <a:r>
              <a:rPr lang="en-US" sz="2400" dirty="0"/>
              <a:t>Commercial towing</a:t>
            </a:r>
          </a:p>
          <a:p>
            <a:pPr marL="914400" lvl="1" indent="-457200">
              <a:buClr>
                <a:srgbClr val="0051B2"/>
              </a:buClr>
              <a:buFont typeface="Wingdings" panose="05000000000000000000" pitchFamily="2" charset="2"/>
              <a:buChar char="Ø"/>
            </a:pPr>
            <a:r>
              <a:rPr lang="en-US" sz="2400" dirty="0"/>
              <a:t>Construction</a:t>
            </a:r>
          </a:p>
          <a:p>
            <a:pPr marL="914400" lvl="1" indent="-457200">
              <a:buClr>
                <a:srgbClr val="0051B2"/>
              </a:buClr>
              <a:buFont typeface="Wingdings" panose="05000000000000000000" pitchFamily="2" charset="2"/>
              <a:buChar char="Ø"/>
            </a:pPr>
            <a:r>
              <a:rPr lang="en-US" sz="2400" dirty="0"/>
              <a:t>Delivery</a:t>
            </a:r>
          </a:p>
          <a:p>
            <a:pPr marL="914400" lvl="1" indent="-457200">
              <a:buClr>
                <a:srgbClr val="0051B2"/>
              </a:buClr>
              <a:buFont typeface="Wingdings" panose="05000000000000000000" pitchFamily="2" charset="2"/>
              <a:buChar char="Ø"/>
            </a:pPr>
            <a:r>
              <a:rPr lang="en-US" sz="2400" dirty="0"/>
              <a:t>Livery</a:t>
            </a:r>
          </a:p>
          <a:p>
            <a:pPr marL="914400" lvl="1" indent="-457200">
              <a:buClr>
                <a:srgbClr val="0051B2"/>
              </a:buClr>
              <a:buFont typeface="Wingdings" panose="05000000000000000000" pitchFamily="2" charset="2"/>
              <a:buChar char="Ø"/>
            </a:pPr>
            <a:r>
              <a:rPr lang="en-US" sz="2400" dirty="0"/>
              <a:t>Repair work</a:t>
            </a:r>
          </a:p>
          <a:p>
            <a:pPr marL="914400" lvl="1" indent="-457200">
              <a:buClr>
                <a:srgbClr val="0051B2"/>
              </a:buClr>
              <a:buFont typeface="Wingdings" panose="05000000000000000000" pitchFamily="2" charset="2"/>
              <a:buChar char="Ø"/>
            </a:pPr>
            <a:r>
              <a:rPr lang="en-US" sz="2400" dirty="0"/>
              <a:t>Route work</a:t>
            </a:r>
          </a:p>
          <a:p>
            <a:pPr marL="914400" lvl="1" indent="-457200">
              <a:buClr>
                <a:srgbClr val="0051B2"/>
              </a:buClr>
              <a:buFont typeface="Wingdings" panose="05000000000000000000" pitchFamily="2" charset="2"/>
              <a:buChar char="Ø"/>
            </a:pPr>
            <a:r>
              <a:rPr lang="en-US" sz="2400" dirty="0"/>
              <a:t>Service work</a:t>
            </a:r>
          </a:p>
          <a:p>
            <a:pPr marL="914400" lvl="1" indent="-457200">
              <a:buClr>
                <a:srgbClr val="0051B2"/>
              </a:buClr>
              <a:buFont typeface="Wingdings" panose="05000000000000000000" pitchFamily="2" charset="2"/>
              <a:buChar char="Ø"/>
            </a:pPr>
            <a:r>
              <a:rPr lang="en-US" sz="2400" dirty="0"/>
              <a:t>Shuttle, taxi, or vehicle rental</a:t>
            </a:r>
          </a:p>
          <a:p>
            <a:pPr marL="914400" lvl="1" indent="-457200">
              <a:buClr>
                <a:srgbClr val="0051B2"/>
              </a:buClr>
              <a:buFont typeface="Wingdings" panose="05000000000000000000" pitchFamily="2" charset="2"/>
              <a:buChar char="Ø"/>
            </a:pPr>
            <a:r>
              <a:rPr lang="en-US" sz="2400" dirty="0"/>
              <a:t>Usage must not exceed manufacturer’s ratings and/or limitations</a:t>
            </a:r>
          </a:p>
        </p:txBody>
      </p:sp>
      <p:pic>
        <p:nvPicPr>
          <p:cNvPr id="10" name="Picture 9">
            <a:extLst>
              <a:ext uri="{FF2B5EF4-FFF2-40B4-BE49-F238E27FC236}">
                <a16:creationId xmlns:a16="http://schemas.microsoft.com/office/drawing/2014/main" id="{A72769F7-BACE-44A2-BBFB-2EDFF0E5E70F}"/>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3314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89914" y="3969051"/>
            <a:ext cx="3058680" cy="481029"/>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05D712E-1896-40F0-A964-E5C807633687}"/>
              </a:ext>
            </a:extLst>
          </p:cNvPr>
          <p:cNvPicPr>
            <a:picLocks noChangeAspect="1"/>
          </p:cNvPicPr>
          <p:nvPr/>
        </p:nvPicPr>
        <p:blipFill>
          <a:blip r:embed="rId3"/>
          <a:stretch>
            <a:fillRect/>
          </a:stretch>
        </p:blipFill>
        <p:spPr>
          <a:xfrm>
            <a:off x="222163" y="1161726"/>
            <a:ext cx="5832912" cy="783841"/>
          </a:xfrm>
          <a:prstGeom prst="rect">
            <a:avLst/>
          </a:prstGeom>
          <a:ln w="57150">
            <a:solidFill>
              <a:srgbClr val="0051B2"/>
            </a:solidFill>
          </a:ln>
        </p:spPr>
      </p:pic>
      <p:sp>
        <p:nvSpPr>
          <p:cNvPr id="16" name="TextBox 15">
            <a:extLst>
              <a:ext uri="{FF2B5EF4-FFF2-40B4-BE49-F238E27FC236}">
                <a16:creationId xmlns:a16="http://schemas.microsoft.com/office/drawing/2014/main" id="{999B5B42-B215-4D10-BB48-F8BA7CCA52DF}"/>
              </a:ext>
            </a:extLst>
          </p:cNvPr>
          <p:cNvSpPr txBox="1"/>
          <p:nvPr/>
        </p:nvSpPr>
        <p:spPr>
          <a:xfrm>
            <a:off x="6271285" y="1162455"/>
            <a:ext cx="5530801" cy="969496"/>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Extended use:</a:t>
            </a:r>
          </a:p>
          <a:p>
            <a:pPr marL="914400" lvl="1" indent="-457200">
              <a:buClr>
                <a:srgbClr val="0051B2"/>
              </a:buClr>
              <a:buFont typeface="Wingdings" panose="05000000000000000000" pitchFamily="2" charset="2"/>
              <a:buChar char="Ø"/>
            </a:pPr>
            <a:r>
              <a:rPr lang="en-US" sz="2400" dirty="0"/>
              <a:t>Used for 185 days or more per year</a:t>
            </a:r>
          </a:p>
        </p:txBody>
      </p:sp>
      <p:pic>
        <p:nvPicPr>
          <p:cNvPr id="10" name="Picture 9">
            <a:extLst>
              <a:ext uri="{FF2B5EF4-FFF2-40B4-BE49-F238E27FC236}">
                <a16:creationId xmlns:a16="http://schemas.microsoft.com/office/drawing/2014/main" id="{A72769F7-BACE-44A2-BBFB-2EDFF0E5E70F}"/>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1" name="Straight Arrow Connector 10">
            <a:extLst>
              <a:ext uri="{FF2B5EF4-FFF2-40B4-BE49-F238E27FC236}">
                <a16:creationId xmlns:a16="http://schemas.microsoft.com/office/drawing/2014/main" id="{E143B782-F4DF-4988-B51F-F393808CA84B}"/>
              </a:ext>
            </a:extLst>
          </p:cNvPr>
          <p:cNvCxnSpPr>
            <a:cxnSpLocks/>
          </p:cNvCxnSpPr>
          <p:nvPr/>
        </p:nvCxnSpPr>
        <p:spPr>
          <a:xfrm flipV="1">
            <a:off x="1905000" y="2025650"/>
            <a:ext cx="904720" cy="189230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2" name="Multiplication Sign 11">
            <a:extLst>
              <a:ext uri="{FF2B5EF4-FFF2-40B4-BE49-F238E27FC236}">
                <a16:creationId xmlns:a16="http://schemas.microsoft.com/office/drawing/2014/main" id="{71504C66-7180-42CB-9EA4-D4F2D76F2B50}"/>
              </a:ext>
            </a:extLst>
          </p:cNvPr>
          <p:cNvSpPr/>
          <p:nvPr/>
        </p:nvSpPr>
        <p:spPr>
          <a:xfrm>
            <a:off x="2647164" y="1447193"/>
            <a:ext cx="162556" cy="212905"/>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569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89914" y="3969051"/>
            <a:ext cx="3058680" cy="481029"/>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05D712E-1896-40F0-A964-E5C807633687}"/>
              </a:ext>
            </a:extLst>
          </p:cNvPr>
          <p:cNvPicPr>
            <a:picLocks noChangeAspect="1"/>
          </p:cNvPicPr>
          <p:nvPr/>
        </p:nvPicPr>
        <p:blipFill>
          <a:blip r:embed="rId3"/>
          <a:stretch>
            <a:fillRect/>
          </a:stretch>
        </p:blipFill>
        <p:spPr>
          <a:xfrm>
            <a:off x="222163" y="1161726"/>
            <a:ext cx="5832912" cy="783841"/>
          </a:xfrm>
          <a:prstGeom prst="rect">
            <a:avLst/>
          </a:prstGeom>
          <a:ln w="57150">
            <a:solidFill>
              <a:srgbClr val="0051B2"/>
            </a:solidFill>
          </a:ln>
        </p:spPr>
      </p:pic>
      <p:sp>
        <p:nvSpPr>
          <p:cNvPr id="16" name="TextBox 15">
            <a:extLst>
              <a:ext uri="{FF2B5EF4-FFF2-40B4-BE49-F238E27FC236}">
                <a16:creationId xmlns:a16="http://schemas.microsoft.com/office/drawing/2014/main" id="{999B5B42-B215-4D10-BB48-F8BA7CCA52DF}"/>
              </a:ext>
            </a:extLst>
          </p:cNvPr>
          <p:cNvSpPr txBox="1"/>
          <p:nvPr/>
        </p:nvSpPr>
        <p:spPr>
          <a:xfrm>
            <a:off x="6271285" y="1162454"/>
            <a:ext cx="5530801" cy="5124480"/>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Park model:</a:t>
            </a:r>
          </a:p>
          <a:p>
            <a:pPr marL="914400" lvl="1" indent="-457200">
              <a:buClr>
                <a:srgbClr val="0051B2"/>
              </a:buClr>
              <a:buFont typeface="Wingdings" panose="05000000000000000000" pitchFamily="2" charset="2"/>
              <a:buChar char="Ø"/>
            </a:pPr>
            <a:r>
              <a:rPr lang="en-US" sz="2400" dirty="0"/>
              <a:t>A towable RV designed to provide temporary living quarters for recreational, seasonal, camping, or travel use</a:t>
            </a:r>
          </a:p>
          <a:p>
            <a:pPr marL="914400" lvl="1" indent="-457200">
              <a:buClr>
                <a:srgbClr val="0051B2"/>
              </a:buClr>
              <a:buFont typeface="Wingdings" panose="05000000000000000000" pitchFamily="2" charset="2"/>
              <a:buChar char="Ø"/>
            </a:pPr>
            <a:r>
              <a:rPr lang="en-US" sz="2400" dirty="0"/>
              <a:t>Park models must be built to the American National Standards Institute (ANSI) A119.5 standard for park trailers</a:t>
            </a:r>
          </a:p>
          <a:p>
            <a:pPr marL="914400" lvl="1" indent="-457200">
              <a:buClr>
                <a:srgbClr val="0051B2"/>
              </a:buClr>
              <a:buFont typeface="Wingdings" panose="05000000000000000000" pitchFamily="2" charset="2"/>
              <a:buChar char="Ø"/>
            </a:pPr>
            <a:r>
              <a:rPr lang="en-US" sz="2400" dirty="0"/>
              <a:t>In addition, the park model must be mounted on wheels with a gross trailer area not to exceed 400 square feet</a:t>
            </a:r>
          </a:p>
        </p:txBody>
      </p:sp>
      <p:pic>
        <p:nvPicPr>
          <p:cNvPr id="10" name="Picture 9">
            <a:extLst>
              <a:ext uri="{FF2B5EF4-FFF2-40B4-BE49-F238E27FC236}">
                <a16:creationId xmlns:a16="http://schemas.microsoft.com/office/drawing/2014/main" id="{A72769F7-BACE-44A2-BBFB-2EDFF0E5E70F}"/>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1" name="Straight Arrow Connector 10">
            <a:extLst>
              <a:ext uri="{FF2B5EF4-FFF2-40B4-BE49-F238E27FC236}">
                <a16:creationId xmlns:a16="http://schemas.microsoft.com/office/drawing/2014/main" id="{A6B7FD7D-10A3-47CA-8688-A903E7AD0356}"/>
              </a:ext>
            </a:extLst>
          </p:cNvPr>
          <p:cNvCxnSpPr>
            <a:cxnSpLocks/>
          </p:cNvCxnSpPr>
          <p:nvPr/>
        </p:nvCxnSpPr>
        <p:spPr>
          <a:xfrm flipV="1">
            <a:off x="1905000" y="2025650"/>
            <a:ext cx="2362200" cy="189230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2" name="Multiplication Sign 11">
            <a:extLst>
              <a:ext uri="{FF2B5EF4-FFF2-40B4-BE49-F238E27FC236}">
                <a16:creationId xmlns:a16="http://schemas.microsoft.com/office/drawing/2014/main" id="{8B8EC17E-20BF-4B80-A6FE-AC8B9F0477ED}"/>
              </a:ext>
            </a:extLst>
          </p:cNvPr>
          <p:cNvSpPr/>
          <p:nvPr/>
        </p:nvSpPr>
        <p:spPr>
          <a:xfrm>
            <a:off x="4215614" y="1447193"/>
            <a:ext cx="162556" cy="212905"/>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410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pic>
        <p:nvPicPr>
          <p:cNvPr id="10" name="Picture 9">
            <a:extLst>
              <a:ext uri="{FF2B5EF4-FFF2-40B4-BE49-F238E27FC236}">
                <a16:creationId xmlns:a16="http://schemas.microsoft.com/office/drawing/2014/main" id="{D2ED1D89-A836-42CC-90B3-6EE18B4628E3}"/>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9" name="TextBox 18">
            <a:extLst>
              <a:ext uri="{FF2B5EF4-FFF2-40B4-BE49-F238E27FC236}">
                <a16:creationId xmlns:a16="http://schemas.microsoft.com/office/drawing/2014/main" id="{4FDBB57F-853E-4E74-B8B3-E556DEBAC80F}"/>
              </a:ext>
            </a:extLst>
          </p:cNvPr>
          <p:cNvSpPr txBox="1"/>
          <p:nvPr/>
        </p:nvSpPr>
        <p:spPr>
          <a:xfrm>
            <a:off x="5569644" y="1161773"/>
            <a:ext cx="6666065" cy="523220"/>
          </a:xfrm>
          <a:prstGeom prst="rect">
            <a:avLst/>
          </a:prstGeom>
          <a:noFill/>
        </p:spPr>
        <p:txBody>
          <a:bodyPr wrap="square" rtlCol="0">
            <a:spAutoFit/>
          </a:bodyPr>
          <a:lstStyle/>
          <a:p>
            <a:pPr marL="457200" indent="-457200">
              <a:buClr>
                <a:srgbClr val="0051B2"/>
              </a:buClr>
              <a:buFont typeface="Wingdings" panose="05000000000000000000" pitchFamily="2" charset="2"/>
              <a:buChar char="Ø"/>
            </a:pPr>
            <a:r>
              <a:rPr lang="en-US" sz="2800" dirty="0"/>
              <a:t>Audio/video technology:</a:t>
            </a:r>
          </a:p>
        </p:txBody>
      </p:sp>
      <p:sp>
        <p:nvSpPr>
          <p:cNvPr id="11" name="TextBox 10">
            <a:extLst>
              <a:ext uri="{FF2B5EF4-FFF2-40B4-BE49-F238E27FC236}">
                <a16:creationId xmlns:a16="http://schemas.microsoft.com/office/drawing/2014/main" id="{075740FA-5695-4EF7-A037-E0ECF9665559}"/>
              </a:ext>
            </a:extLst>
          </p:cNvPr>
          <p:cNvSpPr txBox="1"/>
          <p:nvPr/>
        </p:nvSpPr>
        <p:spPr>
          <a:xfrm>
            <a:off x="5574817" y="1671611"/>
            <a:ext cx="6666065" cy="5062924"/>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1900" dirty="0"/>
              <a:t>TVs</a:t>
            </a:r>
          </a:p>
          <a:p>
            <a:pPr marL="914400" lvl="1" indent="-457200">
              <a:buClr>
                <a:srgbClr val="0051B2"/>
              </a:buClr>
              <a:buFont typeface="Wingdings" panose="05000000000000000000" pitchFamily="2" charset="2"/>
              <a:buChar char="Ø"/>
            </a:pPr>
            <a:r>
              <a:rPr lang="en-US" sz="1900" dirty="0"/>
              <a:t>Audio/video headphones</a:t>
            </a:r>
          </a:p>
          <a:p>
            <a:pPr marL="914400" lvl="1" indent="-457200">
              <a:buClr>
                <a:srgbClr val="0051B2"/>
              </a:buClr>
              <a:buFont typeface="Wingdings" panose="05000000000000000000" pitchFamily="2" charset="2"/>
              <a:buChar char="Ø"/>
            </a:pPr>
            <a:r>
              <a:rPr lang="en-US" sz="1900" dirty="0"/>
              <a:t>Cellular phones and phone systems</a:t>
            </a:r>
          </a:p>
          <a:p>
            <a:pPr marL="914400" lvl="1" indent="-457200">
              <a:buClr>
                <a:srgbClr val="0051B2"/>
              </a:buClr>
              <a:buFont typeface="Wingdings" panose="05000000000000000000" pitchFamily="2" charset="2"/>
              <a:buChar char="Ø"/>
            </a:pPr>
            <a:r>
              <a:rPr lang="en-US" sz="1900" dirty="0"/>
              <a:t>CB radio</a:t>
            </a:r>
          </a:p>
          <a:p>
            <a:pPr marL="914400" lvl="1" indent="-457200">
              <a:buClr>
                <a:srgbClr val="0051B2"/>
              </a:buClr>
              <a:buFont typeface="Wingdings" panose="05000000000000000000" pitchFamily="2" charset="2"/>
              <a:buChar char="Ø"/>
            </a:pPr>
            <a:r>
              <a:rPr lang="en-US" sz="1900" dirty="0"/>
              <a:t>Internet and satellite communication system access devices</a:t>
            </a:r>
          </a:p>
          <a:p>
            <a:pPr marL="914400" lvl="1" indent="-457200">
              <a:buClr>
                <a:srgbClr val="0051B2"/>
              </a:buClr>
              <a:buFont typeface="Wingdings" panose="05000000000000000000" pitchFamily="2" charset="2"/>
              <a:buChar char="Ø"/>
            </a:pPr>
            <a:r>
              <a:rPr lang="en-US" sz="1900" dirty="0"/>
              <a:t>Video game systems</a:t>
            </a:r>
          </a:p>
          <a:p>
            <a:pPr marL="914400" lvl="1" indent="-457200">
              <a:buClr>
                <a:srgbClr val="0051B2"/>
              </a:buClr>
              <a:buFont typeface="Wingdings" panose="05000000000000000000" pitchFamily="2" charset="2"/>
              <a:buChar char="Ø"/>
            </a:pPr>
            <a:r>
              <a:rPr lang="en-US" sz="1900" dirty="0"/>
              <a:t>iPod/MP3 or similar portable music/video players</a:t>
            </a:r>
          </a:p>
          <a:p>
            <a:pPr marL="914400" lvl="1" indent="-457200">
              <a:buClr>
                <a:srgbClr val="0051B2"/>
              </a:buClr>
              <a:buFont typeface="Wingdings" panose="05000000000000000000" pitchFamily="2" charset="2"/>
              <a:buChar char="Ø"/>
            </a:pPr>
            <a:r>
              <a:rPr lang="en-US" sz="1900" dirty="0"/>
              <a:t>Audio/video cabling and hubs</a:t>
            </a:r>
          </a:p>
          <a:p>
            <a:pPr marL="914400" lvl="1" indent="-457200">
              <a:buClr>
                <a:srgbClr val="0051B2"/>
              </a:buClr>
              <a:buFont typeface="Wingdings" panose="05000000000000000000" pitchFamily="2" charset="2"/>
              <a:buChar char="Ø"/>
            </a:pPr>
            <a:r>
              <a:rPr lang="en-US" sz="1900" dirty="0"/>
              <a:t>VCRs</a:t>
            </a:r>
          </a:p>
          <a:p>
            <a:pPr marL="914400" lvl="1" indent="-457200">
              <a:buClr>
                <a:srgbClr val="0051B2"/>
              </a:buClr>
              <a:buFont typeface="Wingdings" panose="05000000000000000000" pitchFamily="2" charset="2"/>
              <a:buChar char="Ø"/>
            </a:pPr>
            <a:endParaRPr lang="en-US" sz="1900" dirty="0"/>
          </a:p>
          <a:p>
            <a:pPr marL="914400" lvl="1" indent="-457200">
              <a:buClr>
                <a:srgbClr val="0051B2"/>
              </a:buClr>
              <a:buFont typeface="Wingdings" panose="05000000000000000000" pitchFamily="2" charset="2"/>
              <a:buChar char="Ø"/>
            </a:pPr>
            <a:r>
              <a:rPr lang="en-US" sz="1900" dirty="0"/>
              <a:t>DVD players</a:t>
            </a:r>
          </a:p>
          <a:p>
            <a:pPr marL="914400" lvl="1" indent="-457200">
              <a:buClr>
                <a:srgbClr val="0051B2"/>
              </a:buClr>
              <a:buFont typeface="Wingdings" panose="05000000000000000000" pitchFamily="2" charset="2"/>
              <a:buChar char="Ø"/>
            </a:pPr>
            <a:r>
              <a:rPr lang="en-US" sz="1900" dirty="0"/>
              <a:t>Blu-ray players</a:t>
            </a:r>
          </a:p>
          <a:p>
            <a:pPr marL="914400" lvl="1" indent="-457200">
              <a:buClr>
                <a:srgbClr val="0051B2"/>
              </a:buClr>
              <a:buFont typeface="Wingdings" panose="05000000000000000000" pitchFamily="2" charset="2"/>
              <a:buChar char="Ø"/>
            </a:pPr>
            <a:r>
              <a:rPr lang="en-US" sz="1900" dirty="0"/>
              <a:t>Home theater audio systems</a:t>
            </a:r>
          </a:p>
          <a:p>
            <a:pPr marL="914400" lvl="1" indent="-457200">
              <a:buClr>
                <a:srgbClr val="0051B2"/>
              </a:buClr>
              <a:buFont typeface="Wingdings" panose="05000000000000000000" pitchFamily="2" charset="2"/>
              <a:buChar char="Ø"/>
            </a:pPr>
            <a:r>
              <a:rPr lang="en-US" sz="1900" dirty="0"/>
              <a:t>Satellite dish</a:t>
            </a:r>
          </a:p>
          <a:p>
            <a:pPr marL="914400" lvl="1" indent="-457200">
              <a:buClr>
                <a:srgbClr val="0051B2"/>
              </a:buClr>
              <a:buFont typeface="Wingdings" panose="05000000000000000000" pitchFamily="2" charset="2"/>
              <a:buChar char="Ø"/>
            </a:pPr>
            <a:r>
              <a:rPr lang="en-US" sz="1900" dirty="0"/>
              <a:t>Control panel and switches</a:t>
            </a:r>
          </a:p>
          <a:p>
            <a:pPr marL="914400" lvl="1" indent="-457200">
              <a:buClr>
                <a:srgbClr val="0051B2"/>
              </a:buClr>
              <a:buFont typeface="Wingdings" panose="05000000000000000000" pitchFamily="2" charset="2"/>
              <a:buChar char="Ø"/>
            </a:pPr>
            <a:r>
              <a:rPr lang="en-US" sz="1900" dirty="0"/>
              <a:t>Converter and </a:t>
            </a:r>
            <a:br>
              <a:rPr lang="en-US" sz="1900" dirty="0"/>
            </a:br>
            <a:r>
              <a:rPr lang="en-US" sz="1900" dirty="0"/>
              <a:t>in-motion satellite receiver</a:t>
            </a:r>
          </a:p>
          <a:p>
            <a:pPr marL="914400" lvl="1" indent="-457200">
              <a:buClr>
                <a:srgbClr val="0051B2"/>
              </a:buClr>
              <a:buFont typeface="Wingdings" panose="05000000000000000000" pitchFamily="2" charset="2"/>
              <a:buChar char="Ø"/>
            </a:pPr>
            <a:r>
              <a:rPr lang="en-US" sz="1900" dirty="0"/>
              <a:t>GPS or navigation system</a:t>
            </a:r>
          </a:p>
          <a:p>
            <a:pPr marL="914400" lvl="1" indent="-457200">
              <a:buClr>
                <a:srgbClr val="0051B2"/>
              </a:buClr>
              <a:buFont typeface="Wingdings" panose="05000000000000000000" pitchFamily="2" charset="2"/>
              <a:buChar char="Ø"/>
            </a:pPr>
            <a:r>
              <a:rPr lang="en-US" sz="1900" dirty="0"/>
              <a:t>Personal computer tower</a:t>
            </a:r>
          </a:p>
          <a:p>
            <a:pPr marL="914400" lvl="1" indent="-457200">
              <a:buClr>
                <a:srgbClr val="0051B2"/>
              </a:buClr>
              <a:buFont typeface="Wingdings" panose="05000000000000000000" pitchFamily="2" charset="2"/>
              <a:buChar char="Ø"/>
            </a:pPr>
            <a:r>
              <a:rPr lang="en-US" sz="1900" dirty="0"/>
              <a:t>One (1) personal computer monitor</a:t>
            </a:r>
          </a:p>
        </p:txBody>
      </p:sp>
      <p:pic>
        <p:nvPicPr>
          <p:cNvPr id="12" name="Picture 11">
            <a:extLst>
              <a:ext uri="{FF2B5EF4-FFF2-40B4-BE49-F238E27FC236}">
                <a16:creationId xmlns:a16="http://schemas.microsoft.com/office/drawing/2014/main" id="{215C2027-F7CC-4306-8B55-0808A1627C87}"/>
              </a:ext>
            </a:extLst>
          </p:cNvPr>
          <p:cNvPicPr>
            <a:picLocks noChangeAspect="1"/>
          </p:cNvPicPr>
          <p:nvPr/>
        </p:nvPicPr>
        <p:blipFill>
          <a:blip r:embed="rId3"/>
          <a:stretch>
            <a:fillRect/>
          </a:stretch>
        </p:blipFill>
        <p:spPr>
          <a:xfrm>
            <a:off x="517254" y="1265285"/>
            <a:ext cx="4540483" cy="5550185"/>
          </a:xfrm>
          <a:prstGeom prst="rect">
            <a:avLst/>
          </a:prstGeom>
        </p:spPr>
      </p:pic>
      <p:sp>
        <p:nvSpPr>
          <p:cNvPr id="14" name="Oval 13">
            <a:extLst>
              <a:ext uri="{FF2B5EF4-FFF2-40B4-BE49-F238E27FC236}">
                <a16:creationId xmlns:a16="http://schemas.microsoft.com/office/drawing/2014/main" id="{DAF94955-F0CD-40DD-82D0-5CDCC9D2B291}"/>
              </a:ext>
            </a:extLst>
          </p:cNvPr>
          <p:cNvSpPr/>
          <p:nvPr/>
        </p:nvSpPr>
        <p:spPr>
          <a:xfrm>
            <a:off x="535077" y="4288222"/>
            <a:ext cx="2394465" cy="481029"/>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DF133C9E-B103-454A-AB8F-6773325A4FC1}"/>
              </a:ext>
            </a:extLst>
          </p:cNvPr>
          <p:cNvCxnSpPr>
            <a:cxnSpLocks/>
          </p:cNvCxnSpPr>
          <p:nvPr/>
        </p:nvCxnSpPr>
        <p:spPr>
          <a:xfrm flipH="1" flipV="1">
            <a:off x="678783" y="2123595"/>
            <a:ext cx="591217" cy="2079823"/>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03EA06E-5CA6-4083-9DB5-061FA109066A}"/>
              </a:ext>
            </a:extLst>
          </p:cNvPr>
          <p:cNvPicPr>
            <a:picLocks noChangeAspect="1"/>
          </p:cNvPicPr>
          <p:nvPr/>
        </p:nvPicPr>
        <p:blipFill>
          <a:blip r:embed="rId4"/>
          <a:stretch>
            <a:fillRect/>
          </a:stretch>
        </p:blipFill>
        <p:spPr>
          <a:xfrm>
            <a:off x="234751" y="1181379"/>
            <a:ext cx="5105487" cy="760308"/>
          </a:xfrm>
          <a:prstGeom prst="rect">
            <a:avLst/>
          </a:prstGeom>
          <a:ln w="76200">
            <a:solidFill>
              <a:srgbClr val="0051B2"/>
            </a:solidFill>
          </a:ln>
        </p:spPr>
      </p:pic>
      <p:sp>
        <p:nvSpPr>
          <p:cNvPr id="17" name="Multiplication Sign 16">
            <a:extLst>
              <a:ext uri="{FF2B5EF4-FFF2-40B4-BE49-F238E27FC236}">
                <a16:creationId xmlns:a16="http://schemas.microsoft.com/office/drawing/2014/main" id="{53BDA69C-7562-4659-B425-A2F1AFB29598}"/>
              </a:ext>
            </a:extLst>
          </p:cNvPr>
          <p:cNvSpPr/>
          <p:nvPr/>
        </p:nvSpPr>
        <p:spPr>
          <a:xfrm>
            <a:off x="384630" y="1572893"/>
            <a:ext cx="162556" cy="212905"/>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136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par>
                                <p:cTn id="8" presetID="10" presetClass="entr" presetSubtype="0" fill="hold" nodeType="withEffect">
                                  <p:stCondLst>
                                    <p:cond delay="50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50"/>
                                        <p:tgtEl>
                                          <p:spTgt spid="15"/>
                                        </p:tgtEl>
                                      </p:cBhvr>
                                    </p:animEffect>
                                  </p:childTnLst>
                                </p:cTn>
                              </p:par>
                              <p:par>
                                <p:cTn id="11" presetID="10" presetClass="entr" presetSubtype="0" fill="hold" nodeType="withEffect">
                                  <p:stCondLst>
                                    <p:cond delay="7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5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xEl>
                                              <p:pRg st="11" end="1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xEl>
                                              <p:pRg st="13" end="1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xEl>
                                              <p:pRg st="14" end="1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
                                            <p:txEl>
                                              <p:pRg st="17" end="1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TOWABLES – COVERAGES</a:t>
            </a:r>
          </a:p>
        </p:txBody>
      </p:sp>
      <p:sp>
        <p:nvSpPr>
          <p:cNvPr id="16" name="TextBox 15">
            <a:extLst>
              <a:ext uri="{FF2B5EF4-FFF2-40B4-BE49-F238E27FC236}">
                <a16:creationId xmlns:a16="http://schemas.microsoft.com/office/drawing/2014/main" id="{999B5B42-B215-4D10-BB48-F8BA7CCA52DF}"/>
              </a:ext>
            </a:extLst>
          </p:cNvPr>
          <p:cNvSpPr txBox="1"/>
          <p:nvPr/>
        </p:nvSpPr>
        <p:spPr>
          <a:xfrm>
            <a:off x="5567052" y="1164127"/>
            <a:ext cx="5713328" cy="5247590"/>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Consequential failure:</a:t>
            </a:r>
          </a:p>
          <a:p>
            <a:pPr marL="914400" lvl="1" indent="-457200">
              <a:buClr>
                <a:srgbClr val="0051B2"/>
              </a:buClr>
              <a:buFont typeface="Wingdings" panose="05000000000000000000" pitchFamily="2" charset="2"/>
              <a:buChar char="Ø"/>
            </a:pPr>
            <a:r>
              <a:rPr lang="en-US" sz="2000" dirty="0"/>
              <a:t>If </a:t>
            </a:r>
            <a:r>
              <a:rPr lang="en-US" sz="2000" b="1" dirty="0"/>
              <a:t>you</a:t>
            </a:r>
            <a:r>
              <a:rPr lang="en-US" sz="2000" dirty="0"/>
              <a:t> select this option, </a:t>
            </a:r>
            <a:r>
              <a:rPr lang="en-US" sz="2000" b="1" dirty="0"/>
              <a:t>we </a:t>
            </a:r>
            <a:r>
              <a:rPr lang="en-US" sz="2000" dirty="0"/>
              <a:t>will reimburse </a:t>
            </a:r>
            <a:r>
              <a:rPr lang="en-US" sz="2000" b="1" dirty="0"/>
              <a:t>you </a:t>
            </a:r>
            <a:r>
              <a:rPr lang="en-US" sz="2000" dirty="0"/>
              <a:t>for the cost to repair or replace selected parts or components, if such parts or components fail or become damaged due to the </a:t>
            </a:r>
            <a:r>
              <a:rPr lang="en-US" sz="2000" b="1" dirty="0"/>
              <a:t>mechanical breakdown </a:t>
            </a:r>
            <a:r>
              <a:rPr lang="en-US" sz="2000" dirty="0"/>
              <a:t>of a </a:t>
            </a:r>
            <a:r>
              <a:rPr lang="en-US" sz="2000" b="1" dirty="0"/>
              <a:t>covered part</a:t>
            </a:r>
            <a:endParaRPr lang="en-US" sz="2000" dirty="0"/>
          </a:p>
          <a:p>
            <a:pPr marL="914400" lvl="1" indent="-457200">
              <a:buClr>
                <a:srgbClr val="0051B2"/>
              </a:buClr>
              <a:buFont typeface="Wingdings" panose="05000000000000000000" pitchFamily="2" charset="2"/>
              <a:buChar char="Ø"/>
            </a:pPr>
            <a:r>
              <a:rPr lang="en-US" sz="2000" dirty="0"/>
              <a:t>The parts or components we cover under this option are limited to the following: batteries, belts, brake linings or shoes brake pads, brake drums and rotors, electric motors used to power the RV, fuses, glass lenses, hoses, light bulbs, manual and hydraulic linkages, rainwater collection and filtration systems, shock absorbers, solar panels, and the wind turbine</a:t>
            </a:r>
          </a:p>
        </p:txBody>
      </p:sp>
      <p:pic>
        <p:nvPicPr>
          <p:cNvPr id="10" name="Picture 9">
            <a:extLst>
              <a:ext uri="{FF2B5EF4-FFF2-40B4-BE49-F238E27FC236}">
                <a16:creationId xmlns:a16="http://schemas.microsoft.com/office/drawing/2014/main" id="{A72769F7-BACE-44A2-BBFB-2EDFF0E5E70F}"/>
              </a:ext>
            </a:extLst>
          </p:cNvPr>
          <p:cNvPicPr>
            <a:picLocks noChangeAspect="1"/>
          </p:cNvPicPr>
          <p:nvPr/>
        </p:nvPicPr>
        <p:blipFill>
          <a:blip r:embed="rId2"/>
          <a:stretch>
            <a:fillRect/>
          </a:stretch>
        </p:blipFill>
        <p:spPr>
          <a:xfrm>
            <a:off x="10430933" y="29986"/>
            <a:ext cx="1479032" cy="982214"/>
          </a:xfrm>
          <a:prstGeom prst="rect">
            <a:avLst/>
          </a:prstGeom>
        </p:spPr>
      </p:pic>
      <p:pic>
        <p:nvPicPr>
          <p:cNvPr id="11" name="Picture 10">
            <a:extLst>
              <a:ext uri="{FF2B5EF4-FFF2-40B4-BE49-F238E27FC236}">
                <a16:creationId xmlns:a16="http://schemas.microsoft.com/office/drawing/2014/main" id="{1E381DEE-3E56-4F3B-8AB4-70F93AD63A8F}"/>
              </a:ext>
            </a:extLst>
          </p:cNvPr>
          <p:cNvPicPr>
            <a:picLocks noChangeAspect="1"/>
          </p:cNvPicPr>
          <p:nvPr/>
        </p:nvPicPr>
        <p:blipFill>
          <a:blip r:embed="rId3"/>
          <a:stretch>
            <a:fillRect/>
          </a:stretch>
        </p:blipFill>
        <p:spPr>
          <a:xfrm>
            <a:off x="517254" y="1265285"/>
            <a:ext cx="4540483" cy="5550185"/>
          </a:xfrm>
          <a:prstGeom prst="rect">
            <a:avLst/>
          </a:prstGeom>
        </p:spPr>
      </p:pic>
      <p:sp>
        <p:nvSpPr>
          <p:cNvPr id="12" name="Oval 11">
            <a:extLst>
              <a:ext uri="{FF2B5EF4-FFF2-40B4-BE49-F238E27FC236}">
                <a16:creationId xmlns:a16="http://schemas.microsoft.com/office/drawing/2014/main" id="{EC0F2F29-A7D4-4DC3-9E78-3E98BAC708D0}"/>
              </a:ext>
            </a:extLst>
          </p:cNvPr>
          <p:cNvSpPr/>
          <p:nvPr/>
        </p:nvSpPr>
        <p:spPr>
          <a:xfrm>
            <a:off x="535077" y="4288222"/>
            <a:ext cx="2394465" cy="481029"/>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9067767-A14B-4FA7-B7D3-574BC306A269}"/>
              </a:ext>
            </a:extLst>
          </p:cNvPr>
          <p:cNvCxnSpPr>
            <a:cxnSpLocks/>
          </p:cNvCxnSpPr>
          <p:nvPr/>
        </p:nvCxnSpPr>
        <p:spPr>
          <a:xfrm flipV="1">
            <a:off x="1270001" y="2025593"/>
            <a:ext cx="1790699" cy="2177826"/>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7A2D52E2-CB99-4086-BDA6-BEB5AF0BE950}"/>
              </a:ext>
            </a:extLst>
          </p:cNvPr>
          <p:cNvPicPr>
            <a:picLocks noChangeAspect="1"/>
          </p:cNvPicPr>
          <p:nvPr/>
        </p:nvPicPr>
        <p:blipFill>
          <a:blip r:embed="rId4"/>
          <a:stretch>
            <a:fillRect/>
          </a:stretch>
        </p:blipFill>
        <p:spPr>
          <a:xfrm>
            <a:off x="234751" y="1181379"/>
            <a:ext cx="5105487" cy="760308"/>
          </a:xfrm>
          <a:prstGeom prst="rect">
            <a:avLst/>
          </a:prstGeom>
          <a:ln w="76200">
            <a:solidFill>
              <a:srgbClr val="0051B2"/>
            </a:solidFill>
          </a:ln>
        </p:spPr>
      </p:pic>
      <p:sp>
        <p:nvSpPr>
          <p:cNvPr id="18" name="Multiplication Sign 17">
            <a:extLst>
              <a:ext uri="{FF2B5EF4-FFF2-40B4-BE49-F238E27FC236}">
                <a16:creationId xmlns:a16="http://schemas.microsoft.com/office/drawing/2014/main" id="{EE84B459-594A-4788-ADF6-4686630954D9}"/>
              </a:ext>
            </a:extLst>
          </p:cNvPr>
          <p:cNvSpPr/>
          <p:nvPr/>
        </p:nvSpPr>
        <p:spPr>
          <a:xfrm>
            <a:off x="3004005" y="1583758"/>
            <a:ext cx="162556" cy="212905"/>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Tree>
    <p:extLst>
      <p:ext uri="{BB962C8B-B14F-4D97-AF65-F5344CB8AC3E}">
        <p14:creationId xmlns:p14="http://schemas.microsoft.com/office/powerpoint/2010/main" val="348190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50"/>
                                        <p:tgtEl>
                                          <p:spTgt spid="15"/>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5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4370427"/>
          </a:xfrm>
          <a:prstGeom prst="rect">
            <a:avLst/>
          </a:prstGeom>
          <a:noFill/>
        </p:spPr>
        <p:txBody>
          <a:bodyPr wrap="square" rtlCol="0">
            <a:spAutoFit/>
          </a:bodyPr>
          <a:lstStyle/>
          <a:p>
            <a:pPr>
              <a:spcAft>
                <a:spcPts val="600"/>
              </a:spcAft>
            </a:pPr>
            <a:r>
              <a:rPr lang="en-US" sz="3200" b="1" dirty="0"/>
              <a:t>Service Call Reimbursement</a:t>
            </a:r>
          </a:p>
          <a:p>
            <a:pPr marL="571500" indent="-571500">
              <a:buClr>
                <a:srgbClr val="003EA5"/>
              </a:buClr>
              <a:buFont typeface="Wingdings" panose="05000000000000000000" pitchFamily="2" charset="2"/>
              <a:buChar char="Ø"/>
            </a:pPr>
            <a:r>
              <a:rPr lang="en-US" sz="2800" b="1" dirty="0"/>
              <a:t>Up to $200 per visit</a:t>
            </a:r>
          </a:p>
          <a:p>
            <a:pPr marL="571500" indent="-571500">
              <a:buClr>
                <a:srgbClr val="003EA5"/>
              </a:buClr>
              <a:buFont typeface="Wingdings" panose="05000000000000000000" pitchFamily="2" charset="2"/>
              <a:buChar char="Ø"/>
            </a:pPr>
            <a:r>
              <a:rPr lang="en-US" sz="2800" dirty="0"/>
              <a:t>Pays toward a service technician visiting to fix or replace a covered part</a:t>
            </a:r>
          </a:p>
          <a:p>
            <a:pPr marL="571500" indent="-571500">
              <a:buFontTx/>
              <a:buChar char="-"/>
            </a:pPr>
            <a:endParaRPr lang="en-US" sz="3200" dirty="0"/>
          </a:p>
          <a:p>
            <a:pPr>
              <a:spcAft>
                <a:spcPts val="600"/>
              </a:spcAft>
            </a:pPr>
            <a:r>
              <a:rPr lang="en-US" sz="3200" b="1" dirty="0"/>
              <a:t>Trip Interruption</a:t>
            </a:r>
          </a:p>
          <a:p>
            <a:pPr marL="571500" indent="-571500">
              <a:buClr>
                <a:srgbClr val="003EA5"/>
              </a:buClr>
              <a:buFont typeface="Wingdings" panose="05000000000000000000" pitchFamily="2" charset="2"/>
              <a:buChar char="Ø"/>
            </a:pPr>
            <a:r>
              <a:rPr lang="en-US" sz="2800" b="1" dirty="0"/>
              <a:t>$200 a day for five (5) days</a:t>
            </a:r>
          </a:p>
          <a:p>
            <a:pPr marL="571500" indent="-571500">
              <a:buClr>
                <a:srgbClr val="003EA5"/>
              </a:buClr>
              <a:buFont typeface="Wingdings" panose="05000000000000000000" pitchFamily="2" charset="2"/>
              <a:buChar char="Ø"/>
            </a:pPr>
            <a:r>
              <a:rPr lang="en-US" sz="2800" dirty="0"/>
              <a:t>Not to exceed $1,000</a:t>
            </a:r>
          </a:p>
          <a:p>
            <a:pPr marL="571500" indent="-571500">
              <a:buClr>
                <a:srgbClr val="003EA5"/>
              </a:buClr>
              <a:buFont typeface="Wingdings" panose="05000000000000000000" pitchFamily="2" charset="2"/>
              <a:buChar char="Ø"/>
            </a:pPr>
            <a:r>
              <a:rPr lang="en-US" sz="2800" dirty="0"/>
              <a:t>More than 100 miles from your place of residence</a:t>
            </a: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418964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3924151"/>
          </a:xfrm>
          <a:prstGeom prst="rect">
            <a:avLst/>
          </a:prstGeom>
          <a:noFill/>
        </p:spPr>
        <p:txBody>
          <a:bodyPr wrap="square" rtlCol="0">
            <a:spAutoFit/>
          </a:bodyPr>
          <a:lstStyle/>
          <a:p>
            <a:pPr>
              <a:spcAft>
                <a:spcPts val="600"/>
              </a:spcAft>
            </a:pPr>
            <a:r>
              <a:rPr lang="en-US" sz="3200" b="1" dirty="0"/>
              <a:t>Emergency Transportation (Rental Car, Airfare)</a:t>
            </a:r>
          </a:p>
          <a:p>
            <a:pPr marL="571500" indent="-571500">
              <a:buClr>
                <a:srgbClr val="003EA5"/>
              </a:buClr>
              <a:buFont typeface="Wingdings" panose="05000000000000000000" pitchFamily="2" charset="2"/>
              <a:buChar char="Ø"/>
            </a:pPr>
            <a:r>
              <a:rPr lang="en-US" sz="2800" dirty="0"/>
              <a:t>Airfare benefits are limited to $275 per person and a maximum of $825 per claim.</a:t>
            </a:r>
          </a:p>
          <a:p>
            <a:pPr marL="571500" indent="-571500">
              <a:buClr>
                <a:srgbClr val="003EA5"/>
              </a:buClr>
              <a:buFont typeface="Wingdings" panose="05000000000000000000" pitchFamily="2" charset="2"/>
              <a:buChar char="Ø"/>
            </a:pPr>
            <a:r>
              <a:rPr lang="en-US" sz="2800" dirty="0"/>
              <a:t>Emergency rental car benefits are limited to $325 per claim (one-way or round-trip rental, including fuel)</a:t>
            </a:r>
          </a:p>
          <a:p>
            <a:pPr marL="571500" indent="-571500">
              <a:buClr>
                <a:srgbClr val="003EA5"/>
              </a:buClr>
              <a:buFont typeface="Wingdings" panose="05000000000000000000" pitchFamily="2" charset="2"/>
              <a:buChar char="Ø"/>
            </a:pPr>
            <a:r>
              <a:rPr lang="en-US" sz="2800" dirty="0"/>
              <a:t>Must be 100 miles away from your place of residence</a:t>
            </a:r>
            <a:endParaRPr lang="en-US" sz="2800" b="1" i="1" dirty="0">
              <a:effectLst>
                <a:outerShdw blurRad="38100" dist="38100" dir="2700000" algn="tl">
                  <a:srgbClr val="000000">
                    <a:alpha val="43137"/>
                  </a:srgbClr>
                </a:outerShdw>
              </a:effectLst>
            </a:endParaRPr>
          </a:p>
          <a:p>
            <a:endParaRPr lang="en-US" dirty="0"/>
          </a:p>
          <a:p>
            <a:endParaRPr lang="en-US" dirty="0"/>
          </a:p>
          <a:p>
            <a:pPr>
              <a:buClr>
                <a:srgbClr val="0051B2"/>
              </a:buClr>
            </a:pPr>
            <a:endParaRPr lang="en-US" sz="3600" b="1"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4478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2385268"/>
          </a:xfrm>
          <a:prstGeom prst="rect">
            <a:avLst/>
          </a:prstGeom>
          <a:noFill/>
        </p:spPr>
        <p:txBody>
          <a:bodyPr wrap="square" rtlCol="0">
            <a:spAutoFit/>
          </a:bodyPr>
          <a:lstStyle/>
          <a:p>
            <a:pPr>
              <a:spcAft>
                <a:spcPts val="600"/>
              </a:spcAft>
            </a:pPr>
            <a:r>
              <a:rPr lang="en-US" sz="3200" b="1" dirty="0"/>
              <a:t>Emergency Roadside Assistance</a:t>
            </a:r>
            <a:endParaRPr lang="en-US" b="1" dirty="0"/>
          </a:p>
          <a:p>
            <a:pPr marL="571500" indent="-571500">
              <a:buClr>
                <a:srgbClr val="003EA5"/>
              </a:buClr>
              <a:buFont typeface="Wingdings" panose="05000000000000000000" pitchFamily="2" charset="2"/>
              <a:buChar char="Ø"/>
            </a:pPr>
            <a:r>
              <a:rPr lang="en-US" sz="2800" b="1" dirty="0"/>
              <a:t>Up to $1,000 per claim</a:t>
            </a:r>
          </a:p>
          <a:p>
            <a:pPr marL="571500" indent="-571500">
              <a:buClr>
                <a:srgbClr val="003EA5"/>
              </a:buClr>
              <a:buFont typeface="Wingdings" panose="05000000000000000000" pitchFamily="2" charset="2"/>
              <a:buChar char="Ø"/>
            </a:pPr>
            <a:r>
              <a:rPr lang="en-US" sz="2800" dirty="0"/>
              <a:t>Towing</a:t>
            </a:r>
          </a:p>
          <a:p>
            <a:pPr marL="571500" indent="-571500">
              <a:buClr>
                <a:srgbClr val="003EA5"/>
              </a:buClr>
              <a:buFont typeface="Wingdings" panose="05000000000000000000" pitchFamily="2" charset="2"/>
              <a:buChar char="Ø"/>
            </a:pPr>
            <a:r>
              <a:rPr lang="en-US" sz="2800" dirty="0"/>
              <a:t>Flat-tire change</a:t>
            </a:r>
          </a:p>
          <a:p>
            <a:pPr marL="571500" indent="-571500">
              <a:buClr>
                <a:srgbClr val="003EA5"/>
              </a:buClr>
              <a:buFont typeface="Wingdings" panose="05000000000000000000" pitchFamily="2" charset="2"/>
              <a:buChar char="Ø"/>
            </a:pPr>
            <a:r>
              <a:rPr lang="en-US" sz="2800" dirty="0"/>
              <a:t>Lock-out</a:t>
            </a:r>
            <a:endParaRPr lang="en-US" sz="3400" b="1"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41451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2585323"/>
          </a:xfrm>
          <a:prstGeom prst="rect">
            <a:avLst/>
          </a:prstGeom>
          <a:noFill/>
        </p:spPr>
        <p:txBody>
          <a:bodyPr wrap="square" rtlCol="0">
            <a:spAutoFit/>
          </a:bodyPr>
          <a:lstStyle/>
          <a:p>
            <a:pPr>
              <a:spcAft>
                <a:spcPts val="600"/>
              </a:spcAft>
            </a:pPr>
            <a:r>
              <a:rPr lang="en-US" sz="3200" b="1" dirty="0"/>
              <a:t>Food Spoilage</a:t>
            </a:r>
          </a:p>
          <a:p>
            <a:pPr marL="571500" indent="-571500">
              <a:buClr>
                <a:srgbClr val="003EA5"/>
              </a:buClr>
              <a:buFont typeface="Wingdings" panose="05000000000000000000" pitchFamily="2" charset="2"/>
              <a:buChar char="Ø"/>
            </a:pPr>
            <a:r>
              <a:rPr lang="en-US" sz="2800" b="1" dirty="0"/>
              <a:t>Up to $125 per occurrence</a:t>
            </a:r>
          </a:p>
          <a:p>
            <a:pPr marL="571500" indent="-571500">
              <a:buFontTx/>
              <a:buChar char="-"/>
            </a:pPr>
            <a:endParaRPr lang="en-US" sz="3200" dirty="0"/>
          </a:p>
          <a:p>
            <a:pPr>
              <a:spcAft>
                <a:spcPts val="600"/>
              </a:spcAft>
            </a:pPr>
            <a:r>
              <a:rPr lang="en-US" sz="3200" b="1" dirty="0"/>
              <a:t>Fuel/L.P. Gas (draining)</a:t>
            </a:r>
          </a:p>
          <a:p>
            <a:pPr marL="571500" indent="-571500">
              <a:buClr>
                <a:srgbClr val="003EA5"/>
              </a:buClr>
              <a:buFont typeface="Wingdings" panose="05000000000000000000" pitchFamily="2" charset="2"/>
              <a:buChar char="Ø"/>
            </a:pPr>
            <a:r>
              <a:rPr lang="en-US" sz="2800" b="1" dirty="0"/>
              <a:t>$200 per occurrence</a:t>
            </a:r>
            <a:endParaRPr lang="en-US" sz="2800" dirty="0"/>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913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2816156"/>
          </a:xfrm>
          <a:prstGeom prst="rect">
            <a:avLst/>
          </a:prstGeom>
          <a:noFill/>
        </p:spPr>
        <p:txBody>
          <a:bodyPr wrap="square" rtlCol="0">
            <a:spAutoFit/>
          </a:bodyPr>
          <a:lstStyle/>
          <a:p>
            <a:pPr>
              <a:spcAft>
                <a:spcPts val="600"/>
              </a:spcAft>
            </a:pPr>
            <a:r>
              <a:rPr lang="en-US" sz="3200" b="1" dirty="0"/>
              <a:t>Pet Benefit</a:t>
            </a:r>
          </a:p>
          <a:p>
            <a:pPr marL="571500" indent="-571500">
              <a:buClr>
                <a:srgbClr val="003EA5"/>
              </a:buClr>
              <a:buFont typeface="Wingdings" panose="05000000000000000000" pitchFamily="2" charset="2"/>
              <a:buChar char="Ø"/>
            </a:pPr>
            <a:r>
              <a:rPr lang="en-US" sz="2800" b="1" dirty="0"/>
              <a:t>We</a:t>
            </a:r>
            <a:r>
              <a:rPr lang="en-US" sz="2800" dirty="0"/>
              <a:t> will reimburse </a:t>
            </a:r>
            <a:r>
              <a:rPr lang="en-US" sz="2800" b="1" dirty="0"/>
              <a:t>you </a:t>
            </a:r>
            <a:r>
              <a:rPr lang="en-US" sz="2800" dirty="0"/>
              <a:t>for actual expenses incurred for pet removal, transporting, handling, and boarding (including hotel/motel pet surcharges), not to exceed $100 per day for up to five (5) days, and a total of $500 per claim, while your RV is being repaired</a:t>
            </a:r>
          </a:p>
          <a:p>
            <a:pPr marL="571500" indent="-571500">
              <a:buClr>
                <a:srgbClr val="003EA5"/>
              </a:buClr>
              <a:buFont typeface="Wingdings" panose="05000000000000000000" pitchFamily="2" charset="2"/>
              <a:buChar char="Ø"/>
            </a:pPr>
            <a:r>
              <a:rPr lang="en-US" sz="2800" dirty="0"/>
              <a:t>Applies only to domestic animals and horses</a:t>
            </a:r>
            <a:endParaRPr lang="en-US" dirty="0"/>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5030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TextBox 3"/>
          <p:cNvSpPr txBox="1"/>
          <p:nvPr/>
        </p:nvSpPr>
        <p:spPr>
          <a:xfrm>
            <a:off x="894955" y="1450288"/>
            <a:ext cx="8776490" cy="4955203"/>
          </a:xfrm>
          <a:prstGeom prst="rect">
            <a:avLst/>
          </a:prstGeom>
          <a:noFill/>
        </p:spPr>
        <p:txBody>
          <a:bodyPr wrap="square" rtlCol="0">
            <a:spAutoFit/>
          </a:bodyPr>
          <a:lstStyle/>
          <a:p>
            <a:endParaRPr lang="en-US" sz="3200" dirty="0">
              <a:effectLst>
                <a:outerShdw blurRad="38100" dist="38100" dir="2700000" algn="tl">
                  <a:srgbClr val="000000">
                    <a:alpha val="43137"/>
                  </a:srgbClr>
                </a:outerShdw>
              </a:effectLst>
            </a:endParaRPr>
          </a:p>
          <a:p>
            <a:pPr marL="457200" indent="-457200">
              <a:buClr>
                <a:srgbClr val="0051B2"/>
              </a:buClr>
              <a:buFont typeface="Wingdings" panose="05000000000000000000" pitchFamily="2" charset="2"/>
              <a:buChar char="Ø"/>
            </a:pPr>
            <a:r>
              <a:rPr lang="en-US" sz="3200" dirty="0"/>
              <a:t>Vehicle Service Contracts</a:t>
            </a:r>
          </a:p>
          <a:p>
            <a:pPr marL="457200" indent="-457200">
              <a:buClr>
                <a:srgbClr val="0051B2"/>
              </a:buClr>
              <a:buFont typeface="Wingdings" panose="05000000000000000000" pitchFamily="2" charset="2"/>
              <a:buChar char="Ø"/>
            </a:pPr>
            <a:r>
              <a:rPr lang="en-US" sz="3200" dirty="0"/>
              <a:t>Limited Warranty</a:t>
            </a:r>
          </a:p>
          <a:p>
            <a:pPr marL="457200" indent="-457200">
              <a:buClr>
                <a:srgbClr val="0051B2"/>
              </a:buClr>
              <a:buFont typeface="Wingdings" panose="05000000000000000000" pitchFamily="2" charset="2"/>
              <a:buChar char="Ø"/>
            </a:pPr>
            <a:r>
              <a:rPr lang="en-US" sz="3200" dirty="0"/>
              <a:t>GAP</a:t>
            </a:r>
          </a:p>
          <a:p>
            <a:pPr marL="457200" indent="-457200">
              <a:buClr>
                <a:srgbClr val="0051B2"/>
              </a:buClr>
              <a:buFont typeface="Wingdings" panose="05000000000000000000" pitchFamily="2" charset="2"/>
              <a:buChar char="Ø"/>
            </a:pPr>
            <a:r>
              <a:rPr lang="en-US" sz="3200" dirty="0"/>
              <a:t>Tire and Wheel</a:t>
            </a:r>
          </a:p>
          <a:p>
            <a:pPr marL="457200" indent="-457200">
              <a:buClr>
                <a:srgbClr val="0051B2"/>
              </a:buClr>
              <a:buFont typeface="Wingdings" panose="05000000000000000000" pitchFamily="2" charset="2"/>
              <a:buChar char="Ø"/>
            </a:pPr>
            <a:r>
              <a:rPr lang="en-US" sz="3200" dirty="0"/>
              <a:t>Theft</a:t>
            </a:r>
          </a:p>
          <a:p>
            <a:pPr marL="457200" indent="-457200">
              <a:buClr>
                <a:srgbClr val="0051B2"/>
              </a:buClr>
              <a:buFont typeface="Wingdings" panose="05000000000000000000" pitchFamily="2" charset="2"/>
              <a:buChar char="Ø"/>
            </a:pPr>
            <a:r>
              <a:rPr lang="en-US" sz="3200" dirty="0"/>
              <a:t>Interior / Exterior</a:t>
            </a:r>
          </a:p>
          <a:p>
            <a:pPr marL="457200" indent="-457200">
              <a:buClr>
                <a:srgbClr val="0051B2"/>
              </a:buClr>
              <a:buFont typeface="Wingdings" panose="05000000000000000000" pitchFamily="2" charset="2"/>
              <a:buChar char="Ø"/>
            </a:pPr>
            <a:endParaRPr lang="en-US" sz="3200" i="1" dirty="0"/>
          </a:p>
          <a:p>
            <a:pPr>
              <a:buClr>
                <a:srgbClr val="0051B2"/>
              </a:buClr>
            </a:pPr>
            <a:endParaRPr lang="en-US" sz="2000" i="1" dirty="0"/>
          </a:p>
          <a:p>
            <a:pPr>
              <a:buClr>
                <a:srgbClr val="0051B2"/>
              </a:buClr>
            </a:pPr>
            <a:r>
              <a:rPr lang="en-US" sz="2000" i="1" dirty="0"/>
              <a:t>*All products are underwritten</a:t>
            </a:r>
            <a:br>
              <a:rPr lang="en-US" sz="2000" i="1" dirty="0"/>
            </a:br>
            <a:r>
              <a:rPr lang="en-US" sz="2000" i="1" dirty="0"/>
              <a:t>by DAC</a:t>
            </a:r>
          </a:p>
        </p:txBody>
      </p:sp>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iA AMERICAN RV PRODUCT SUITE</a:t>
            </a:r>
          </a:p>
        </p:txBody>
      </p:sp>
      <p:pic>
        <p:nvPicPr>
          <p:cNvPr id="9" name="Picture 4" descr="Sunseeker RV">
            <a:extLst>
              <a:ext uri="{FF2B5EF4-FFF2-40B4-BE49-F238E27FC236}">
                <a16:creationId xmlns:a16="http://schemas.microsoft.com/office/drawing/2014/main" id="{E650F1A4-146C-4972-8D6D-379871622F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4389" y="1106885"/>
            <a:ext cx="5503831" cy="28637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vel Trailers">
            <a:extLst>
              <a:ext uri="{FF2B5EF4-FFF2-40B4-BE49-F238E27FC236}">
                <a16:creationId xmlns:a16="http://schemas.microsoft.com/office/drawing/2014/main" id="{F13C7074-5986-4EA5-88DE-77C001A9B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195" y="3260252"/>
            <a:ext cx="641985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90269F9-36D0-4FA9-9480-2D48188C758C}"/>
              </a:ext>
            </a:extLst>
          </p:cNvPr>
          <p:cNvPicPr>
            <a:picLocks noChangeAspect="1"/>
          </p:cNvPicPr>
          <p:nvPr/>
        </p:nvPicPr>
        <p:blipFill>
          <a:blip r:embed="rId4"/>
          <a:stretch>
            <a:fillRect/>
          </a:stretch>
        </p:blipFill>
        <p:spPr>
          <a:xfrm>
            <a:off x="10430933" y="29986"/>
            <a:ext cx="1479032" cy="982214"/>
          </a:xfrm>
          <a:prstGeom prst="rect">
            <a:avLst/>
          </a:prstGeom>
        </p:spPr>
      </p:pic>
      <p:sp>
        <p:nvSpPr>
          <p:cNvPr id="3" name="TextBox 2">
            <a:extLst>
              <a:ext uri="{FF2B5EF4-FFF2-40B4-BE49-F238E27FC236}">
                <a16:creationId xmlns:a16="http://schemas.microsoft.com/office/drawing/2014/main" id="{CEA6E58D-93B4-4438-93FF-DF33457557A7}"/>
              </a:ext>
            </a:extLst>
          </p:cNvPr>
          <p:cNvSpPr txBox="1"/>
          <p:nvPr/>
        </p:nvSpPr>
        <p:spPr>
          <a:xfrm>
            <a:off x="7474943" y="6526479"/>
            <a:ext cx="4513277" cy="246221"/>
          </a:xfrm>
          <a:prstGeom prst="rect">
            <a:avLst/>
          </a:prstGeom>
          <a:noFill/>
        </p:spPr>
        <p:txBody>
          <a:bodyPr wrap="square" rtlCol="0">
            <a:spAutoFit/>
          </a:bodyPr>
          <a:lstStyle/>
          <a:p>
            <a:r>
              <a:rPr lang="en-US" sz="1000" dirty="0"/>
              <a:t>For illustrative purposes only – images are the property of their respective owners</a:t>
            </a:r>
          </a:p>
        </p:txBody>
      </p:sp>
    </p:spTree>
    <p:extLst>
      <p:ext uri="{BB962C8B-B14F-4D97-AF65-F5344CB8AC3E}">
        <p14:creationId xmlns:p14="http://schemas.microsoft.com/office/powerpoint/2010/main" val="240305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054"/>
                                        </p:tgtEl>
                                        <p:attrNameLst>
                                          <p:attrName>style.visibility</p:attrName>
                                        </p:attrNameLst>
                                      </p:cBhvr>
                                      <p:to>
                                        <p:strVal val="visible"/>
                                      </p:to>
                                    </p:set>
                                    <p:animEffect transition="in" filter="fade">
                                      <p:cBhvr>
                                        <p:cTn id="10" dur="250"/>
                                        <p:tgtEl>
                                          <p:spTgt spid="205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EA5062-C384-4526-B0E9-255148AB468A}"/>
              </a:ext>
            </a:extLst>
          </p:cNvPr>
          <p:cNvPicPr>
            <a:picLocks noChangeAspect="1"/>
          </p:cNvPicPr>
          <p:nvPr/>
        </p:nvPicPr>
        <p:blipFill>
          <a:blip r:embed="rId2"/>
          <a:stretch>
            <a:fillRect/>
          </a:stretch>
        </p:blipFill>
        <p:spPr>
          <a:xfrm>
            <a:off x="466719" y="1069392"/>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VSC – MOTOR HOME – ELIGIBILITY</a:t>
            </a:r>
          </a:p>
        </p:txBody>
      </p:sp>
      <p:sp>
        <p:nvSpPr>
          <p:cNvPr id="6" name="Oval 5">
            <a:extLst>
              <a:ext uri="{FF2B5EF4-FFF2-40B4-BE49-F238E27FC236}">
                <a16:creationId xmlns:a16="http://schemas.microsoft.com/office/drawing/2014/main" id="{193627AD-50AF-4147-A98B-4D6E148098F5}"/>
              </a:ext>
            </a:extLst>
          </p:cNvPr>
          <p:cNvSpPr/>
          <p:nvPr/>
        </p:nvSpPr>
        <p:spPr>
          <a:xfrm>
            <a:off x="466719" y="3580861"/>
            <a:ext cx="1449327" cy="361374"/>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834121" y="2087131"/>
            <a:ext cx="4122542" cy="15617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CAF865-3897-4C91-AE56-4BB1F2035994}"/>
              </a:ext>
            </a:extLst>
          </p:cNvPr>
          <p:cNvSpPr txBox="1"/>
          <p:nvPr/>
        </p:nvSpPr>
        <p:spPr>
          <a:xfrm>
            <a:off x="5171317" y="2692726"/>
            <a:ext cx="6588452" cy="3708708"/>
          </a:xfrm>
          <a:prstGeom prst="rect">
            <a:avLst/>
          </a:prstGeom>
          <a:noFill/>
        </p:spPr>
        <p:txBody>
          <a:bodyPr wrap="square" rtlCol="0">
            <a:spAutoFit/>
          </a:bodyPr>
          <a:lstStyle/>
          <a:p>
            <a:pPr>
              <a:spcAft>
                <a:spcPts val="600"/>
              </a:spcAft>
            </a:pPr>
            <a:r>
              <a:rPr lang="en-US" sz="3200" b="1" dirty="0"/>
              <a:t>“New” Eligibility</a:t>
            </a:r>
          </a:p>
          <a:p>
            <a:pPr marL="457200" indent="-457200">
              <a:buClr>
                <a:srgbClr val="0051B2"/>
              </a:buClr>
              <a:buFont typeface="Wingdings" panose="05000000000000000000" pitchFamily="2" charset="2"/>
              <a:buChar char="Ø"/>
            </a:pPr>
            <a:r>
              <a:rPr lang="en-US" sz="2200" dirty="0"/>
              <a:t>Up to 6 years old</a:t>
            </a:r>
          </a:p>
          <a:p>
            <a:pPr marL="457200" indent="-457200">
              <a:buClr>
                <a:srgbClr val="0051B2"/>
              </a:buClr>
              <a:buFont typeface="Wingdings" panose="05000000000000000000" pitchFamily="2" charset="2"/>
              <a:buChar char="Ø"/>
            </a:pPr>
            <a:r>
              <a:rPr lang="en-US" sz="2200" dirty="0"/>
              <a:t>Must have 50,001 miles or less</a:t>
            </a:r>
          </a:p>
          <a:p>
            <a:pPr marL="457200" indent="-457200">
              <a:buClr>
                <a:srgbClr val="0051B2"/>
              </a:buClr>
              <a:buFont typeface="Wingdings" panose="05000000000000000000" pitchFamily="2" charset="2"/>
              <a:buChar char="Ø"/>
            </a:pPr>
            <a:r>
              <a:rPr lang="en-US" sz="2200" dirty="0"/>
              <a:t>Does not have a branded or salvaged title</a:t>
            </a:r>
          </a:p>
          <a:p>
            <a:pPr marL="457200" indent="-457200">
              <a:buClr>
                <a:srgbClr val="0051B2"/>
              </a:buClr>
              <a:buFont typeface="Wingdings" panose="05000000000000000000" pitchFamily="2" charset="2"/>
              <a:buChar char="Ø"/>
            </a:pPr>
            <a:r>
              <a:rPr lang="en-US" sz="2200" dirty="0"/>
              <a:t>Has not been altered, modified, or used in a manner not recommended by the manufacturer, including the use of non-stock or modified parts</a:t>
            </a:r>
          </a:p>
          <a:p>
            <a:pPr marL="457200" indent="-457200">
              <a:buClr>
                <a:srgbClr val="0051B2"/>
              </a:buClr>
              <a:buFont typeface="Wingdings" panose="05000000000000000000" pitchFamily="2" charset="2"/>
              <a:buChar char="Ø"/>
            </a:pPr>
            <a:r>
              <a:rPr lang="en-US" sz="2200" dirty="0"/>
              <a:t>Must not be registered outside the United States</a:t>
            </a:r>
          </a:p>
          <a:p>
            <a:pPr marL="457200" indent="-457200">
              <a:buClr>
                <a:srgbClr val="0051B2"/>
              </a:buClr>
              <a:buFont typeface="Wingdings" panose="05000000000000000000" pitchFamily="2" charset="2"/>
              <a:buChar char="Ø"/>
            </a:pPr>
            <a:r>
              <a:rPr lang="en-US" sz="2200" dirty="0"/>
              <a:t>Does not have an odometer that has been tampered with, altered, disconnected, or not maintained</a:t>
            </a:r>
          </a:p>
        </p:txBody>
      </p:sp>
      <p:pic>
        <p:nvPicPr>
          <p:cNvPr id="10" name="Picture 9">
            <a:extLst>
              <a:ext uri="{FF2B5EF4-FFF2-40B4-BE49-F238E27FC236}">
                <a16:creationId xmlns:a16="http://schemas.microsoft.com/office/drawing/2014/main" id="{76A3085C-7400-4072-AB32-16E0DB3903F6}"/>
              </a:ext>
            </a:extLst>
          </p:cNvPr>
          <p:cNvPicPr>
            <a:picLocks noChangeAspect="1"/>
          </p:cNvPicPr>
          <p:nvPr/>
        </p:nvPicPr>
        <p:blipFill>
          <a:blip r:embed="rId3"/>
          <a:stretch>
            <a:fillRect/>
          </a:stretch>
        </p:blipFill>
        <p:spPr>
          <a:xfrm>
            <a:off x="6096000" y="1389146"/>
            <a:ext cx="4722004" cy="1039706"/>
          </a:xfrm>
          <a:prstGeom prst="rect">
            <a:avLst/>
          </a:prstGeom>
          <a:ln w="76200">
            <a:solidFill>
              <a:srgbClr val="0051B2"/>
            </a:solidFill>
          </a:ln>
        </p:spPr>
      </p:pic>
      <p:sp>
        <p:nvSpPr>
          <p:cNvPr id="4" name="Multiplication Sign 3">
            <a:extLst>
              <a:ext uri="{FF2B5EF4-FFF2-40B4-BE49-F238E27FC236}">
                <a16:creationId xmlns:a16="http://schemas.microsoft.com/office/drawing/2014/main" id="{DE5C4F39-5408-4AE2-95D0-585F063CA6FB}"/>
              </a:ext>
            </a:extLst>
          </p:cNvPr>
          <p:cNvSpPr/>
          <p:nvPr/>
        </p:nvSpPr>
        <p:spPr>
          <a:xfrm>
            <a:off x="6728586" y="2087131"/>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E55CB6-1CB9-43D8-B109-270814E1F003}"/>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4664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EA5062-C384-4526-B0E9-255148AB468A}"/>
              </a:ext>
            </a:extLst>
          </p:cNvPr>
          <p:cNvPicPr>
            <a:picLocks noChangeAspect="1"/>
          </p:cNvPicPr>
          <p:nvPr/>
        </p:nvPicPr>
        <p:blipFill>
          <a:blip r:embed="rId2"/>
          <a:stretch>
            <a:fillRect/>
          </a:stretch>
        </p:blipFill>
        <p:spPr>
          <a:xfrm>
            <a:off x="466719" y="1069392"/>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VSC – MOTOR HOME – ELIGIBILITY</a:t>
            </a:r>
          </a:p>
        </p:txBody>
      </p:sp>
      <p:sp>
        <p:nvSpPr>
          <p:cNvPr id="6" name="Oval 5">
            <a:extLst>
              <a:ext uri="{FF2B5EF4-FFF2-40B4-BE49-F238E27FC236}">
                <a16:creationId xmlns:a16="http://schemas.microsoft.com/office/drawing/2014/main" id="{193627AD-50AF-4147-A98B-4D6E148098F5}"/>
              </a:ext>
            </a:extLst>
          </p:cNvPr>
          <p:cNvSpPr/>
          <p:nvPr/>
        </p:nvSpPr>
        <p:spPr>
          <a:xfrm>
            <a:off x="466719" y="3580861"/>
            <a:ext cx="1449327" cy="361374"/>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834121" y="2087131"/>
            <a:ext cx="4122542" cy="15617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6A3085C-7400-4072-AB32-16E0DB3903F6}"/>
              </a:ext>
            </a:extLst>
          </p:cNvPr>
          <p:cNvPicPr>
            <a:picLocks noChangeAspect="1"/>
          </p:cNvPicPr>
          <p:nvPr/>
        </p:nvPicPr>
        <p:blipFill>
          <a:blip r:embed="rId3"/>
          <a:stretch>
            <a:fillRect/>
          </a:stretch>
        </p:blipFill>
        <p:spPr>
          <a:xfrm>
            <a:off x="6096000" y="1389146"/>
            <a:ext cx="4722004" cy="1039706"/>
          </a:xfrm>
          <a:prstGeom prst="rect">
            <a:avLst/>
          </a:prstGeom>
          <a:ln w="76200">
            <a:solidFill>
              <a:srgbClr val="0051B2"/>
            </a:solidFill>
          </a:ln>
        </p:spPr>
      </p:pic>
      <p:pic>
        <p:nvPicPr>
          <p:cNvPr id="9" name="Picture 8">
            <a:extLst>
              <a:ext uri="{FF2B5EF4-FFF2-40B4-BE49-F238E27FC236}">
                <a16:creationId xmlns:a16="http://schemas.microsoft.com/office/drawing/2014/main" id="{05E55CB6-1CB9-43D8-B109-270814E1F003}"/>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1" name="TextBox 10">
            <a:extLst>
              <a:ext uri="{FF2B5EF4-FFF2-40B4-BE49-F238E27FC236}">
                <a16:creationId xmlns:a16="http://schemas.microsoft.com/office/drawing/2014/main" id="{CED63DC0-C18D-4F21-B1D5-680683A2DD6A}"/>
              </a:ext>
            </a:extLst>
          </p:cNvPr>
          <p:cNvSpPr txBox="1"/>
          <p:nvPr/>
        </p:nvSpPr>
        <p:spPr>
          <a:xfrm>
            <a:off x="5171473" y="2686330"/>
            <a:ext cx="6312265" cy="3708708"/>
          </a:xfrm>
          <a:prstGeom prst="rect">
            <a:avLst/>
          </a:prstGeom>
          <a:noFill/>
        </p:spPr>
        <p:txBody>
          <a:bodyPr wrap="square" rtlCol="0">
            <a:spAutoFit/>
          </a:bodyPr>
          <a:lstStyle/>
          <a:p>
            <a:r>
              <a:rPr lang="en-US" sz="3200" b="1" dirty="0"/>
              <a:t>“Used” Eligibility</a:t>
            </a:r>
          </a:p>
          <a:p>
            <a:pPr marL="457200" indent="-457200">
              <a:spcBef>
                <a:spcPts val="600"/>
              </a:spcBef>
              <a:buClr>
                <a:srgbClr val="0051B2"/>
              </a:buClr>
              <a:buFont typeface="Wingdings" panose="05000000000000000000" pitchFamily="2" charset="2"/>
              <a:buChar char="Ø"/>
            </a:pPr>
            <a:r>
              <a:rPr lang="en-US" sz="2000" dirty="0"/>
              <a:t>Up to 14 years old</a:t>
            </a:r>
          </a:p>
          <a:p>
            <a:pPr marL="457200" indent="-457200">
              <a:buClr>
                <a:srgbClr val="0051B2"/>
              </a:buClr>
              <a:buFont typeface="Wingdings" panose="05000000000000000000" pitchFamily="2" charset="2"/>
              <a:buChar char="Ø"/>
            </a:pPr>
            <a:r>
              <a:rPr lang="en-US" sz="2000" dirty="0"/>
              <a:t>9-14 age surcharges</a:t>
            </a:r>
          </a:p>
          <a:p>
            <a:pPr marL="457200" indent="-457200">
              <a:buClr>
                <a:srgbClr val="0051B2"/>
              </a:buClr>
              <a:buFont typeface="Wingdings" panose="05000000000000000000" pitchFamily="2" charset="2"/>
              <a:buChar char="Ø"/>
            </a:pPr>
            <a:r>
              <a:rPr lang="en-US" sz="2000" dirty="0"/>
              <a:t>Less </a:t>
            </a:r>
            <a:r>
              <a:rPr lang="en-US" sz="2000"/>
              <a:t>than 100,000 </a:t>
            </a:r>
            <a:r>
              <a:rPr lang="en-US" sz="2000" dirty="0"/>
              <a:t>miles</a:t>
            </a:r>
          </a:p>
          <a:p>
            <a:pPr marL="457200" indent="-457200">
              <a:buClr>
                <a:srgbClr val="0051B2"/>
              </a:buClr>
              <a:buFont typeface="Wingdings" panose="05000000000000000000" pitchFamily="2" charset="2"/>
              <a:buChar char="Ø"/>
            </a:pPr>
            <a:r>
              <a:rPr lang="en-US" sz="2000" dirty="0"/>
              <a:t>Does not have a branded or salvaged title</a:t>
            </a:r>
          </a:p>
          <a:p>
            <a:pPr marL="457200" indent="-457200">
              <a:buClr>
                <a:srgbClr val="0051B2"/>
              </a:buClr>
              <a:buFont typeface="Wingdings" panose="05000000000000000000" pitchFamily="2" charset="2"/>
              <a:buChar char="Ø"/>
            </a:pPr>
            <a:r>
              <a:rPr lang="en-US" sz="2000" dirty="0"/>
              <a:t>Has not been altered, modified, or used in a manner not recommended by the manufacturer, including the use of non-stock or modified parts</a:t>
            </a:r>
          </a:p>
          <a:p>
            <a:pPr marL="457200" indent="-457200">
              <a:buClr>
                <a:srgbClr val="0051B2"/>
              </a:buClr>
              <a:buFont typeface="Wingdings" panose="05000000000000000000" pitchFamily="2" charset="2"/>
              <a:buChar char="Ø"/>
            </a:pPr>
            <a:r>
              <a:rPr lang="en-US" sz="2000" dirty="0"/>
              <a:t>Must not be registered outside the United States</a:t>
            </a:r>
          </a:p>
          <a:p>
            <a:pPr marL="457200" indent="-457200">
              <a:buClr>
                <a:srgbClr val="0051B2"/>
              </a:buClr>
              <a:buFont typeface="Wingdings" panose="05000000000000000000" pitchFamily="2" charset="2"/>
              <a:buChar char="Ø"/>
            </a:pPr>
            <a:r>
              <a:rPr lang="en-US" sz="2000" dirty="0"/>
              <a:t>Does not have an odometer that has been tampered with, altered, disconnected, or not maintained </a:t>
            </a:r>
          </a:p>
        </p:txBody>
      </p:sp>
      <p:sp>
        <p:nvSpPr>
          <p:cNvPr id="12" name="Multiplication Sign 11">
            <a:extLst>
              <a:ext uri="{FF2B5EF4-FFF2-40B4-BE49-F238E27FC236}">
                <a16:creationId xmlns:a16="http://schemas.microsoft.com/office/drawing/2014/main" id="{8D8F7A74-C710-4D23-AEC8-8FE3ECD52E67}"/>
              </a:ext>
            </a:extLst>
          </p:cNvPr>
          <p:cNvSpPr/>
          <p:nvPr/>
        </p:nvSpPr>
        <p:spPr>
          <a:xfrm>
            <a:off x="8657747" y="2087131"/>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26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1">
                                            <p:txEl>
                                              <p:pRg st="6" end="6"/>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70BC77D3-CFB7-4666-8E78-39FD8A3497E3}"/>
              </a:ext>
            </a:extLst>
          </p:cNvPr>
          <p:cNvPicPr>
            <a:picLocks noChangeAspect="1"/>
          </p:cNvPicPr>
          <p:nvPr/>
        </p:nvPicPr>
        <p:blipFill>
          <a:blip r:embed="rId2"/>
          <a:stretch>
            <a:fillRect/>
          </a:stretch>
        </p:blipFill>
        <p:spPr>
          <a:xfrm>
            <a:off x="5453213" y="1254514"/>
            <a:ext cx="6132616" cy="1585223"/>
          </a:xfrm>
          <a:prstGeom prst="rect">
            <a:avLst/>
          </a:prstGeom>
          <a:ln w="76200">
            <a:solidFill>
              <a:srgbClr val="0051B2"/>
            </a:solidFill>
          </a:ln>
        </p:spPr>
      </p:pic>
      <p:pic>
        <p:nvPicPr>
          <p:cNvPr id="7" name="Picture 6">
            <a:extLst>
              <a:ext uri="{FF2B5EF4-FFF2-40B4-BE49-F238E27FC236}">
                <a16:creationId xmlns:a16="http://schemas.microsoft.com/office/drawing/2014/main" id="{4BEA5062-C384-4526-B0E9-255148AB468A}"/>
              </a:ext>
            </a:extLst>
          </p:cNvPr>
          <p:cNvPicPr>
            <a:picLocks noChangeAspect="1"/>
          </p:cNvPicPr>
          <p:nvPr/>
        </p:nvPicPr>
        <p:blipFill>
          <a:blip r:embed="rId3"/>
          <a:stretch>
            <a:fillRect/>
          </a:stretch>
        </p:blipFill>
        <p:spPr>
          <a:xfrm>
            <a:off x="466719"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VSC – MOTOR HOME – NEW</a:t>
            </a:r>
          </a:p>
        </p:txBody>
      </p:sp>
      <p:sp>
        <p:nvSpPr>
          <p:cNvPr id="6" name="Oval 5">
            <a:extLst>
              <a:ext uri="{FF2B5EF4-FFF2-40B4-BE49-F238E27FC236}">
                <a16:creationId xmlns:a16="http://schemas.microsoft.com/office/drawing/2014/main" id="{193627AD-50AF-4147-A98B-4D6E148098F5}"/>
              </a:ext>
            </a:extLst>
          </p:cNvPr>
          <p:cNvSpPr/>
          <p:nvPr/>
        </p:nvSpPr>
        <p:spPr>
          <a:xfrm>
            <a:off x="1728706" y="3540513"/>
            <a:ext cx="3334215" cy="103148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2922813" y="1651013"/>
            <a:ext cx="2229050" cy="175333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CAF865-3897-4C91-AE56-4BB1F2035994}"/>
              </a:ext>
            </a:extLst>
          </p:cNvPr>
          <p:cNvSpPr txBox="1"/>
          <p:nvPr/>
        </p:nvSpPr>
        <p:spPr>
          <a:xfrm>
            <a:off x="5356679" y="3082051"/>
            <a:ext cx="6609272" cy="3247043"/>
          </a:xfrm>
          <a:prstGeom prst="rect">
            <a:avLst/>
          </a:prstGeom>
          <a:noFill/>
        </p:spPr>
        <p:txBody>
          <a:bodyPr wrap="square" rtlCol="0">
            <a:spAutoFit/>
          </a:bodyPr>
          <a:lstStyle/>
          <a:p>
            <a:pPr>
              <a:spcAft>
                <a:spcPts val="600"/>
              </a:spcAft>
            </a:pPr>
            <a:r>
              <a:rPr lang="en-US" sz="3200" b="1" dirty="0"/>
              <a:t>Term Options</a:t>
            </a:r>
          </a:p>
          <a:p>
            <a:pPr marL="457200" indent="-457200">
              <a:buClr>
                <a:srgbClr val="0051B2"/>
              </a:buClr>
              <a:buFont typeface="Wingdings" panose="05000000000000000000" pitchFamily="2" charset="2"/>
              <a:buChar char="Ø"/>
            </a:pPr>
            <a:r>
              <a:rPr lang="en-US" sz="2400" dirty="0"/>
              <a:t>12 months – 15k, unlimited miles</a:t>
            </a:r>
          </a:p>
          <a:p>
            <a:pPr marL="457200" indent="-457200">
              <a:buClr>
                <a:srgbClr val="0051B2"/>
              </a:buClr>
              <a:buFont typeface="Wingdings" panose="05000000000000000000" pitchFamily="2" charset="2"/>
              <a:buChar char="Ø"/>
            </a:pPr>
            <a:r>
              <a:rPr lang="en-US" sz="2400" dirty="0"/>
              <a:t>24 months – 30k, unlimited miles</a:t>
            </a:r>
          </a:p>
          <a:p>
            <a:pPr marL="457200" indent="-457200">
              <a:buClr>
                <a:srgbClr val="0051B2"/>
              </a:buClr>
              <a:buFont typeface="Wingdings" panose="05000000000000000000" pitchFamily="2" charset="2"/>
              <a:buChar char="Ø"/>
            </a:pPr>
            <a:r>
              <a:rPr lang="en-US" sz="2400" dirty="0"/>
              <a:t>36 months – 40k, unlimited miles</a:t>
            </a:r>
          </a:p>
          <a:p>
            <a:pPr marL="457200" indent="-457200">
              <a:buClr>
                <a:srgbClr val="0051B2"/>
              </a:buClr>
              <a:buFont typeface="Wingdings" panose="05000000000000000000" pitchFamily="2" charset="2"/>
              <a:buChar char="Ø"/>
            </a:pPr>
            <a:r>
              <a:rPr lang="en-US" sz="2400" dirty="0"/>
              <a:t>48 months – 50k, unlimited miles</a:t>
            </a:r>
          </a:p>
          <a:p>
            <a:pPr marL="457200" indent="-457200">
              <a:buClr>
                <a:srgbClr val="0051B2"/>
              </a:buClr>
              <a:buFont typeface="Wingdings" panose="05000000000000000000" pitchFamily="2" charset="2"/>
              <a:buChar char="Ø"/>
            </a:pPr>
            <a:r>
              <a:rPr lang="en-US" sz="2400" dirty="0"/>
              <a:t>60 months – 50k, 75k, unlimited miles</a:t>
            </a:r>
          </a:p>
          <a:p>
            <a:pPr marL="457200" indent="-457200">
              <a:buClr>
                <a:srgbClr val="0051B2"/>
              </a:buClr>
              <a:buFont typeface="Wingdings" panose="05000000000000000000" pitchFamily="2" charset="2"/>
              <a:buChar char="Ø"/>
            </a:pPr>
            <a:r>
              <a:rPr lang="en-US" sz="2400" dirty="0"/>
              <a:t>72 months – 60k, 80k, unlimited miles</a:t>
            </a:r>
          </a:p>
          <a:p>
            <a:pPr marL="457200" indent="-457200">
              <a:buClr>
                <a:srgbClr val="0051B2"/>
              </a:buClr>
              <a:buFont typeface="Wingdings" panose="05000000000000000000" pitchFamily="2" charset="2"/>
              <a:buChar char="Ø"/>
            </a:pPr>
            <a:r>
              <a:rPr lang="en-US" sz="2400" dirty="0"/>
              <a:t>84 months – 50k, 75k, 100k, unlimited miles</a:t>
            </a:r>
          </a:p>
        </p:txBody>
      </p:sp>
      <p:pic>
        <p:nvPicPr>
          <p:cNvPr id="10" name="Picture 9">
            <a:extLst>
              <a:ext uri="{FF2B5EF4-FFF2-40B4-BE49-F238E27FC236}">
                <a16:creationId xmlns:a16="http://schemas.microsoft.com/office/drawing/2014/main" id="{AA178DBF-B1AA-49ED-A132-27E3E2C98807}"/>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8351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7">
                                            <p:txEl>
                                              <p:pRg st="5" end="5"/>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7">
                                            <p:txEl>
                                              <p:pRg st="6" end="6"/>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70BC77D3-CFB7-4666-8E78-39FD8A3497E3}"/>
              </a:ext>
            </a:extLst>
          </p:cNvPr>
          <p:cNvPicPr>
            <a:picLocks noChangeAspect="1"/>
          </p:cNvPicPr>
          <p:nvPr/>
        </p:nvPicPr>
        <p:blipFill>
          <a:blip r:embed="rId2"/>
          <a:stretch>
            <a:fillRect/>
          </a:stretch>
        </p:blipFill>
        <p:spPr>
          <a:xfrm>
            <a:off x="5453213" y="1254514"/>
            <a:ext cx="6132616" cy="1585223"/>
          </a:xfrm>
          <a:prstGeom prst="rect">
            <a:avLst/>
          </a:prstGeom>
          <a:ln w="76200">
            <a:solidFill>
              <a:srgbClr val="0051B2"/>
            </a:solidFill>
          </a:ln>
        </p:spPr>
      </p:pic>
      <p:pic>
        <p:nvPicPr>
          <p:cNvPr id="7" name="Picture 6">
            <a:extLst>
              <a:ext uri="{FF2B5EF4-FFF2-40B4-BE49-F238E27FC236}">
                <a16:creationId xmlns:a16="http://schemas.microsoft.com/office/drawing/2014/main" id="{4BEA5062-C384-4526-B0E9-255148AB468A}"/>
              </a:ext>
            </a:extLst>
          </p:cNvPr>
          <p:cNvPicPr>
            <a:picLocks noChangeAspect="1"/>
          </p:cNvPicPr>
          <p:nvPr/>
        </p:nvPicPr>
        <p:blipFill>
          <a:blip r:embed="rId3"/>
          <a:stretch>
            <a:fillRect/>
          </a:stretch>
        </p:blipFill>
        <p:spPr>
          <a:xfrm>
            <a:off x="466719"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USED</a:t>
            </a:r>
          </a:p>
        </p:txBody>
      </p:sp>
      <p:sp>
        <p:nvSpPr>
          <p:cNvPr id="6" name="Oval 5">
            <a:extLst>
              <a:ext uri="{FF2B5EF4-FFF2-40B4-BE49-F238E27FC236}">
                <a16:creationId xmlns:a16="http://schemas.microsoft.com/office/drawing/2014/main" id="{193627AD-50AF-4147-A98B-4D6E148098F5}"/>
              </a:ext>
            </a:extLst>
          </p:cNvPr>
          <p:cNvSpPr/>
          <p:nvPr/>
        </p:nvSpPr>
        <p:spPr>
          <a:xfrm>
            <a:off x="1728706" y="3540513"/>
            <a:ext cx="3334215" cy="103148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2922813" y="1651013"/>
            <a:ext cx="2229050" cy="175333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CAF865-3897-4C91-AE56-4BB1F2035994}"/>
              </a:ext>
            </a:extLst>
          </p:cNvPr>
          <p:cNvSpPr txBox="1"/>
          <p:nvPr/>
        </p:nvSpPr>
        <p:spPr>
          <a:xfrm>
            <a:off x="5354404" y="3084577"/>
            <a:ext cx="6609272" cy="3308598"/>
          </a:xfrm>
          <a:prstGeom prst="rect">
            <a:avLst/>
          </a:prstGeom>
          <a:noFill/>
        </p:spPr>
        <p:txBody>
          <a:bodyPr wrap="square" rtlCol="0">
            <a:spAutoFit/>
          </a:bodyPr>
          <a:lstStyle/>
          <a:p>
            <a:pPr>
              <a:spcAft>
                <a:spcPts val="600"/>
              </a:spcAft>
            </a:pPr>
            <a:r>
              <a:rPr lang="en-US" sz="3200" b="1" dirty="0"/>
              <a:t>Term Options</a:t>
            </a:r>
          </a:p>
          <a:p>
            <a:pPr marL="457200" indent="-457200">
              <a:buClr>
                <a:srgbClr val="0051B2"/>
              </a:buClr>
              <a:buFont typeface="Wingdings" panose="05000000000000000000" pitchFamily="2" charset="2"/>
              <a:buChar char="Ø"/>
            </a:pPr>
            <a:r>
              <a:rPr lang="en-US" sz="2400" dirty="0"/>
              <a:t>12 months – 12k, unlimited miles</a:t>
            </a:r>
          </a:p>
          <a:p>
            <a:pPr marL="457200" indent="-457200">
              <a:buClr>
                <a:srgbClr val="0051B2"/>
              </a:buClr>
              <a:buFont typeface="Wingdings" panose="05000000000000000000" pitchFamily="2" charset="2"/>
              <a:buChar char="Ø"/>
            </a:pPr>
            <a:r>
              <a:rPr lang="en-US" sz="2400" dirty="0"/>
              <a:t>24 months – 24k, unlimited miles</a:t>
            </a:r>
          </a:p>
          <a:p>
            <a:pPr marL="457200" indent="-457200">
              <a:buClr>
                <a:srgbClr val="0051B2"/>
              </a:buClr>
              <a:buFont typeface="Wingdings" panose="05000000000000000000" pitchFamily="2" charset="2"/>
              <a:buChar char="Ø"/>
            </a:pPr>
            <a:r>
              <a:rPr lang="en-US" sz="2400" dirty="0"/>
              <a:t>36 months – 36k, unlimited miles</a:t>
            </a:r>
          </a:p>
          <a:p>
            <a:pPr marL="457200" indent="-457200">
              <a:buClr>
                <a:srgbClr val="0051B2"/>
              </a:buClr>
              <a:buFont typeface="Wingdings" panose="05000000000000000000" pitchFamily="2" charset="2"/>
              <a:buChar char="Ø"/>
            </a:pPr>
            <a:r>
              <a:rPr lang="en-US" sz="2400" dirty="0"/>
              <a:t>48 months – 48k, unlimited miles</a:t>
            </a:r>
          </a:p>
          <a:p>
            <a:pPr marL="457200" indent="-457200">
              <a:buClr>
                <a:srgbClr val="0051B2"/>
              </a:buClr>
              <a:buFont typeface="Wingdings" panose="05000000000000000000" pitchFamily="2" charset="2"/>
              <a:buChar char="Ø"/>
            </a:pPr>
            <a:r>
              <a:rPr lang="en-US" sz="2400" dirty="0"/>
              <a:t>60 months – 60k, unlimited miles</a:t>
            </a:r>
          </a:p>
          <a:p>
            <a:pPr marL="457200" indent="-457200">
              <a:buClr>
                <a:srgbClr val="0051B2"/>
              </a:buClr>
              <a:buFont typeface="Wingdings" panose="05000000000000000000" pitchFamily="2" charset="2"/>
              <a:buChar char="Ø"/>
            </a:pPr>
            <a:endParaRPr lang="en-US" sz="2400" dirty="0"/>
          </a:p>
          <a:p>
            <a:pPr marL="457200" indent="-457200">
              <a:buFont typeface="Wingdings" panose="05000000000000000000" pitchFamily="2" charset="2"/>
              <a:buChar char="Ø"/>
            </a:pPr>
            <a:endParaRPr lang="en-US" sz="2800" dirty="0"/>
          </a:p>
        </p:txBody>
      </p:sp>
      <p:pic>
        <p:nvPicPr>
          <p:cNvPr id="10" name="Picture 9">
            <a:extLst>
              <a:ext uri="{FF2B5EF4-FFF2-40B4-BE49-F238E27FC236}">
                <a16:creationId xmlns:a16="http://schemas.microsoft.com/office/drawing/2014/main" id="{9FF7CC08-832E-408E-B708-0E17780C4681}"/>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45228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BEA5062-C384-4526-B0E9-255148AB468A}"/>
              </a:ext>
            </a:extLst>
          </p:cNvPr>
          <p:cNvPicPr>
            <a:picLocks noChangeAspect="1"/>
          </p:cNvPicPr>
          <p:nvPr/>
        </p:nvPicPr>
        <p:blipFill>
          <a:blip r:embed="rId2"/>
          <a:stretch>
            <a:fillRect/>
          </a:stretch>
        </p:blipFill>
        <p:spPr>
          <a:xfrm>
            <a:off x="466719"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VSC – MOTOR HOME – DEDUCTIBLE</a:t>
            </a:r>
          </a:p>
        </p:txBody>
      </p:sp>
      <p:sp>
        <p:nvSpPr>
          <p:cNvPr id="6" name="Oval 5">
            <a:extLst>
              <a:ext uri="{FF2B5EF4-FFF2-40B4-BE49-F238E27FC236}">
                <a16:creationId xmlns:a16="http://schemas.microsoft.com/office/drawing/2014/main" id="{193627AD-50AF-4147-A98B-4D6E148098F5}"/>
              </a:ext>
            </a:extLst>
          </p:cNvPr>
          <p:cNvSpPr/>
          <p:nvPr/>
        </p:nvSpPr>
        <p:spPr>
          <a:xfrm>
            <a:off x="640135" y="4058194"/>
            <a:ext cx="1223499" cy="461555"/>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924594" y="1933303"/>
            <a:ext cx="4606835" cy="2124891"/>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10;&#10;Description automatically generated">
            <a:extLst>
              <a:ext uri="{FF2B5EF4-FFF2-40B4-BE49-F238E27FC236}">
                <a16:creationId xmlns:a16="http://schemas.microsoft.com/office/drawing/2014/main" id="{CA0A146B-09B6-481A-83B0-2FEFE358DAE1}"/>
              </a:ext>
            </a:extLst>
          </p:cNvPr>
          <p:cNvPicPr>
            <a:picLocks noChangeAspect="1"/>
          </p:cNvPicPr>
          <p:nvPr/>
        </p:nvPicPr>
        <p:blipFill>
          <a:blip r:embed="rId3"/>
          <a:stretch>
            <a:fillRect/>
          </a:stretch>
        </p:blipFill>
        <p:spPr>
          <a:xfrm>
            <a:off x="7129759" y="1754875"/>
            <a:ext cx="2875466" cy="608432"/>
          </a:xfrm>
          <a:prstGeom prst="rect">
            <a:avLst/>
          </a:prstGeom>
          <a:ln w="76200">
            <a:solidFill>
              <a:srgbClr val="003EA5"/>
            </a:solidFill>
          </a:ln>
        </p:spPr>
      </p:pic>
      <p:sp>
        <p:nvSpPr>
          <p:cNvPr id="14" name="TextBox 13">
            <a:extLst>
              <a:ext uri="{FF2B5EF4-FFF2-40B4-BE49-F238E27FC236}">
                <a16:creationId xmlns:a16="http://schemas.microsoft.com/office/drawing/2014/main" id="{568BEFD5-3BB2-4DA1-879E-A32D7F3A0C02}"/>
              </a:ext>
            </a:extLst>
          </p:cNvPr>
          <p:cNvSpPr txBox="1"/>
          <p:nvPr/>
        </p:nvSpPr>
        <p:spPr>
          <a:xfrm>
            <a:off x="6962770" y="3249041"/>
            <a:ext cx="3674128" cy="2246769"/>
          </a:xfrm>
          <a:prstGeom prst="rect">
            <a:avLst/>
          </a:prstGeom>
          <a:noFill/>
        </p:spPr>
        <p:txBody>
          <a:bodyPr wrap="square" rtlCol="0">
            <a:spAutoFit/>
          </a:bodyPr>
          <a:lstStyle/>
          <a:p>
            <a:pPr marL="457200" indent="-457200">
              <a:buClr>
                <a:srgbClr val="0051B2"/>
              </a:buClr>
              <a:buFont typeface="Wingdings" panose="05000000000000000000" pitchFamily="2" charset="2"/>
              <a:buChar char="Ø"/>
            </a:pPr>
            <a:r>
              <a:rPr lang="en-US" sz="2800" dirty="0"/>
              <a:t>$100 is standard</a:t>
            </a:r>
          </a:p>
          <a:p>
            <a:pPr marL="457200" indent="-457200">
              <a:buClr>
                <a:srgbClr val="0051B2"/>
              </a:buClr>
              <a:buFont typeface="Wingdings" panose="05000000000000000000" pitchFamily="2" charset="2"/>
              <a:buChar char="Ø"/>
            </a:pPr>
            <a:r>
              <a:rPr lang="en-US" sz="2800" dirty="0"/>
              <a:t>$0</a:t>
            </a:r>
          </a:p>
          <a:p>
            <a:pPr marL="457200" indent="-457200">
              <a:buClr>
                <a:srgbClr val="0051B2"/>
              </a:buClr>
              <a:buFont typeface="Wingdings" panose="05000000000000000000" pitchFamily="2" charset="2"/>
              <a:buChar char="Ø"/>
            </a:pPr>
            <a:r>
              <a:rPr lang="en-US" sz="2800" dirty="0"/>
              <a:t>$50</a:t>
            </a:r>
          </a:p>
          <a:p>
            <a:pPr marL="457200" indent="-457200">
              <a:buClr>
                <a:srgbClr val="0051B2"/>
              </a:buClr>
              <a:buFont typeface="Wingdings" panose="05000000000000000000" pitchFamily="2" charset="2"/>
              <a:buChar char="Ø"/>
            </a:pPr>
            <a:r>
              <a:rPr lang="en-US" sz="2800" dirty="0"/>
              <a:t>$200</a:t>
            </a:r>
          </a:p>
          <a:p>
            <a:pPr marL="457200" indent="-457200">
              <a:buClr>
                <a:srgbClr val="0051B2"/>
              </a:buClr>
              <a:buFont typeface="Wingdings" panose="05000000000000000000" pitchFamily="2" charset="2"/>
              <a:buChar char="Ø"/>
            </a:pPr>
            <a:r>
              <a:rPr lang="en-US" sz="2800" dirty="0"/>
              <a:t>$500</a:t>
            </a:r>
          </a:p>
        </p:txBody>
      </p:sp>
      <p:pic>
        <p:nvPicPr>
          <p:cNvPr id="9" name="Picture 8">
            <a:extLst>
              <a:ext uri="{FF2B5EF4-FFF2-40B4-BE49-F238E27FC236}">
                <a16:creationId xmlns:a16="http://schemas.microsoft.com/office/drawing/2014/main" id="{972CFEEB-05AA-47C8-8DA0-C94B8D7FE953}"/>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6045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4">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64ABD1F0-5BEE-4047-917C-E0CD8434E579}"/>
              </a:ext>
            </a:extLst>
          </p:cNvPr>
          <p:cNvSpPr txBox="1"/>
          <p:nvPr/>
        </p:nvSpPr>
        <p:spPr>
          <a:xfrm>
            <a:off x="5239803" y="1131254"/>
            <a:ext cx="6670162" cy="1184940"/>
          </a:xfrm>
          <a:prstGeom prst="rect">
            <a:avLst/>
          </a:prstGeom>
          <a:noFill/>
        </p:spPr>
        <p:txBody>
          <a:bodyPr wrap="square" rtlCol="0">
            <a:spAutoFit/>
          </a:bodyPr>
          <a:lstStyle/>
          <a:p>
            <a:r>
              <a:rPr lang="en-US" sz="3200" b="1" dirty="0"/>
              <a:t>LEVEL I – STATED</a:t>
            </a:r>
          </a:p>
          <a:p>
            <a:endParaRPr lang="en-US" sz="1100" dirty="0"/>
          </a:p>
          <a:p>
            <a:pPr marL="457200" indent="-457200">
              <a:buClr>
                <a:srgbClr val="0051B2"/>
              </a:buClr>
              <a:buFont typeface="Wingdings" panose="05000000000000000000" pitchFamily="2" charset="2"/>
              <a:buChar char="Ø"/>
            </a:pPr>
            <a:r>
              <a:rPr lang="en-US" sz="2600" dirty="0"/>
              <a:t>Engine components:</a:t>
            </a:r>
          </a:p>
        </p:txBody>
      </p:sp>
      <p:sp>
        <p:nvSpPr>
          <p:cNvPr id="18" name="TextBox 17">
            <a:extLst>
              <a:ext uri="{FF2B5EF4-FFF2-40B4-BE49-F238E27FC236}">
                <a16:creationId xmlns:a16="http://schemas.microsoft.com/office/drawing/2014/main" id="{0047F1F7-48D2-4E0A-877C-27936D85BEE8}"/>
              </a:ext>
            </a:extLst>
          </p:cNvPr>
          <p:cNvSpPr txBox="1"/>
          <p:nvPr/>
        </p:nvSpPr>
        <p:spPr>
          <a:xfrm>
            <a:off x="5247779" y="2187272"/>
            <a:ext cx="6468795" cy="4708981"/>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000" dirty="0"/>
              <a:t>Accessory drive pulley</a:t>
            </a:r>
          </a:p>
          <a:p>
            <a:pPr marL="914400" lvl="1" indent="-457200">
              <a:buClr>
                <a:srgbClr val="0051B2"/>
              </a:buClr>
              <a:buFont typeface="Wingdings" panose="05000000000000000000" pitchFamily="2" charset="2"/>
              <a:buChar char="Ø"/>
            </a:pPr>
            <a:r>
              <a:rPr lang="en-US" sz="2000" dirty="0"/>
              <a:t>Intake manifold</a:t>
            </a:r>
          </a:p>
          <a:p>
            <a:pPr marL="914400" lvl="1" indent="-457200">
              <a:buClr>
                <a:srgbClr val="0051B2"/>
              </a:buClr>
              <a:buFont typeface="Wingdings" panose="05000000000000000000" pitchFamily="2" charset="2"/>
              <a:buChar char="Ø"/>
            </a:pPr>
            <a:r>
              <a:rPr lang="en-US" sz="2000" dirty="0"/>
              <a:t>Exhaust manifolds</a:t>
            </a:r>
          </a:p>
          <a:p>
            <a:pPr marL="914400" lvl="1" indent="-457200">
              <a:buClr>
                <a:srgbClr val="0051B2"/>
              </a:buClr>
              <a:buFont typeface="Wingdings" panose="05000000000000000000" pitchFamily="2" charset="2"/>
              <a:buChar char="Ø"/>
            </a:pPr>
            <a:r>
              <a:rPr lang="en-US" sz="2000" dirty="0"/>
              <a:t>Engine mounts</a:t>
            </a:r>
          </a:p>
          <a:p>
            <a:pPr marL="914400" lvl="1" indent="-457200">
              <a:buClr>
                <a:srgbClr val="0051B2"/>
              </a:buClr>
              <a:buFont typeface="Wingdings" panose="05000000000000000000" pitchFamily="2" charset="2"/>
              <a:buChar char="Ø"/>
            </a:pPr>
            <a:r>
              <a:rPr lang="en-US" sz="2000" dirty="0"/>
              <a:t>Engine torque strut</a:t>
            </a:r>
          </a:p>
          <a:p>
            <a:pPr marL="914400" lvl="1" indent="-457200">
              <a:buClr>
                <a:srgbClr val="0051B2"/>
              </a:buClr>
              <a:buFont typeface="Wingdings" panose="05000000000000000000" pitchFamily="2" charset="2"/>
              <a:buChar char="Ø"/>
            </a:pPr>
            <a:r>
              <a:rPr lang="en-US" sz="2000" dirty="0"/>
              <a:t>Timing cover</a:t>
            </a:r>
          </a:p>
          <a:p>
            <a:pPr marL="914400" lvl="1" indent="-457200">
              <a:buClr>
                <a:srgbClr val="0051B2"/>
              </a:buClr>
              <a:buFont typeface="Wingdings" panose="05000000000000000000" pitchFamily="2" charset="2"/>
              <a:buChar char="Ø"/>
            </a:pPr>
            <a:r>
              <a:rPr lang="en-US" sz="2000" dirty="0"/>
              <a:t>Valve cover(s)</a:t>
            </a:r>
          </a:p>
          <a:p>
            <a:pPr marL="914400" lvl="1" indent="-457200">
              <a:buClr>
                <a:srgbClr val="0051B2"/>
              </a:buClr>
              <a:buFont typeface="Wingdings" panose="05000000000000000000" pitchFamily="2" charset="2"/>
              <a:buChar char="Ø"/>
            </a:pPr>
            <a:r>
              <a:rPr lang="en-US" sz="2000" dirty="0"/>
              <a:t>Oil pan</a:t>
            </a:r>
          </a:p>
          <a:p>
            <a:pPr marL="914400" lvl="1" indent="-457200">
              <a:buClr>
                <a:srgbClr val="0051B2"/>
              </a:buClr>
              <a:buFont typeface="Wingdings" panose="05000000000000000000" pitchFamily="2" charset="2"/>
              <a:buChar char="Ø"/>
            </a:pPr>
            <a:r>
              <a:rPr lang="en-US" sz="2000" dirty="0"/>
              <a:t>Drive belt/timing belt tensioner</a:t>
            </a:r>
          </a:p>
          <a:p>
            <a:pPr marL="914400" lvl="1" indent="-457200">
              <a:buClr>
                <a:srgbClr val="0051B2"/>
              </a:buClr>
              <a:buFont typeface="Wingdings" panose="05000000000000000000" pitchFamily="2" charset="2"/>
              <a:buChar char="Ø"/>
            </a:pPr>
            <a:r>
              <a:rPr lang="en-US" sz="2000" dirty="0"/>
              <a:t>Harmonic balancer</a:t>
            </a:r>
          </a:p>
          <a:p>
            <a:pPr marL="914400" lvl="1" indent="-457200">
              <a:buClr>
                <a:srgbClr val="0051B2"/>
              </a:buClr>
              <a:buFont typeface="Wingdings" panose="05000000000000000000" pitchFamily="2" charset="2"/>
              <a:buChar char="Ø"/>
            </a:pPr>
            <a:r>
              <a:rPr lang="en-US" sz="2000" dirty="0"/>
              <a:t>Flywheel</a:t>
            </a:r>
          </a:p>
          <a:p>
            <a:pPr marL="914400" lvl="1" indent="-457200">
              <a:buClr>
                <a:srgbClr val="0051B2"/>
              </a:buClr>
              <a:buFont typeface="Wingdings" panose="05000000000000000000" pitchFamily="2" charset="2"/>
              <a:buChar char="Ø"/>
            </a:pPr>
            <a:r>
              <a:rPr lang="en-US" sz="2000" dirty="0"/>
              <a:t>Flexplate</a:t>
            </a:r>
          </a:p>
          <a:p>
            <a:pPr marL="914400" lvl="1" indent="-457200">
              <a:buClr>
                <a:srgbClr val="0051B2"/>
              </a:buClr>
              <a:buFont typeface="Wingdings" panose="05000000000000000000" pitchFamily="2" charset="2"/>
              <a:buChar char="Ø"/>
            </a:pPr>
            <a:endParaRPr lang="en-US" sz="2000" dirty="0"/>
          </a:p>
          <a:p>
            <a:pPr marL="914400" lvl="1" indent="-457200">
              <a:buClr>
                <a:srgbClr val="0051B2"/>
              </a:buClr>
              <a:buFont typeface="Wingdings" panose="05000000000000000000" pitchFamily="2" charset="2"/>
              <a:buChar char="Ø"/>
            </a:pPr>
            <a:r>
              <a:rPr lang="en-US" sz="2000" dirty="0"/>
              <a:t>Flywheel/flexplate ring gear</a:t>
            </a:r>
          </a:p>
          <a:p>
            <a:pPr marL="914400" lvl="1" indent="-457200">
              <a:buClr>
                <a:srgbClr val="0051B2"/>
              </a:buClr>
              <a:buFont typeface="Wingdings" panose="05000000000000000000" pitchFamily="2" charset="2"/>
              <a:buChar char="Ø"/>
            </a:pPr>
            <a:r>
              <a:rPr lang="en-US" sz="2000" dirty="0"/>
              <a:t>Vacuum pump</a:t>
            </a:r>
          </a:p>
          <a:p>
            <a:pPr marL="914400" lvl="1" indent="-457200">
              <a:buClr>
                <a:srgbClr val="0051B2"/>
              </a:buClr>
              <a:buFont typeface="Wingdings" panose="05000000000000000000" pitchFamily="2" charset="2"/>
              <a:buChar char="Ø"/>
            </a:pPr>
            <a:r>
              <a:rPr lang="en-US" sz="2000" dirty="0"/>
              <a:t>Dipstick and tube</a:t>
            </a:r>
          </a:p>
          <a:p>
            <a:pPr marL="914400" lvl="1" indent="-457200">
              <a:buClr>
                <a:srgbClr val="0051B2"/>
              </a:buClr>
              <a:buFont typeface="Wingdings" panose="05000000000000000000" pitchFamily="2" charset="2"/>
              <a:buChar char="Ø"/>
            </a:pPr>
            <a:r>
              <a:rPr lang="en-US" sz="2000" dirty="0"/>
              <a:t>Pistons</a:t>
            </a:r>
          </a:p>
          <a:p>
            <a:pPr marL="914400" lvl="1" indent="-457200">
              <a:buClr>
                <a:srgbClr val="0051B2"/>
              </a:buClr>
              <a:buFont typeface="Wingdings" panose="05000000000000000000" pitchFamily="2" charset="2"/>
              <a:buChar char="Ø"/>
            </a:pPr>
            <a:r>
              <a:rPr lang="en-US" sz="2000" dirty="0"/>
              <a:t>Piston pins</a:t>
            </a:r>
          </a:p>
          <a:p>
            <a:pPr marL="914400" lvl="1" indent="-457200">
              <a:buClr>
                <a:srgbClr val="0051B2"/>
              </a:buClr>
              <a:buFont typeface="Wingdings" panose="05000000000000000000" pitchFamily="2" charset="2"/>
              <a:buChar char="Ø"/>
            </a:pPr>
            <a:r>
              <a:rPr lang="en-US" sz="2000" dirty="0"/>
              <a:t>Piston rings</a:t>
            </a:r>
          </a:p>
          <a:p>
            <a:pPr marL="914400" lvl="1" indent="-457200">
              <a:buClr>
                <a:srgbClr val="0051B2"/>
              </a:buClr>
              <a:buFont typeface="Wingdings" panose="05000000000000000000" pitchFamily="2" charset="2"/>
              <a:buChar char="Ø"/>
            </a:pPr>
            <a:r>
              <a:rPr lang="en-US" sz="2000" dirty="0"/>
              <a:t>Connecting rods rod bearings</a:t>
            </a:r>
          </a:p>
          <a:p>
            <a:pPr marL="914400" lvl="1" indent="-457200">
              <a:buClr>
                <a:srgbClr val="0051B2"/>
              </a:buClr>
              <a:buFont typeface="Wingdings" panose="05000000000000000000" pitchFamily="2" charset="2"/>
              <a:buChar char="Ø"/>
            </a:pPr>
            <a:r>
              <a:rPr lang="en-US" sz="2000" dirty="0"/>
              <a:t>Crankshaft and crank bearings</a:t>
            </a:r>
          </a:p>
          <a:p>
            <a:pPr marL="914400" lvl="1" indent="-457200">
              <a:buClr>
                <a:srgbClr val="0051B2"/>
              </a:buClr>
              <a:buFont typeface="Wingdings" panose="05000000000000000000" pitchFamily="2" charset="2"/>
              <a:buChar char="Ø"/>
            </a:pPr>
            <a:r>
              <a:rPr lang="en-US" sz="2000" dirty="0"/>
              <a:t>Camshaft</a:t>
            </a:r>
          </a:p>
          <a:p>
            <a:pPr marL="914400" lvl="1" indent="-457200">
              <a:buClr>
                <a:srgbClr val="0051B2"/>
              </a:buClr>
              <a:buFont typeface="Wingdings" panose="05000000000000000000" pitchFamily="2" charset="2"/>
              <a:buChar char="Ø"/>
            </a:pPr>
            <a:r>
              <a:rPr lang="en-US" sz="2000" dirty="0"/>
              <a:t>Camshaft followers and bearings</a:t>
            </a:r>
          </a:p>
          <a:p>
            <a:pPr marL="914400" lvl="1" indent="-457200">
              <a:buClr>
                <a:srgbClr val="0051B2"/>
              </a:buClr>
              <a:buFont typeface="Wingdings" panose="05000000000000000000" pitchFamily="2" charset="2"/>
              <a:buChar char="Ø"/>
            </a:pPr>
            <a:endParaRPr lang="en-US" sz="2000" dirty="0"/>
          </a:p>
        </p:txBody>
      </p:sp>
    </p:spTree>
    <p:extLst>
      <p:ext uri="{BB962C8B-B14F-4D97-AF65-F5344CB8AC3E}">
        <p14:creationId xmlns:p14="http://schemas.microsoft.com/office/powerpoint/2010/main" val="184487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50"/>
                                        <p:tgtEl>
                                          <p:spTgt spid="14"/>
                                        </p:tgtEl>
                                      </p:cBhvr>
                                    </p:animEffect>
                                  </p:childTnLst>
                                </p:cTn>
                              </p:par>
                              <p:par>
                                <p:cTn id="11" presetID="10" presetClass="entr" presetSubtype="0" fill="hold" nodeType="withEffect">
                                  <p:stCondLst>
                                    <p:cond delay="7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50"/>
                                        <p:tgtEl>
                                          <p:spTgt spid="1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xEl>
                                              <p:pRg st="11" end="1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xEl>
                                              <p:pRg st="13" end="13"/>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xEl>
                                              <p:pRg st="14" end="14"/>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
                                            <p:txEl>
                                              <p:pRg st="15" end="15"/>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xEl>
                                              <p:pRg st="16" end="1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
                                            <p:txEl>
                                              <p:pRg st="17" end="1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
                                            <p:txEl>
                                              <p:pRg st="18" end="1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
                                            <p:txEl>
                                              <p:pRg st="19" end="1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8">
                                            <p:txEl>
                                              <p:pRg st="20" end="20"/>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xEl>
                                              <p:pRg st="21" end="21"/>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2312494A-D791-4624-A688-7FE3F2F159F0}"/>
              </a:ext>
            </a:extLst>
          </p:cNvPr>
          <p:cNvSpPr txBox="1"/>
          <p:nvPr/>
        </p:nvSpPr>
        <p:spPr>
          <a:xfrm>
            <a:off x="5243457" y="1128162"/>
            <a:ext cx="6857999" cy="1231106"/>
          </a:xfrm>
          <a:prstGeom prst="rect">
            <a:avLst/>
          </a:prstGeom>
          <a:noFill/>
        </p:spPr>
        <p:txBody>
          <a:bodyPr wrap="square" rtlCol="0">
            <a:spAutoFit/>
          </a:bodyPr>
          <a:lstStyle/>
          <a:p>
            <a:r>
              <a:rPr lang="en-US" sz="3200" b="1" dirty="0"/>
              <a:t>LEVEL I – STATED</a:t>
            </a:r>
          </a:p>
          <a:p>
            <a:endParaRPr lang="en-US" sz="1400" dirty="0"/>
          </a:p>
          <a:p>
            <a:pPr marL="457200" indent="-457200">
              <a:buClr>
                <a:srgbClr val="0051B2"/>
              </a:buClr>
              <a:buFont typeface="Wingdings" panose="05000000000000000000" pitchFamily="2" charset="2"/>
              <a:buChar char="Ø"/>
            </a:pPr>
            <a:r>
              <a:rPr lang="en-US" sz="2800" dirty="0"/>
              <a:t>Engine components (cont.):</a:t>
            </a:r>
          </a:p>
        </p:txBody>
      </p:sp>
      <p:sp>
        <p:nvSpPr>
          <p:cNvPr id="19" name="TextBox 18">
            <a:extLst>
              <a:ext uri="{FF2B5EF4-FFF2-40B4-BE49-F238E27FC236}">
                <a16:creationId xmlns:a16="http://schemas.microsoft.com/office/drawing/2014/main" id="{F98CE9D0-EC46-4356-98B8-732368EC3F77}"/>
              </a:ext>
            </a:extLst>
          </p:cNvPr>
          <p:cNvSpPr txBox="1"/>
          <p:nvPr/>
        </p:nvSpPr>
        <p:spPr>
          <a:xfrm>
            <a:off x="5249260" y="2296851"/>
            <a:ext cx="6857999" cy="3477875"/>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000" dirty="0"/>
              <a:t>Pushrods</a:t>
            </a:r>
          </a:p>
          <a:p>
            <a:pPr marL="914400" lvl="1" indent="-457200">
              <a:buClr>
                <a:srgbClr val="0051B2"/>
              </a:buClr>
              <a:buFont typeface="Wingdings" panose="05000000000000000000" pitchFamily="2" charset="2"/>
              <a:buChar char="Ø"/>
            </a:pPr>
            <a:r>
              <a:rPr lang="en-US" sz="2000" dirty="0"/>
              <a:t>Valves, valve springs</a:t>
            </a:r>
          </a:p>
          <a:p>
            <a:pPr marL="914400" lvl="1" indent="-457200">
              <a:buClr>
                <a:srgbClr val="0051B2"/>
              </a:buClr>
              <a:buFont typeface="Wingdings" panose="05000000000000000000" pitchFamily="2" charset="2"/>
              <a:buChar char="Ø"/>
            </a:pPr>
            <a:r>
              <a:rPr lang="en-US" sz="2000" dirty="0"/>
              <a:t>Valve guides</a:t>
            </a:r>
          </a:p>
          <a:p>
            <a:pPr marL="914400" lvl="1" indent="-457200">
              <a:buClr>
                <a:srgbClr val="0051B2"/>
              </a:buClr>
              <a:buFont typeface="Wingdings" panose="05000000000000000000" pitchFamily="2" charset="2"/>
              <a:buChar char="Ø"/>
            </a:pPr>
            <a:r>
              <a:rPr lang="en-US" sz="2000" dirty="0"/>
              <a:t>Valve seats</a:t>
            </a:r>
          </a:p>
          <a:p>
            <a:pPr marL="914400" lvl="1" indent="-457200">
              <a:buClr>
                <a:srgbClr val="0051B2"/>
              </a:buClr>
              <a:buFont typeface="Wingdings" panose="05000000000000000000" pitchFamily="2" charset="2"/>
              <a:buChar char="Ø"/>
            </a:pPr>
            <a:r>
              <a:rPr lang="en-US" sz="2000" dirty="0"/>
              <a:t>Lifters</a:t>
            </a:r>
          </a:p>
          <a:p>
            <a:pPr marL="914400" lvl="1" indent="-457200">
              <a:buClr>
                <a:srgbClr val="0051B2"/>
              </a:buClr>
              <a:buFont typeface="Wingdings" panose="05000000000000000000" pitchFamily="2" charset="2"/>
              <a:buChar char="Ø"/>
            </a:pPr>
            <a:r>
              <a:rPr lang="en-US" sz="2000" dirty="0"/>
              <a:t>Rocker arms</a:t>
            </a:r>
          </a:p>
          <a:p>
            <a:pPr marL="914400" lvl="1" indent="-457200">
              <a:buClr>
                <a:srgbClr val="0051B2"/>
              </a:buClr>
              <a:buFont typeface="Wingdings" panose="05000000000000000000" pitchFamily="2" charset="2"/>
              <a:buChar char="Ø"/>
            </a:pPr>
            <a:r>
              <a:rPr lang="en-US" sz="2000" dirty="0"/>
              <a:t>Timing gear</a:t>
            </a:r>
          </a:p>
          <a:p>
            <a:pPr marL="914400" lvl="1" indent="-457200">
              <a:buClr>
                <a:srgbClr val="0051B2"/>
              </a:buClr>
              <a:buFont typeface="Wingdings" panose="05000000000000000000" pitchFamily="2" charset="2"/>
              <a:buChar char="Ø"/>
            </a:pPr>
            <a:r>
              <a:rPr lang="en-US" sz="2000" dirty="0"/>
              <a:t>Timing chain</a:t>
            </a:r>
          </a:p>
          <a:p>
            <a:pPr marL="914400" lvl="1" indent="-457200">
              <a:buClr>
                <a:srgbClr val="0051B2"/>
              </a:buClr>
              <a:buFont typeface="Wingdings" panose="05000000000000000000" pitchFamily="2" charset="2"/>
              <a:buChar char="Ø"/>
            </a:pPr>
            <a:r>
              <a:rPr lang="en-US" sz="2000" dirty="0"/>
              <a:t>Timing belt</a:t>
            </a:r>
          </a:p>
          <a:p>
            <a:pPr marL="914400" lvl="1" indent="-457200">
              <a:buClr>
                <a:srgbClr val="0051B2"/>
              </a:buClr>
              <a:buFont typeface="Wingdings" panose="05000000000000000000" pitchFamily="2" charset="2"/>
              <a:buChar char="Ø"/>
            </a:pPr>
            <a:endParaRPr lang="en-US" sz="2000" dirty="0"/>
          </a:p>
          <a:p>
            <a:pPr marL="914400" lvl="1" indent="-457200">
              <a:buClr>
                <a:srgbClr val="0051B2"/>
              </a:buClr>
              <a:buFont typeface="Wingdings" panose="05000000000000000000" pitchFamily="2" charset="2"/>
              <a:buChar char="Ø"/>
            </a:pPr>
            <a:endParaRPr lang="en-US" sz="2000" dirty="0"/>
          </a:p>
          <a:p>
            <a:pPr marL="914400" lvl="1" indent="-457200">
              <a:buClr>
                <a:srgbClr val="0051B2"/>
              </a:buClr>
              <a:buFont typeface="Wingdings" panose="05000000000000000000" pitchFamily="2" charset="2"/>
              <a:buChar char="Ø"/>
            </a:pPr>
            <a:r>
              <a:rPr lang="en-US" sz="2000" dirty="0"/>
              <a:t>Tensioners</a:t>
            </a:r>
          </a:p>
          <a:p>
            <a:pPr marL="914400" lvl="1" indent="-457200">
              <a:buClr>
                <a:srgbClr val="0051B2"/>
              </a:buClr>
              <a:buFont typeface="Wingdings" panose="05000000000000000000" pitchFamily="2" charset="2"/>
              <a:buChar char="Ø"/>
            </a:pPr>
            <a:r>
              <a:rPr lang="en-US" sz="2000" dirty="0"/>
              <a:t>Chain retainers</a:t>
            </a:r>
          </a:p>
          <a:p>
            <a:pPr marL="914400" lvl="1" indent="-457200">
              <a:buClr>
                <a:srgbClr val="0051B2"/>
              </a:buClr>
              <a:buFont typeface="Wingdings" panose="05000000000000000000" pitchFamily="2" charset="2"/>
              <a:buChar char="Ø"/>
            </a:pPr>
            <a:r>
              <a:rPr lang="en-US" sz="2000" dirty="0"/>
              <a:t>Eccentric shaft</a:t>
            </a:r>
          </a:p>
          <a:p>
            <a:pPr marL="914400" lvl="1" indent="-457200">
              <a:buClr>
                <a:srgbClr val="0051B2"/>
              </a:buClr>
              <a:buFont typeface="Wingdings" panose="05000000000000000000" pitchFamily="2" charset="2"/>
              <a:buChar char="Ø"/>
            </a:pPr>
            <a:r>
              <a:rPr lang="en-US" sz="2000" dirty="0"/>
              <a:t>Oil pump</a:t>
            </a:r>
          </a:p>
          <a:p>
            <a:pPr marL="914400" lvl="1" indent="-457200">
              <a:buClr>
                <a:srgbClr val="0051B2"/>
              </a:buClr>
              <a:buFont typeface="Wingdings" panose="05000000000000000000" pitchFamily="2" charset="2"/>
              <a:buChar char="Ø"/>
            </a:pPr>
            <a:r>
              <a:rPr lang="en-US" sz="2000" dirty="0"/>
              <a:t>Thermostatically controlled air intake housing</a:t>
            </a:r>
          </a:p>
          <a:p>
            <a:pPr marL="914400" lvl="1" indent="-457200">
              <a:buClr>
                <a:srgbClr val="0051B2"/>
              </a:buClr>
              <a:buFont typeface="Wingdings" panose="05000000000000000000" pitchFamily="2" charset="2"/>
              <a:buChar char="Ø"/>
            </a:pPr>
            <a:r>
              <a:rPr lang="en-US" sz="2000" dirty="0"/>
              <a:t>All internal lubricated parts of the engine</a:t>
            </a:r>
          </a:p>
          <a:p>
            <a:pPr marL="914400" lvl="1" indent="-457200">
              <a:buClr>
                <a:srgbClr val="0051B2"/>
              </a:buClr>
              <a:buFont typeface="Wingdings" panose="05000000000000000000" pitchFamily="2" charset="2"/>
              <a:buChar char="Ø"/>
            </a:pPr>
            <a:endParaRPr lang="en-US" sz="2000" dirty="0"/>
          </a:p>
        </p:txBody>
      </p:sp>
      <p:sp>
        <p:nvSpPr>
          <p:cNvPr id="20" name="TextBox 19">
            <a:extLst>
              <a:ext uri="{FF2B5EF4-FFF2-40B4-BE49-F238E27FC236}">
                <a16:creationId xmlns:a16="http://schemas.microsoft.com/office/drawing/2014/main" id="{3E7F23B0-9C18-4552-941C-9C4A8A26248C}"/>
              </a:ext>
            </a:extLst>
          </p:cNvPr>
          <p:cNvSpPr txBox="1"/>
          <p:nvPr/>
        </p:nvSpPr>
        <p:spPr>
          <a:xfrm>
            <a:off x="5249260" y="5293617"/>
            <a:ext cx="6857999" cy="1015663"/>
          </a:xfrm>
          <a:prstGeom prst="rect">
            <a:avLst/>
          </a:prstGeom>
          <a:noFill/>
        </p:spPr>
        <p:txBody>
          <a:bodyPr wrap="square" numCol="1" rtlCol="0">
            <a:spAutoFit/>
          </a:bodyPr>
          <a:lstStyle/>
          <a:p>
            <a:pPr marL="914400" lvl="1" indent="-457200">
              <a:buClr>
                <a:srgbClr val="0051B2"/>
              </a:buClr>
              <a:buFont typeface="Wingdings" panose="05000000000000000000" pitchFamily="2" charset="2"/>
              <a:buChar char="Ø"/>
            </a:pPr>
            <a:r>
              <a:rPr lang="en-US" sz="2000" dirty="0"/>
              <a:t>Engine head(s) and engine block are covered only if they are damaged by the failure of an internal lubricated part of the engine</a:t>
            </a:r>
          </a:p>
        </p:txBody>
      </p:sp>
    </p:spTree>
    <p:extLst>
      <p:ext uri="{BB962C8B-B14F-4D97-AF65-F5344CB8AC3E}">
        <p14:creationId xmlns:p14="http://schemas.microsoft.com/office/powerpoint/2010/main" val="40457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6" end="1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6427F20-A5CA-4D1D-80BD-0F574A4E129A}"/>
              </a:ext>
            </a:extLst>
          </p:cNvPr>
          <p:cNvSpPr txBox="1"/>
          <p:nvPr/>
        </p:nvSpPr>
        <p:spPr>
          <a:xfrm>
            <a:off x="5239307" y="1131254"/>
            <a:ext cx="6340553" cy="3954929"/>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Turbocharger components:</a:t>
            </a:r>
          </a:p>
          <a:p>
            <a:pPr marL="914400" lvl="1" indent="-457200">
              <a:spcBef>
                <a:spcPts val="600"/>
              </a:spcBef>
              <a:buClr>
                <a:srgbClr val="0051B2"/>
              </a:buClr>
              <a:buFont typeface="Wingdings" panose="05000000000000000000" pitchFamily="2" charset="2"/>
              <a:buChar char="Ø"/>
            </a:pPr>
            <a:r>
              <a:rPr lang="en-US" sz="2400" dirty="0"/>
              <a:t>All internal lubricated parts of the turbocharger</a:t>
            </a:r>
          </a:p>
          <a:p>
            <a:pPr marL="914400" lvl="1" indent="-457200">
              <a:buClr>
                <a:srgbClr val="0051B2"/>
              </a:buClr>
              <a:buFont typeface="Wingdings" panose="05000000000000000000" pitchFamily="2" charset="2"/>
              <a:buChar char="Ø"/>
            </a:pPr>
            <a:r>
              <a:rPr lang="en-US" sz="2400" dirty="0"/>
              <a:t>Wastegate/dump valve</a:t>
            </a:r>
          </a:p>
          <a:p>
            <a:pPr marL="914400" lvl="1" indent="-457200">
              <a:buClr>
                <a:srgbClr val="0051B2"/>
              </a:buClr>
              <a:buFont typeface="Wingdings" panose="05000000000000000000" pitchFamily="2" charset="2"/>
              <a:buChar char="Ø"/>
            </a:pPr>
            <a:r>
              <a:rPr lang="en-US" sz="2400" dirty="0"/>
              <a:t>Intercooler</a:t>
            </a:r>
          </a:p>
          <a:p>
            <a:pPr marL="914400" lvl="1" indent="-457200">
              <a:buClr>
                <a:srgbClr val="0051B2"/>
              </a:buClr>
              <a:buFont typeface="Wingdings" panose="05000000000000000000" pitchFamily="2" charset="2"/>
              <a:buChar char="Ø"/>
            </a:pPr>
            <a:r>
              <a:rPr lang="en-US" sz="2400" dirty="0"/>
              <a:t>The turbocharger housing is covered if damaged by the failure of an internal lubricated part</a:t>
            </a:r>
          </a:p>
        </p:txBody>
      </p:sp>
    </p:spTree>
    <p:extLst>
      <p:ext uri="{BB962C8B-B14F-4D97-AF65-F5344CB8AC3E}">
        <p14:creationId xmlns:p14="http://schemas.microsoft.com/office/powerpoint/2010/main" val="205452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14B724D-859B-4FA3-ACCB-6B4F139BF297}"/>
              </a:ext>
            </a:extLst>
          </p:cNvPr>
          <p:cNvSpPr txBox="1"/>
          <p:nvPr/>
        </p:nvSpPr>
        <p:spPr>
          <a:xfrm>
            <a:off x="5234839" y="1128162"/>
            <a:ext cx="6857999" cy="1231106"/>
          </a:xfrm>
          <a:prstGeom prst="rect">
            <a:avLst/>
          </a:prstGeom>
          <a:noFill/>
        </p:spPr>
        <p:txBody>
          <a:bodyPr wrap="square" rtlCol="0">
            <a:spAutoFit/>
          </a:bodyPr>
          <a:lstStyle/>
          <a:p>
            <a:r>
              <a:rPr lang="en-US" sz="3200" b="1" dirty="0"/>
              <a:t>LEVEL I – STATED</a:t>
            </a:r>
          </a:p>
          <a:p>
            <a:endParaRPr lang="en-US" sz="1400" dirty="0"/>
          </a:p>
          <a:p>
            <a:pPr marL="457200" indent="-457200">
              <a:buClr>
                <a:srgbClr val="0051B2"/>
              </a:buClr>
              <a:buFont typeface="Wingdings" panose="05000000000000000000" pitchFamily="2" charset="2"/>
              <a:buChar char="Ø"/>
            </a:pPr>
            <a:r>
              <a:rPr lang="en-US" sz="2800" dirty="0"/>
              <a:t>Transmission and transfer case:</a:t>
            </a:r>
          </a:p>
        </p:txBody>
      </p:sp>
      <p:sp>
        <p:nvSpPr>
          <p:cNvPr id="18" name="TextBox 17">
            <a:extLst>
              <a:ext uri="{FF2B5EF4-FFF2-40B4-BE49-F238E27FC236}">
                <a16:creationId xmlns:a16="http://schemas.microsoft.com/office/drawing/2014/main" id="{CEB7FA78-5EBB-4C34-9808-ACC648BE84DB}"/>
              </a:ext>
            </a:extLst>
          </p:cNvPr>
          <p:cNvSpPr txBox="1"/>
          <p:nvPr/>
        </p:nvSpPr>
        <p:spPr>
          <a:xfrm>
            <a:off x="5266520" y="2273088"/>
            <a:ext cx="6624737" cy="2862322"/>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000" dirty="0"/>
              <a:t>Cooler line</a:t>
            </a:r>
          </a:p>
          <a:p>
            <a:pPr marL="914400" lvl="1" indent="-457200">
              <a:buClr>
                <a:srgbClr val="0051B2"/>
              </a:buClr>
              <a:buFont typeface="Wingdings" panose="05000000000000000000" pitchFamily="2" charset="2"/>
              <a:buChar char="Ø"/>
            </a:pPr>
            <a:r>
              <a:rPr lang="en-US" sz="2000" dirty="0"/>
              <a:t>Transmission park brake assembly and all internal lubricated parts of the transmission and transfer case</a:t>
            </a:r>
          </a:p>
          <a:p>
            <a:pPr marL="914400" lvl="1" indent="-457200">
              <a:buClr>
                <a:srgbClr val="0051B2"/>
              </a:buClr>
              <a:buFont typeface="Wingdings" panose="05000000000000000000" pitchFamily="2" charset="2"/>
              <a:buChar char="Ø"/>
            </a:pPr>
            <a:r>
              <a:rPr lang="en-US" sz="2000" dirty="0"/>
              <a:t>Torque converter</a:t>
            </a:r>
          </a:p>
          <a:p>
            <a:pPr marL="914400" lvl="1" indent="-457200">
              <a:buClr>
                <a:srgbClr val="0051B2"/>
              </a:buClr>
              <a:buFont typeface="Wingdings" panose="05000000000000000000" pitchFamily="2" charset="2"/>
              <a:buChar char="Ø"/>
            </a:pPr>
            <a:endParaRPr lang="en-US" sz="2000" dirty="0"/>
          </a:p>
          <a:p>
            <a:pPr marL="914400" lvl="1" indent="-457200">
              <a:buClr>
                <a:srgbClr val="0051B2"/>
              </a:buClr>
              <a:buFont typeface="Wingdings" panose="05000000000000000000" pitchFamily="2" charset="2"/>
              <a:buChar char="Ø"/>
            </a:pPr>
            <a:r>
              <a:rPr lang="en-US" sz="2000" dirty="0"/>
              <a:t>Vacuum modulator</a:t>
            </a:r>
          </a:p>
          <a:p>
            <a:pPr marL="914400" lvl="1" indent="-457200">
              <a:buClr>
                <a:srgbClr val="0051B2"/>
              </a:buClr>
              <a:buFont typeface="Wingdings" panose="05000000000000000000" pitchFamily="2" charset="2"/>
              <a:buChar char="Ø"/>
            </a:pPr>
            <a:r>
              <a:rPr lang="en-US" sz="2000" dirty="0"/>
              <a:t>Internal linkage</a:t>
            </a:r>
          </a:p>
          <a:p>
            <a:pPr marL="914400" lvl="1" indent="-457200">
              <a:buClr>
                <a:srgbClr val="0051B2"/>
              </a:buClr>
              <a:buFont typeface="Wingdings" panose="05000000000000000000" pitchFamily="2" charset="2"/>
              <a:buChar char="Ø"/>
            </a:pPr>
            <a:r>
              <a:rPr lang="en-US" sz="2000" dirty="0"/>
              <a:t>Mounts, oil pan, cooler</a:t>
            </a:r>
          </a:p>
          <a:p>
            <a:pPr marL="914400" lvl="1" indent="-457200">
              <a:buClr>
                <a:srgbClr val="0051B2"/>
              </a:buClr>
              <a:buFont typeface="Wingdings" panose="05000000000000000000" pitchFamily="2" charset="2"/>
              <a:buChar char="Ø"/>
            </a:pPr>
            <a:r>
              <a:rPr lang="en-US" sz="2000" dirty="0"/>
              <a:t>Filler tube and dipstick</a:t>
            </a:r>
          </a:p>
          <a:p>
            <a:pPr marL="914400" lvl="1" indent="-457200">
              <a:buClr>
                <a:srgbClr val="0051B2"/>
              </a:buClr>
              <a:buFont typeface="Wingdings" panose="05000000000000000000" pitchFamily="2" charset="2"/>
              <a:buChar char="Ø"/>
            </a:pPr>
            <a:r>
              <a:rPr lang="en-US" sz="2000" dirty="0"/>
              <a:t>Transfer case and transfer case housing</a:t>
            </a:r>
          </a:p>
          <a:p>
            <a:pPr marL="914400" lvl="1" indent="-457200">
              <a:buClr>
                <a:srgbClr val="0051B2"/>
              </a:buClr>
              <a:buFont typeface="Wingdings" panose="05000000000000000000" pitchFamily="2" charset="2"/>
              <a:buChar char="Ø"/>
            </a:pPr>
            <a:endParaRPr lang="en-US" sz="2000" dirty="0"/>
          </a:p>
        </p:txBody>
      </p:sp>
      <p:sp>
        <p:nvSpPr>
          <p:cNvPr id="19" name="TextBox 18">
            <a:extLst>
              <a:ext uri="{FF2B5EF4-FFF2-40B4-BE49-F238E27FC236}">
                <a16:creationId xmlns:a16="http://schemas.microsoft.com/office/drawing/2014/main" id="{7B3996EA-1031-4671-B546-32D64CA8327A}"/>
              </a:ext>
            </a:extLst>
          </p:cNvPr>
          <p:cNvSpPr txBox="1"/>
          <p:nvPr/>
        </p:nvSpPr>
        <p:spPr>
          <a:xfrm>
            <a:off x="5257894" y="5089929"/>
            <a:ext cx="6624737" cy="1015663"/>
          </a:xfrm>
          <a:prstGeom prst="rect">
            <a:avLst/>
          </a:prstGeom>
          <a:noFill/>
        </p:spPr>
        <p:txBody>
          <a:bodyPr wrap="square" numCol="1" rtlCol="0">
            <a:spAutoFit/>
          </a:bodyPr>
          <a:lstStyle/>
          <a:p>
            <a:pPr marL="914400" lvl="1" indent="-457200">
              <a:buClr>
                <a:srgbClr val="0051B2"/>
              </a:buClr>
              <a:buFont typeface="Wingdings" panose="05000000000000000000" pitchFamily="2" charset="2"/>
              <a:buChar char="Ø"/>
            </a:pPr>
            <a:r>
              <a:rPr lang="en-US" sz="2000" dirty="0"/>
              <a:t>NOTE: Transmission case and transfer case housing are covered if damaged by the failure of an internal lubricated part</a:t>
            </a:r>
          </a:p>
        </p:txBody>
      </p:sp>
    </p:spTree>
    <p:extLst>
      <p:ext uri="{BB962C8B-B14F-4D97-AF65-F5344CB8AC3E}">
        <p14:creationId xmlns:p14="http://schemas.microsoft.com/office/powerpoint/2010/main" val="42808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6279545-0043-4E4A-B31B-1A0468A1FF88}"/>
              </a:ext>
            </a:extLst>
          </p:cNvPr>
          <p:cNvSpPr txBox="1"/>
          <p:nvPr/>
        </p:nvSpPr>
        <p:spPr>
          <a:xfrm>
            <a:off x="5234839" y="1128162"/>
            <a:ext cx="6857999" cy="1231106"/>
          </a:xfrm>
          <a:prstGeom prst="rect">
            <a:avLst/>
          </a:prstGeom>
          <a:noFill/>
        </p:spPr>
        <p:txBody>
          <a:bodyPr wrap="square" rtlCol="0">
            <a:spAutoFit/>
          </a:bodyPr>
          <a:lstStyle/>
          <a:p>
            <a:r>
              <a:rPr lang="en-US" sz="3200" b="1" dirty="0"/>
              <a:t>LEVEL I – STATED</a:t>
            </a:r>
          </a:p>
          <a:p>
            <a:endParaRPr lang="en-US" sz="1400" dirty="0"/>
          </a:p>
          <a:p>
            <a:pPr marL="457200" indent="-457200">
              <a:buClr>
                <a:srgbClr val="0051B2"/>
              </a:buClr>
              <a:buFont typeface="Wingdings" panose="05000000000000000000" pitchFamily="2" charset="2"/>
              <a:buChar char="Ø"/>
            </a:pPr>
            <a:r>
              <a:rPr lang="en-US" sz="2600" dirty="0"/>
              <a:t>Transmission and transfer case (cont.):</a:t>
            </a:r>
          </a:p>
        </p:txBody>
      </p:sp>
      <p:sp>
        <p:nvSpPr>
          <p:cNvPr id="20" name="TextBox 19">
            <a:extLst>
              <a:ext uri="{FF2B5EF4-FFF2-40B4-BE49-F238E27FC236}">
                <a16:creationId xmlns:a16="http://schemas.microsoft.com/office/drawing/2014/main" id="{4BE3DB4C-9712-4D3B-9294-1A4B2A3FDB17}"/>
              </a:ext>
            </a:extLst>
          </p:cNvPr>
          <p:cNvSpPr txBox="1"/>
          <p:nvPr/>
        </p:nvSpPr>
        <p:spPr>
          <a:xfrm>
            <a:off x="5232016" y="2255836"/>
            <a:ext cx="6624737" cy="2862322"/>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000" dirty="0"/>
              <a:t>Propeller shaft</a:t>
            </a:r>
          </a:p>
          <a:p>
            <a:pPr marL="914400" lvl="1" indent="-457200">
              <a:buClr>
                <a:srgbClr val="0051B2"/>
              </a:buClr>
              <a:buFont typeface="Wingdings" panose="05000000000000000000" pitchFamily="2" charset="2"/>
              <a:buChar char="Ø"/>
            </a:pPr>
            <a:r>
              <a:rPr lang="en-US" sz="2000" dirty="0"/>
              <a:t>Axle shafts</a:t>
            </a:r>
          </a:p>
          <a:p>
            <a:pPr marL="914400" lvl="1" indent="-457200">
              <a:buClr>
                <a:srgbClr val="0051B2"/>
              </a:buClr>
              <a:buFont typeface="Wingdings" panose="05000000000000000000" pitchFamily="2" charset="2"/>
              <a:buChar char="Ø"/>
            </a:pPr>
            <a:r>
              <a:rPr lang="en-US" sz="2000" dirty="0"/>
              <a:t>Constant velocity joints</a:t>
            </a:r>
          </a:p>
          <a:p>
            <a:pPr marL="914400" lvl="1" indent="-457200">
              <a:buClr>
                <a:srgbClr val="0051B2"/>
              </a:buClr>
              <a:buFont typeface="Wingdings" panose="05000000000000000000" pitchFamily="2" charset="2"/>
              <a:buChar char="Ø"/>
            </a:pPr>
            <a:r>
              <a:rPr lang="en-US" sz="2000" dirty="0"/>
              <a:t>Universal joints</a:t>
            </a:r>
          </a:p>
          <a:p>
            <a:pPr marL="914400" lvl="1" indent="-457200">
              <a:buClr>
                <a:srgbClr val="0051B2"/>
              </a:buClr>
              <a:buFont typeface="Wingdings" panose="05000000000000000000" pitchFamily="2" charset="2"/>
              <a:buChar char="Ø"/>
            </a:pPr>
            <a:r>
              <a:rPr lang="en-US" sz="2000" dirty="0"/>
              <a:t>Drive shafts</a:t>
            </a:r>
          </a:p>
          <a:p>
            <a:pPr marL="914400" lvl="1" indent="-457200">
              <a:buClr>
                <a:srgbClr val="0051B2"/>
              </a:buClr>
              <a:buFont typeface="Wingdings" panose="05000000000000000000" pitchFamily="2" charset="2"/>
              <a:buChar char="Ø"/>
            </a:pPr>
            <a:r>
              <a:rPr lang="en-US" sz="2000" dirty="0"/>
              <a:t>Hub/wheel bearings</a:t>
            </a:r>
          </a:p>
          <a:p>
            <a:pPr marL="914400" lvl="1" indent="-457200">
              <a:buClr>
                <a:srgbClr val="0051B2"/>
              </a:buClr>
              <a:buFont typeface="Wingdings" panose="05000000000000000000" pitchFamily="2" charset="2"/>
              <a:buChar char="Ø"/>
            </a:pPr>
            <a:r>
              <a:rPr lang="en-US" sz="2000" dirty="0"/>
              <a:t>Supports</a:t>
            </a:r>
          </a:p>
          <a:p>
            <a:pPr marL="914400" lvl="1" indent="-457200">
              <a:buClr>
                <a:srgbClr val="0051B2"/>
              </a:buClr>
              <a:buFont typeface="Wingdings" panose="05000000000000000000" pitchFamily="2" charset="2"/>
              <a:buChar char="Ø"/>
            </a:pPr>
            <a:endParaRPr lang="en-US" sz="2000" dirty="0"/>
          </a:p>
          <a:p>
            <a:pPr marL="914400" lvl="1" indent="-457200">
              <a:buClr>
                <a:srgbClr val="0051B2"/>
              </a:buClr>
              <a:buFont typeface="Wingdings" panose="05000000000000000000" pitchFamily="2" charset="2"/>
              <a:buChar char="Ø"/>
            </a:pPr>
            <a:r>
              <a:rPr lang="en-US" sz="2000" dirty="0"/>
              <a:t>Retainers and bearings</a:t>
            </a:r>
          </a:p>
          <a:p>
            <a:pPr marL="914400" lvl="1" indent="-457200">
              <a:buClr>
                <a:srgbClr val="0051B2"/>
              </a:buClr>
              <a:buFont typeface="Wingdings" panose="05000000000000000000" pitchFamily="2" charset="2"/>
              <a:buChar char="Ø"/>
            </a:pPr>
            <a:r>
              <a:rPr lang="en-US" sz="2000" dirty="0"/>
              <a:t>All internal lubricated parts contained within the differential housing, 4WD hubs, oil cooler, metal lines, final drive housing, differential housing</a:t>
            </a:r>
          </a:p>
        </p:txBody>
      </p:sp>
      <p:sp>
        <p:nvSpPr>
          <p:cNvPr id="21" name="TextBox 20">
            <a:extLst>
              <a:ext uri="{FF2B5EF4-FFF2-40B4-BE49-F238E27FC236}">
                <a16:creationId xmlns:a16="http://schemas.microsoft.com/office/drawing/2014/main" id="{282F9039-3542-48E2-82DD-B585D4F773F9}"/>
              </a:ext>
            </a:extLst>
          </p:cNvPr>
          <p:cNvSpPr txBox="1"/>
          <p:nvPr/>
        </p:nvSpPr>
        <p:spPr>
          <a:xfrm>
            <a:off x="5240642" y="5207362"/>
            <a:ext cx="6624737" cy="1015663"/>
          </a:xfrm>
          <a:prstGeom prst="rect">
            <a:avLst/>
          </a:prstGeom>
          <a:noFill/>
        </p:spPr>
        <p:txBody>
          <a:bodyPr wrap="square" numCol="1" rtlCol="0">
            <a:spAutoFit/>
          </a:bodyPr>
          <a:lstStyle/>
          <a:p>
            <a:pPr marL="914400" lvl="1" indent="-457200">
              <a:buClr>
                <a:srgbClr val="0051B2"/>
              </a:buClr>
              <a:buFont typeface="Wingdings" panose="05000000000000000000" pitchFamily="2" charset="2"/>
              <a:buChar char="Ø"/>
            </a:pPr>
            <a:r>
              <a:rPr lang="en-US" sz="2000" dirty="0"/>
              <a:t>The differential housing, transaxle housing, and final drive housing are covered if damaged by the failure of an internal lubricated part</a:t>
            </a:r>
          </a:p>
        </p:txBody>
      </p:sp>
    </p:spTree>
    <p:extLst>
      <p:ext uri="{BB962C8B-B14F-4D97-AF65-F5344CB8AC3E}">
        <p14:creationId xmlns:p14="http://schemas.microsoft.com/office/powerpoint/2010/main" val="349145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VSC – TOWABLES – ELIGIBILITY</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pic>
        <p:nvPicPr>
          <p:cNvPr id="5" name="Picture 4">
            <a:extLst>
              <a:ext uri="{FF2B5EF4-FFF2-40B4-BE49-F238E27FC236}">
                <a16:creationId xmlns:a16="http://schemas.microsoft.com/office/drawing/2014/main" id="{BC829F4C-64E7-402B-AE7B-F54AC4ABB6EB}"/>
              </a:ext>
            </a:extLst>
          </p:cNvPr>
          <p:cNvPicPr>
            <a:picLocks noChangeAspect="1"/>
          </p:cNvPicPr>
          <p:nvPr/>
        </p:nvPicPr>
        <p:blipFill>
          <a:blip r:embed="rId3"/>
          <a:stretch>
            <a:fillRect/>
          </a:stretch>
        </p:blipFill>
        <p:spPr>
          <a:xfrm>
            <a:off x="384630" y="1111107"/>
            <a:ext cx="11468479" cy="1458369"/>
          </a:xfrm>
          <a:prstGeom prst="rect">
            <a:avLst/>
          </a:prstGeom>
          <a:solidFill>
            <a:srgbClr val="FFFFFF">
              <a:shade val="85000"/>
            </a:srgbClr>
          </a:solidFill>
          <a:ln w="76200" cap="sq">
            <a:solidFill>
              <a:srgbClr val="0051B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a:extLst>
              <a:ext uri="{FF2B5EF4-FFF2-40B4-BE49-F238E27FC236}">
                <a16:creationId xmlns:a16="http://schemas.microsoft.com/office/drawing/2014/main" id="{193627AD-50AF-4147-A98B-4D6E148098F5}"/>
              </a:ext>
            </a:extLst>
          </p:cNvPr>
          <p:cNvSpPr/>
          <p:nvPr/>
        </p:nvSpPr>
        <p:spPr>
          <a:xfrm>
            <a:off x="237901" y="3296093"/>
            <a:ext cx="4993317" cy="783841"/>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3EA5"/>
              </a:solidFill>
            </a:endParaRPr>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777042" y="2634697"/>
            <a:ext cx="567648" cy="596174"/>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CAF865-3897-4C91-AE56-4BB1F2035994}"/>
              </a:ext>
            </a:extLst>
          </p:cNvPr>
          <p:cNvSpPr txBox="1"/>
          <p:nvPr/>
        </p:nvSpPr>
        <p:spPr>
          <a:xfrm>
            <a:off x="5582728" y="3151285"/>
            <a:ext cx="6609272" cy="3247043"/>
          </a:xfrm>
          <a:prstGeom prst="rect">
            <a:avLst/>
          </a:prstGeom>
          <a:noFill/>
        </p:spPr>
        <p:txBody>
          <a:bodyPr wrap="square" rtlCol="0">
            <a:spAutoFit/>
          </a:bodyPr>
          <a:lstStyle/>
          <a:p>
            <a:r>
              <a:rPr lang="en-US" sz="3200" b="1" dirty="0"/>
              <a:t>“New” Eligibility</a:t>
            </a:r>
          </a:p>
          <a:p>
            <a:pPr marL="457200" indent="-457200">
              <a:spcBef>
                <a:spcPts val="600"/>
              </a:spcBef>
              <a:buClr>
                <a:srgbClr val="0051B2"/>
              </a:buClr>
              <a:buFont typeface="Wingdings" panose="05000000000000000000" pitchFamily="2" charset="2"/>
              <a:buChar char="Ø"/>
            </a:pPr>
            <a:r>
              <a:rPr lang="en-US" sz="2400" dirty="0"/>
              <a:t>Up to 5 years old</a:t>
            </a:r>
          </a:p>
          <a:p>
            <a:pPr marL="457200" indent="-457200">
              <a:buClr>
                <a:srgbClr val="0051B2"/>
              </a:buClr>
              <a:buFont typeface="Wingdings" panose="05000000000000000000" pitchFamily="2" charset="2"/>
              <a:buChar char="Ø"/>
            </a:pPr>
            <a:r>
              <a:rPr lang="en-US" sz="2400" dirty="0"/>
              <a:t>3-5 age surcharges</a:t>
            </a:r>
          </a:p>
          <a:p>
            <a:pPr marL="457200" indent="-457200">
              <a:buClr>
                <a:srgbClr val="0051B2"/>
              </a:buClr>
              <a:buFont typeface="Wingdings" panose="05000000000000000000" pitchFamily="2" charset="2"/>
              <a:buChar char="Ø"/>
            </a:pPr>
            <a:r>
              <a:rPr lang="en-US" sz="2400" dirty="0"/>
              <a:t>12, 24, 36, 48, 60, 72, 84-month terms</a:t>
            </a:r>
          </a:p>
          <a:p>
            <a:pPr marL="457200" indent="-457200">
              <a:buClr>
                <a:srgbClr val="0051B2"/>
              </a:buClr>
              <a:buFont typeface="Wingdings" panose="05000000000000000000" pitchFamily="2" charset="2"/>
              <a:buChar char="Ø"/>
            </a:pPr>
            <a:r>
              <a:rPr lang="en-US" sz="2400" dirty="0"/>
              <a:t>Must retain some portion of factory warranty</a:t>
            </a:r>
          </a:p>
          <a:p>
            <a:pPr marL="457200" indent="-457200">
              <a:buClr>
                <a:srgbClr val="0051B2"/>
              </a:buClr>
              <a:buFont typeface="Wingdings" panose="05000000000000000000" pitchFamily="2" charset="2"/>
              <a:buChar char="Ø"/>
            </a:pPr>
            <a:r>
              <a:rPr lang="en-US" sz="2400" dirty="0"/>
              <a:t>Does not have a branded or salvaged title</a:t>
            </a:r>
          </a:p>
          <a:p>
            <a:pPr marL="457200" indent="-457200">
              <a:buClr>
                <a:srgbClr val="0051B2"/>
              </a:buClr>
              <a:buFont typeface="Wingdings" panose="05000000000000000000" pitchFamily="2" charset="2"/>
              <a:buChar char="Ø"/>
            </a:pPr>
            <a:r>
              <a:rPr lang="en-US" sz="2400" dirty="0"/>
              <a:t>Does not have any modifications that are not approved by the factory</a:t>
            </a:r>
          </a:p>
        </p:txBody>
      </p:sp>
      <p:sp>
        <p:nvSpPr>
          <p:cNvPr id="4" name="Multiplication Sign 3">
            <a:extLst>
              <a:ext uri="{FF2B5EF4-FFF2-40B4-BE49-F238E27FC236}">
                <a16:creationId xmlns:a16="http://schemas.microsoft.com/office/drawing/2014/main" id="{DE5C4F39-5408-4AE2-95D0-585F063CA6FB}"/>
              </a:ext>
            </a:extLst>
          </p:cNvPr>
          <p:cNvSpPr/>
          <p:nvPr/>
        </p:nvSpPr>
        <p:spPr>
          <a:xfrm>
            <a:off x="2344690" y="2184303"/>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BB2D4EF-891C-4CD9-9B67-3E17901787B5}"/>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74703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50"/>
                                        <p:tgtEl>
                                          <p:spTgt spid="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5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B63385FA-36F4-4AA0-A3DF-8544BE7DC717}"/>
              </a:ext>
            </a:extLst>
          </p:cNvPr>
          <p:cNvSpPr txBox="1"/>
          <p:nvPr/>
        </p:nvSpPr>
        <p:spPr>
          <a:xfrm>
            <a:off x="5234834" y="1128162"/>
            <a:ext cx="6857999" cy="1292662"/>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Fuel delivery components:</a:t>
            </a:r>
          </a:p>
        </p:txBody>
      </p:sp>
      <p:sp>
        <p:nvSpPr>
          <p:cNvPr id="18" name="TextBox 17">
            <a:extLst>
              <a:ext uri="{FF2B5EF4-FFF2-40B4-BE49-F238E27FC236}">
                <a16:creationId xmlns:a16="http://schemas.microsoft.com/office/drawing/2014/main" id="{446FD72C-DA41-4872-A6B6-DBDF221A8F43}"/>
              </a:ext>
            </a:extLst>
          </p:cNvPr>
          <p:cNvSpPr txBox="1"/>
          <p:nvPr/>
        </p:nvSpPr>
        <p:spPr>
          <a:xfrm>
            <a:off x="5234834" y="2420824"/>
            <a:ext cx="6624737" cy="2677656"/>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Fuel pump</a:t>
            </a:r>
          </a:p>
          <a:p>
            <a:pPr marL="914400" lvl="1" indent="-457200">
              <a:buClr>
                <a:srgbClr val="0051B2"/>
              </a:buClr>
              <a:buFont typeface="Wingdings" panose="05000000000000000000" pitchFamily="2" charset="2"/>
              <a:buChar char="Ø"/>
            </a:pPr>
            <a:r>
              <a:rPr lang="en-US" sz="2400" dirty="0"/>
              <a:t>Fuel tank(s)</a:t>
            </a:r>
          </a:p>
          <a:p>
            <a:pPr marL="914400" lvl="1" indent="-457200">
              <a:buClr>
                <a:srgbClr val="0051B2"/>
              </a:buClr>
              <a:buFont typeface="Wingdings" panose="05000000000000000000" pitchFamily="2" charset="2"/>
              <a:buChar char="Ø"/>
            </a:pPr>
            <a:r>
              <a:rPr lang="en-US" sz="2400" dirty="0"/>
              <a:t>Metal fuel lines</a:t>
            </a:r>
          </a:p>
          <a:p>
            <a:pPr marL="914400" lvl="1" indent="-457200">
              <a:buClr>
                <a:srgbClr val="0051B2"/>
              </a:buClr>
              <a:buFont typeface="Wingdings" panose="05000000000000000000" pitchFamily="2" charset="2"/>
              <a:buChar char="Ø"/>
            </a:pPr>
            <a:r>
              <a:rPr lang="en-US" sz="2400" dirty="0"/>
              <a:t>Fuel level sensor</a:t>
            </a:r>
          </a:p>
          <a:p>
            <a:pPr marL="914400" lvl="1" indent="-457200">
              <a:buClr>
                <a:srgbClr val="0051B2"/>
              </a:buClr>
              <a:buFont typeface="Wingdings" panose="05000000000000000000" pitchFamily="2" charset="2"/>
              <a:buChar char="Ø"/>
            </a:pPr>
            <a:r>
              <a:rPr lang="en-US" sz="2400" dirty="0"/>
              <a:t>Fuel pressure regulator</a:t>
            </a:r>
          </a:p>
          <a:p>
            <a:pPr marL="914400" lvl="1" indent="-457200">
              <a:buClr>
                <a:srgbClr val="0051B2"/>
              </a:buClr>
              <a:buFont typeface="Wingdings" panose="05000000000000000000" pitchFamily="2" charset="2"/>
              <a:buChar char="Ø"/>
            </a:pPr>
            <a:endParaRPr lang="en-US" sz="2400" dirty="0"/>
          </a:p>
          <a:p>
            <a:pPr marL="914400" lvl="1" indent="-457200">
              <a:buClr>
                <a:srgbClr val="0051B2"/>
              </a:buClr>
              <a:buFont typeface="Wingdings" panose="05000000000000000000" pitchFamily="2" charset="2"/>
              <a:buChar char="Ø"/>
            </a:pPr>
            <a:r>
              <a:rPr lang="en-US" sz="2400" dirty="0"/>
              <a:t>Fuel distributor</a:t>
            </a:r>
          </a:p>
          <a:p>
            <a:pPr marL="914400" lvl="1" indent="-457200">
              <a:buClr>
                <a:srgbClr val="0051B2"/>
              </a:buClr>
              <a:buFont typeface="Wingdings" panose="05000000000000000000" pitchFamily="2" charset="2"/>
              <a:buChar char="Ø"/>
            </a:pPr>
            <a:r>
              <a:rPr lang="en-US" sz="2400" dirty="0"/>
              <a:t>Fuel injection pump</a:t>
            </a:r>
          </a:p>
          <a:p>
            <a:pPr marL="914400" lvl="1" indent="-457200">
              <a:buClr>
                <a:srgbClr val="0051B2"/>
              </a:buClr>
              <a:buFont typeface="Wingdings" panose="05000000000000000000" pitchFamily="2" charset="2"/>
              <a:buChar char="Ø"/>
            </a:pPr>
            <a:r>
              <a:rPr lang="en-US" sz="2400" dirty="0"/>
              <a:t>Fuel injectors</a:t>
            </a:r>
          </a:p>
          <a:p>
            <a:pPr marL="914400" lvl="1" indent="-457200">
              <a:buClr>
                <a:srgbClr val="0051B2"/>
              </a:buClr>
              <a:buFont typeface="Wingdings" panose="05000000000000000000" pitchFamily="2" charset="2"/>
              <a:buChar char="Ø"/>
            </a:pPr>
            <a:r>
              <a:rPr lang="en-US" sz="2400" dirty="0"/>
              <a:t>Auxiliary tank switch</a:t>
            </a:r>
          </a:p>
          <a:p>
            <a:pPr marL="914400" lvl="1" indent="-457200">
              <a:buClr>
                <a:srgbClr val="0051B2"/>
              </a:buClr>
              <a:buFont typeface="Wingdings" panose="05000000000000000000" pitchFamily="2" charset="2"/>
              <a:buChar char="Ø"/>
            </a:pPr>
            <a:endParaRPr lang="en-US" sz="2400" dirty="0"/>
          </a:p>
        </p:txBody>
      </p:sp>
    </p:spTree>
    <p:extLst>
      <p:ext uri="{BB962C8B-B14F-4D97-AF65-F5344CB8AC3E}">
        <p14:creationId xmlns:p14="http://schemas.microsoft.com/office/powerpoint/2010/main" val="409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0A2F17D-8532-46CC-92C1-D5A2AD45028F}"/>
              </a:ext>
            </a:extLst>
          </p:cNvPr>
          <p:cNvSpPr txBox="1"/>
          <p:nvPr/>
        </p:nvSpPr>
        <p:spPr>
          <a:xfrm>
            <a:off x="5234951" y="1128162"/>
            <a:ext cx="6670162" cy="1123384"/>
          </a:xfrm>
          <a:prstGeom prst="rect">
            <a:avLst/>
          </a:prstGeom>
          <a:noFill/>
        </p:spPr>
        <p:txBody>
          <a:bodyPr wrap="square" rtlCol="0">
            <a:spAutoFit/>
          </a:bodyPr>
          <a:lstStyle/>
          <a:p>
            <a:r>
              <a:rPr lang="en-US" sz="3200" b="1" dirty="0"/>
              <a:t>LEVEL I – STATED</a:t>
            </a:r>
          </a:p>
          <a:p>
            <a:endParaRPr lang="en-US" sz="700" dirty="0"/>
          </a:p>
          <a:p>
            <a:pPr marL="457200" indent="-457200">
              <a:buClr>
                <a:srgbClr val="0051B2"/>
              </a:buClr>
              <a:buFont typeface="Wingdings" panose="05000000000000000000" pitchFamily="2" charset="2"/>
              <a:buChar char="Ø"/>
            </a:pPr>
            <a:r>
              <a:rPr lang="en-US" sz="2600" dirty="0"/>
              <a:t>Steering components:</a:t>
            </a:r>
          </a:p>
        </p:txBody>
      </p:sp>
      <p:sp>
        <p:nvSpPr>
          <p:cNvPr id="19" name="TextBox 18">
            <a:extLst>
              <a:ext uri="{FF2B5EF4-FFF2-40B4-BE49-F238E27FC236}">
                <a16:creationId xmlns:a16="http://schemas.microsoft.com/office/drawing/2014/main" id="{86512F00-CA84-42B8-9016-A857FD5D181E}"/>
              </a:ext>
            </a:extLst>
          </p:cNvPr>
          <p:cNvSpPr txBox="1"/>
          <p:nvPr/>
        </p:nvSpPr>
        <p:spPr>
          <a:xfrm>
            <a:off x="5238476" y="2125482"/>
            <a:ext cx="6468795" cy="3693319"/>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dirty="0"/>
              <a:t>Rack and pinion gear</a:t>
            </a:r>
          </a:p>
          <a:p>
            <a:pPr marL="914400" lvl="1" indent="-457200">
              <a:buClr>
                <a:srgbClr val="0051B2"/>
              </a:buClr>
              <a:buFont typeface="Wingdings" panose="05000000000000000000" pitchFamily="2" charset="2"/>
              <a:buChar char="Ø"/>
            </a:pPr>
            <a:r>
              <a:rPr lang="en-US" dirty="0"/>
              <a:t>Power steering pump</a:t>
            </a:r>
          </a:p>
          <a:p>
            <a:pPr marL="914400" lvl="1" indent="-457200">
              <a:buClr>
                <a:srgbClr val="0051B2"/>
              </a:buClr>
              <a:buFont typeface="Wingdings" panose="05000000000000000000" pitchFamily="2" charset="2"/>
              <a:buChar char="Ø"/>
            </a:pPr>
            <a:r>
              <a:rPr lang="en-US" dirty="0"/>
              <a:t>Fluid reservoir</a:t>
            </a:r>
          </a:p>
          <a:p>
            <a:pPr marL="914400" lvl="1" indent="-457200">
              <a:buClr>
                <a:srgbClr val="0051B2"/>
              </a:buClr>
              <a:buFont typeface="Wingdings" panose="05000000000000000000" pitchFamily="2" charset="2"/>
              <a:buChar char="Ø"/>
            </a:pPr>
            <a:r>
              <a:rPr lang="en-US" dirty="0"/>
              <a:t>Pump pulley</a:t>
            </a:r>
          </a:p>
          <a:p>
            <a:pPr marL="914400" lvl="1" indent="-457200">
              <a:buClr>
                <a:srgbClr val="0051B2"/>
              </a:buClr>
              <a:buFont typeface="Wingdings" panose="05000000000000000000" pitchFamily="2" charset="2"/>
              <a:buChar char="Ø"/>
            </a:pPr>
            <a:r>
              <a:rPr lang="en-US" dirty="0"/>
              <a:t>Main and intermediate steering column shafts and shaft couplings</a:t>
            </a:r>
          </a:p>
          <a:p>
            <a:pPr marL="914400" lvl="1" indent="-457200">
              <a:buClr>
                <a:srgbClr val="0051B2"/>
              </a:buClr>
              <a:buFont typeface="Wingdings" panose="05000000000000000000" pitchFamily="2" charset="2"/>
              <a:buChar char="Ø"/>
            </a:pPr>
            <a:r>
              <a:rPr lang="en-US" dirty="0"/>
              <a:t>Shaft coupling(s)</a:t>
            </a:r>
          </a:p>
          <a:p>
            <a:pPr marL="914400" lvl="1" indent="-457200">
              <a:buClr>
                <a:srgbClr val="0051B2"/>
              </a:buClr>
              <a:buFont typeface="Wingdings" panose="05000000000000000000" pitchFamily="2" charset="2"/>
              <a:buChar char="Ø"/>
            </a:pPr>
            <a:r>
              <a:rPr lang="en-US" dirty="0"/>
              <a:t>Tilt/telescoping steering column</a:t>
            </a:r>
          </a:p>
          <a:p>
            <a:pPr marL="914400" lvl="1" indent="-457200">
              <a:buClr>
                <a:srgbClr val="0051B2"/>
              </a:buClr>
              <a:buFont typeface="Wingdings" panose="05000000000000000000" pitchFamily="2" charset="2"/>
              <a:buChar char="Ø"/>
            </a:pPr>
            <a:r>
              <a:rPr lang="en-US" dirty="0"/>
              <a:t>Cooler</a:t>
            </a:r>
          </a:p>
          <a:p>
            <a:pPr marL="914400" lvl="1" indent="-457200">
              <a:buClr>
                <a:srgbClr val="0051B2"/>
              </a:buClr>
              <a:buFont typeface="Wingdings" panose="05000000000000000000" pitchFamily="2" charset="2"/>
              <a:buChar char="Ø"/>
            </a:pPr>
            <a:r>
              <a:rPr lang="en-US" dirty="0"/>
              <a:t>Cooler lines</a:t>
            </a:r>
          </a:p>
          <a:p>
            <a:pPr marL="914400" lvl="1" indent="-457200">
              <a:buClr>
                <a:srgbClr val="0051B2"/>
              </a:buClr>
              <a:buFont typeface="Wingdings" panose="05000000000000000000" pitchFamily="2" charset="2"/>
              <a:buChar char="Ø"/>
            </a:pPr>
            <a:endParaRPr lang="en-US" dirty="0"/>
          </a:p>
          <a:p>
            <a:pPr marL="914400" lvl="1" indent="-457200">
              <a:buClr>
                <a:srgbClr val="0051B2"/>
              </a:buClr>
              <a:buFont typeface="Wingdings" panose="05000000000000000000" pitchFamily="2" charset="2"/>
              <a:buChar char="Ø"/>
            </a:pPr>
            <a:r>
              <a:rPr lang="en-US" dirty="0"/>
              <a:t>Power cylinder</a:t>
            </a:r>
          </a:p>
          <a:p>
            <a:pPr marL="914400" lvl="1" indent="-457200">
              <a:buClr>
                <a:srgbClr val="0051B2"/>
              </a:buClr>
              <a:buFont typeface="Wingdings" panose="05000000000000000000" pitchFamily="2" charset="2"/>
              <a:buChar char="Ø"/>
            </a:pPr>
            <a:r>
              <a:rPr lang="en-US" dirty="0"/>
              <a:t>Pitman arm</a:t>
            </a:r>
          </a:p>
          <a:p>
            <a:pPr marL="914400" lvl="1" indent="-457200">
              <a:buClr>
                <a:srgbClr val="0051B2"/>
              </a:buClr>
              <a:buFont typeface="Wingdings" panose="05000000000000000000" pitchFamily="2" charset="2"/>
              <a:buChar char="Ø"/>
            </a:pPr>
            <a:r>
              <a:rPr lang="en-US" dirty="0"/>
              <a:t>Idler arm</a:t>
            </a:r>
          </a:p>
          <a:p>
            <a:pPr marL="914400" lvl="1" indent="-457200">
              <a:buClr>
                <a:srgbClr val="0051B2"/>
              </a:buClr>
              <a:buFont typeface="Wingdings" panose="05000000000000000000" pitchFamily="2" charset="2"/>
              <a:buChar char="Ø"/>
            </a:pPr>
            <a:r>
              <a:rPr lang="en-US" dirty="0"/>
              <a:t>Tie rod and tie rod ends</a:t>
            </a:r>
          </a:p>
          <a:p>
            <a:pPr marL="914400" lvl="1" indent="-457200">
              <a:buClr>
                <a:srgbClr val="0051B2"/>
              </a:buClr>
              <a:buFont typeface="Wingdings" panose="05000000000000000000" pitchFamily="2" charset="2"/>
              <a:buChar char="Ø"/>
            </a:pPr>
            <a:r>
              <a:rPr lang="en-US" dirty="0"/>
              <a:t>Drag links</a:t>
            </a:r>
          </a:p>
          <a:p>
            <a:pPr marL="914400" lvl="1" indent="-457200">
              <a:buClr>
                <a:srgbClr val="0051B2"/>
              </a:buClr>
              <a:buFont typeface="Wingdings" panose="05000000000000000000" pitchFamily="2" charset="2"/>
              <a:buChar char="Ø"/>
            </a:pPr>
            <a:r>
              <a:rPr lang="en-US" dirty="0"/>
              <a:t>Bell cranks</a:t>
            </a:r>
          </a:p>
          <a:p>
            <a:pPr marL="914400" lvl="1" indent="-457200">
              <a:buClr>
                <a:srgbClr val="0051B2"/>
              </a:buClr>
              <a:buFont typeface="Wingdings" panose="05000000000000000000" pitchFamily="2" charset="2"/>
              <a:buChar char="Ø"/>
            </a:pPr>
            <a:r>
              <a:rPr lang="en-US" dirty="0"/>
              <a:t>Control valve and cylinder</a:t>
            </a:r>
          </a:p>
          <a:p>
            <a:pPr marL="914400" lvl="1" indent="-457200">
              <a:buClr>
                <a:srgbClr val="0051B2"/>
              </a:buClr>
              <a:buFont typeface="Wingdings" panose="05000000000000000000" pitchFamily="2" charset="2"/>
              <a:buChar char="Ø"/>
            </a:pPr>
            <a:r>
              <a:rPr lang="en-US" dirty="0"/>
              <a:t>Steering dampener</a:t>
            </a:r>
          </a:p>
          <a:p>
            <a:pPr marL="914400" lvl="1" indent="-457200">
              <a:buClr>
                <a:srgbClr val="0051B2"/>
              </a:buClr>
              <a:buFont typeface="Wingdings" panose="05000000000000000000" pitchFamily="2" charset="2"/>
              <a:buChar char="Ø"/>
            </a:pPr>
            <a:r>
              <a:rPr lang="en-US" dirty="0"/>
              <a:t>Housing and all internal lubricated parts of the steering gear box</a:t>
            </a:r>
          </a:p>
        </p:txBody>
      </p:sp>
      <p:sp>
        <p:nvSpPr>
          <p:cNvPr id="20" name="TextBox 19">
            <a:extLst>
              <a:ext uri="{FF2B5EF4-FFF2-40B4-BE49-F238E27FC236}">
                <a16:creationId xmlns:a16="http://schemas.microsoft.com/office/drawing/2014/main" id="{AAA4FF2E-21E7-4B16-A117-6DABBB77E1DB}"/>
              </a:ext>
            </a:extLst>
          </p:cNvPr>
          <p:cNvSpPr txBox="1"/>
          <p:nvPr/>
        </p:nvSpPr>
        <p:spPr>
          <a:xfrm>
            <a:off x="5250492" y="5594493"/>
            <a:ext cx="6456780" cy="646331"/>
          </a:xfrm>
          <a:prstGeom prst="rect">
            <a:avLst/>
          </a:prstGeom>
          <a:noFill/>
        </p:spPr>
        <p:txBody>
          <a:bodyPr wrap="square" numCol="1" rtlCol="0">
            <a:spAutoFit/>
          </a:bodyPr>
          <a:lstStyle/>
          <a:p>
            <a:pPr marL="914400" lvl="1" indent="-457200">
              <a:buClr>
                <a:srgbClr val="0051B2"/>
              </a:buClr>
              <a:buFont typeface="Wingdings" panose="05000000000000000000" pitchFamily="2" charset="2"/>
              <a:buChar char="Ø"/>
            </a:pPr>
            <a:r>
              <a:rPr lang="en-US" dirty="0"/>
              <a:t>The gear housing is covered if damaged by the failure of an internal lubricated part</a:t>
            </a:r>
          </a:p>
        </p:txBody>
      </p:sp>
    </p:spTree>
    <p:extLst>
      <p:ext uri="{BB962C8B-B14F-4D97-AF65-F5344CB8AC3E}">
        <p14:creationId xmlns:p14="http://schemas.microsoft.com/office/powerpoint/2010/main" val="225947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16" end="1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17" end="1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xEl>
                                              <p:pRg st="18" end="18"/>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2235447-1130-4756-BDD7-B4DE9DC5AA78}"/>
              </a:ext>
            </a:extLst>
          </p:cNvPr>
          <p:cNvSpPr txBox="1"/>
          <p:nvPr/>
        </p:nvSpPr>
        <p:spPr>
          <a:xfrm>
            <a:off x="5231177" y="1131254"/>
            <a:ext cx="6670162" cy="1492716"/>
          </a:xfrm>
          <a:prstGeom prst="rect">
            <a:avLst/>
          </a:prstGeom>
          <a:noFill/>
        </p:spPr>
        <p:txBody>
          <a:bodyPr wrap="square" rtlCol="0">
            <a:spAutoFit/>
          </a:bodyPr>
          <a:lstStyle/>
          <a:p>
            <a:r>
              <a:rPr lang="en-US" sz="3200" b="1" dirty="0"/>
              <a:t>LEVEL I – STATED</a:t>
            </a:r>
          </a:p>
          <a:p>
            <a:endParaRPr lang="en-US" sz="700" dirty="0"/>
          </a:p>
          <a:p>
            <a:pPr marL="457200" indent="-457200">
              <a:buClr>
                <a:srgbClr val="0051B2"/>
              </a:buClr>
              <a:buFont typeface="Wingdings" panose="05000000000000000000" pitchFamily="2" charset="2"/>
              <a:buChar char="Ø"/>
            </a:pPr>
            <a:r>
              <a:rPr lang="en-US" sz="2600" dirty="0"/>
              <a:t>Air conditioning components, dashboard</a:t>
            </a:r>
            <a:br>
              <a:rPr lang="en-US" sz="2600" dirty="0"/>
            </a:br>
            <a:r>
              <a:rPr lang="en-US" sz="2600" dirty="0"/>
              <a:t>or front:</a:t>
            </a:r>
          </a:p>
        </p:txBody>
      </p:sp>
      <p:sp>
        <p:nvSpPr>
          <p:cNvPr id="18" name="TextBox 17">
            <a:extLst>
              <a:ext uri="{FF2B5EF4-FFF2-40B4-BE49-F238E27FC236}">
                <a16:creationId xmlns:a16="http://schemas.microsoft.com/office/drawing/2014/main" id="{D819F5A9-58BC-4500-B0F9-6855C992AB87}"/>
              </a:ext>
            </a:extLst>
          </p:cNvPr>
          <p:cNvSpPr txBox="1"/>
          <p:nvPr/>
        </p:nvSpPr>
        <p:spPr>
          <a:xfrm>
            <a:off x="5241918" y="2539122"/>
            <a:ext cx="6468795" cy="3893374"/>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1900" dirty="0"/>
              <a:t>Compressor</a:t>
            </a:r>
          </a:p>
          <a:p>
            <a:pPr marL="914400" lvl="1" indent="-457200">
              <a:buClr>
                <a:srgbClr val="0051B2"/>
              </a:buClr>
              <a:buFont typeface="Wingdings" panose="05000000000000000000" pitchFamily="2" charset="2"/>
              <a:buChar char="Ø"/>
            </a:pPr>
            <a:r>
              <a:rPr lang="en-US" sz="1900" dirty="0"/>
              <a:t>Clutch</a:t>
            </a:r>
          </a:p>
          <a:p>
            <a:pPr marL="914400" lvl="1" indent="-457200">
              <a:buClr>
                <a:srgbClr val="0051B2"/>
              </a:buClr>
              <a:buFont typeface="Wingdings" panose="05000000000000000000" pitchFamily="2" charset="2"/>
              <a:buChar char="Ø"/>
            </a:pPr>
            <a:r>
              <a:rPr lang="en-US" sz="1900" dirty="0"/>
              <a:t>Clutch pulley</a:t>
            </a:r>
          </a:p>
          <a:p>
            <a:pPr marL="914400" lvl="1" indent="-457200">
              <a:buClr>
                <a:srgbClr val="0051B2"/>
              </a:buClr>
              <a:buFont typeface="Wingdings" panose="05000000000000000000" pitchFamily="2" charset="2"/>
              <a:buChar char="Ø"/>
            </a:pPr>
            <a:r>
              <a:rPr lang="en-US" sz="1900" dirty="0"/>
              <a:t>Clutch coils</a:t>
            </a:r>
          </a:p>
          <a:p>
            <a:pPr marL="914400" lvl="1" indent="-457200">
              <a:buClr>
                <a:srgbClr val="0051B2"/>
              </a:buClr>
              <a:buFont typeface="Wingdings" panose="05000000000000000000" pitchFamily="2" charset="2"/>
              <a:buChar char="Ø"/>
            </a:pPr>
            <a:r>
              <a:rPr lang="en-US" sz="1900" dirty="0"/>
              <a:t>Condenser</a:t>
            </a:r>
          </a:p>
          <a:p>
            <a:pPr marL="914400" lvl="1" indent="-457200">
              <a:buClr>
                <a:srgbClr val="0051B2"/>
              </a:buClr>
              <a:buFont typeface="Wingdings" panose="05000000000000000000" pitchFamily="2" charset="2"/>
              <a:buChar char="Ø"/>
            </a:pPr>
            <a:r>
              <a:rPr lang="en-US" sz="1900" dirty="0"/>
              <a:t>Evaporator</a:t>
            </a:r>
          </a:p>
          <a:p>
            <a:pPr marL="914400" lvl="1" indent="-457200">
              <a:buClr>
                <a:srgbClr val="0051B2"/>
              </a:buClr>
              <a:buFont typeface="Wingdings" panose="05000000000000000000" pitchFamily="2" charset="2"/>
              <a:buChar char="Ø"/>
            </a:pPr>
            <a:r>
              <a:rPr lang="en-US" sz="1900" dirty="0"/>
              <a:t>POA valve</a:t>
            </a:r>
          </a:p>
          <a:p>
            <a:pPr marL="914400" lvl="1" indent="-457200">
              <a:buClr>
                <a:srgbClr val="0051B2"/>
              </a:buClr>
              <a:buFont typeface="Wingdings" panose="05000000000000000000" pitchFamily="2" charset="2"/>
              <a:buChar char="Ø"/>
            </a:pPr>
            <a:r>
              <a:rPr lang="en-US" sz="1900" dirty="0"/>
              <a:t>Accumulator</a:t>
            </a:r>
          </a:p>
          <a:p>
            <a:pPr marL="914400" lvl="1" indent="-457200">
              <a:buClr>
                <a:srgbClr val="0051B2"/>
              </a:buClr>
              <a:buFont typeface="Wingdings" panose="05000000000000000000" pitchFamily="2" charset="2"/>
              <a:buChar char="Ø"/>
            </a:pPr>
            <a:r>
              <a:rPr lang="en-US" sz="1900" dirty="0"/>
              <a:t>Orifice tube</a:t>
            </a:r>
          </a:p>
          <a:p>
            <a:pPr marL="914400" lvl="1" indent="-457200">
              <a:buClr>
                <a:srgbClr val="0051B2"/>
              </a:buClr>
              <a:buFont typeface="Wingdings" panose="05000000000000000000" pitchFamily="2" charset="2"/>
              <a:buChar char="Ø"/>
            </a:pPr>
            <a:r>
              <a:rPr lang="en-US" sz="1900" dirty="0"/>
              <a:t>Expansion valve</a:t>
            </a:r>
          </a:p>
          <a:p>
            <a:pPr marL="914400" lvl="1" indent="-457200">
              <a:buClr>
                <a:srgbClr val="0051B2"/>
              </a:buClr>
              <a:buFont typeface="Wingdings" panose="05000000000000000000" pitchFamily="2" charset="2"/>
              <a:buChar char="Ø"/>
            </a:pPr>
            <a:r>
              <a:rPr lang="en-US" sz="1900" dirty="0"/>
              <a:t>Temperature control programmer</a:t>
            </a:r>
          </a:p>
          <a:p>
            <a:pPr marL="914400" lvl="1" indent="-457200">
              <a:buClr>
                <a:srgbClr val="0051B2"/>
              </a:buClr>
              <a:buFont typeface="Wingdings" panose="05000000000000000000" pitchFamily="2" charset="2"/>
              <a:buChar char="Ø"/>
            </a:pPr>
            <a:r>
              <a:rPr lang="en-US" sz="1900" dirty="0"/>
              <a:t>Power module</a:t>
            </a:r>
          </a:p>
          <a:p>
            <a:pPr marL="914400" lvl="1" indent="-457200">
              <a:buClr>
                <a:srgbClr val="0051B2"/>
              </a:buClr>
              <a:buFont typeface="Wingdings" panose="05000000000000000000" pitchFamily="2" charset="2"/>
              <a:buChar char="Ø"/>
            </a:pPr>
            <a:r>
              <a:rPr lang="en-US" sz="1900" dirty="0"/>
              <a:t>Idler pulley</a:t>
            </a:r>
          </a:p>
          <a:p>
            <a:pPr marL="914400" lvl="1" indent="-457200">
              <a:buClr>
                <a:srgbClr val="0051B2"/>
              </a:buClr>
              <a:buFont typeface="Wingdings" panose="05000000000000000000" pitchFamily="2" charset="2"/>
              <a:buChar char="Ø"/>
            </a:pPr>
            <a:r>
              <a:rPr lang="en-US" sz="1900" dirty="0"/>
              <a:t>Idle pulley and bearing</a:t>
            </a:r>
          </a:p>
          <a:p>
            <a:pPr marL="914400" lvl="1" indent="-457200">
              <a:buClr>
                <a:srgbClr val="0051B2"/>
              </a:buClr>
              <a:buFont typeface="Wingdings" panose="05000000000000000000" pitchFamily="2" charset="2"/>
              <a:buChar char="Ø"/>
            </a:pPr>
            <a:r>
              <a:rPr lang="en-US" sz="1900" dirty="0"/>
              <a:t>Receiver drier</a:t>
            </a:r>
          </a:p>
          <a:p>
            <a:pPr marL="914400" lvl="1" indent="-457200">
              <a:buClr>
                <a:srgbClr val="0051B2"/>
              </a:buClr>
              <a:buFont typeface="Wingdings" panose="05000000000000000000" pitchFamily="2" charset="2"/>
              <a:buChar char="Ø"/>
            </a:pPr>
            <a:r>
              <a:rPr lang="en-US" sz="1900" dirty="0"/>
              <a:t>Blower motor</a:t>
            </a:r>
          </a:p>
          <a:p>
            <a:pPr marL="914400" lvl="1" indent="-457200">
              <a:buClr>
                <a:srgbClr val="0051B2"/>
              </a:buClr>
              <a:buFont typeface="Wingdings" panose="05000000000000000000" pitchFamily="2" charset="2"/>
              <a:buChar char="Ø"/>
            </a:pPr>
            <a:r>
              <a:rPr lang="en-US" sz="1900" dirty="0"/>
              <a:t>Blower resistor</a:t>
            </a:r>
          </a:p>
          <a:p>
            <a:pPr marL="914400" lvl="1" indent="-457200">
              <a:buClr>
                <a:srgbClr val="0051B2"/>
              </a:buClr>
              <a:buFont typeface="Wingdings" panose="05000000000000000000" pitchFamily="2" charset="2"/>
              <a:buChar char="Ø"/>
            </a:pPr>
            <a:r>
              <a:rPr lang="en-US" sz="1900" dirty="0"/>
              <a:t>High/low pressure cut off switches</a:t>
            </a:r>
          </a:p>
          <a:p>
            <a:pPr marL="914400" lvl="1" indent="-457200">
              <a:buClr>
                <a:srgbClr val="0051B2"/>
              </a:buClr>
              <a:buFont typeface="Wingdings" panose="05000000000000000000" pitchFamily="2" charset="2"/>
              <a:buChar char="Ø"/>
            </a:pPr>
            <a:r>
              <a:rPr lang="en-US" sz="1900" dirty="0"/>
              <a:t>Pressure cycling switch</a:t>
            </a:r>
          </a:p>
          <a:p>
            <a:pPr marL="914400" lvl="1" indent="-457200">
              <a:buClr>
                <a:srgbClr val="0051B2"/>
              </a:buClr>
              <a:buFont typeface="Wingdings" panose="05000000000000000000" pitchFamily="2" charset="2"/>
              <a:buChar char="Ø"/>
            </a:pPr>
            <a:r>
              <a:rPr lang="en-US" sz="1900" dirty="0"/>
              <a:t>Circuit boards</a:t>
            </a:r>
          </a:p>
          <a:p>
            <a:pPr marL="914400" lvl="1" indent="-457200">
              <a:buClr>
                <a:srgbClr val="0051B2"/>
              </a:buClr>
              <a:buFont typeface="Wingdings" panose="05000000000000000000" pitchFamily="2" charset="2"/>
              <a:buChar char="Ø"/>
            </a:pPr>
            <a:r>
              <a:rPr lang="en-US" sz="1900" dirty="0"/>
              <a:t>Ducts</a:t>
            </a:r>
          </a:p>
        </p:txBody>
      </p:sp>
    </p:spTree>
    <p:extLst>
      <p:ext uri="{BB962C8B-B14F-4D97-AF65-F5344CB8AC3E}">
        <p14:creationId xmlns:p14="http://schemas.microsoft.com/office/powerpoint/2010/main" val="418710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xEl>
                                              <p:pRg st="17" end="1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xEl>
                                              <p:pRg st="18" end="1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xEl>
                                              <p:pRg st="19" end="1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8">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31177" y="1131254"/>
            <a:ext cx="6670162" cy="1292662"/>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Heating/cooling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33292" y="2332091"/>
            <a:ext cx="6468795" cy="3416320"/>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Reversing valve</a:t>
            </a:r>
          </a:p>
          <a:p>
            <a:pPr marL="914400" lvl="1" indent="-457200">
              <a:buClr>
                <a:srgbClr val="0051B2"/>
              </a:buClr>
              <a:buFont typeface="Wingdings" panose="05000000000000000000" pitchFamily="2" charset="2"/>
              <a:buChar char="Ø"/>
            </a:pPr>
            <a:r>
              <a:rPr lang="en-US" sz="2400" dirty="0"/>
              <a:t>Ducts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Water pump</a:t>
            </a:r>
          </a:p>
          <a:p>
            <a:pPr marL="914400" lvl="1" indent="-457200">
              <a:buClr>
                <a:srgbClr val="0051B2"/>
              </a:buClr>
              <a:buFont typeface="Wingdings" panose="05000000000000000000" pitchFamily="2" charset="2"/>
              <a:buChar char="Ø"/>
            </a:pPr>
            <a:r>
              <a:rPr lang="en-US" sz="2400" dirty="0"/>
              <a:t>Impeller shaft</a:t>
            </a:r>
          </a:p>
          <a:p>
            <a:pPr marL="914400" lvl="1" indent="-457200">
              <a:buClr>
                <a:srgbClr val="0051B2"/>
              </a:buClr>
              <a:buFont typeface="Wingdings" panose="05000000000000000000" pitchFamily="2" charset="2"/>
              <a:buChar char="Ø"/>
            </a:pPr>
            <a:r>
              <a:rPr lang="en-US" sz="2400" dirty="0"/>
              <a:t>Radiator</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Heater core</a:t>
            </a:r>
          </a:p>
          <a:p>
            <a:pPr marL="914400" lvl="1" indent="-457200">
              <a:buClr>
                <a:srgbClr val="0051B2"/>
              </a:buClr>
              <a:buFont typeface="Wingdings" panose="05000000000000000000" pitchFamily="2" charset="2"/>
              <a:buChar char="Ø"/>
            </a:pPr>
            <a:r>
              <a:rPr lang="en-US" sz="2400" dirty="0"/>
              <a:t>Fan</a:t>
            </a:r>
          </a:p>
          <a:p>
            <a:pPr marL="914400" lvl="1" indent="-457200">
              <a:buClr>
                <a:srgbClr val="0051B2"/>
              </a:buClr>
              <a:buFont typeface="Wingdings" panose="05000000000000000000" pitchFamily="2" charset="2"/>
              <a:buChar char="Ø"/>
            </a:pPr>
            <a:r>
              <a:rPr lang="en-US" sz="2400" dirty="0"/>
              <a:t>Fan clutch</a:t>
            </a:r>
          </a:p>
          <a:p>
            <a:pPr marL="914400" lvl="1" indent="-457200">
              <a:buClr>
                <a:srgbClr val="0051B2"/>
              </a:buClr>
              <a:buFont typeface="Wingdings" panose="05000000000000000000" pitchFamily="2" charset="2"/>
              <a:buChar char="Ø"/>
            </a:pPr>
            <a:r>
              <a:rPr lang="en-US" sz="2400" dirty="0"/>
              <a:t>Fan motor control module</a:t>
            </a:r>
          </a:p>
          <a:p>
            <a:pPr marL="914400" lvl="1" indent="-457200">
              <a:buClr>
                <a:srgbClr val="0051B2"/>
              </a:buClr>
              <a:buFont typeface="Wingdings" panose="05000000000000000000" pitchFamily="2" charset="2"/>
              <a:buChar char="Ø"/>
            </a:pPr>
            <a:r>
              <a:rPr lang="en-US" sz="2400" dirty="0"/>
              <a:t>Coolant recovery unit</a:t>
            </a:r>
          </a:p>
          <a:p>
            <a:pPr marL="914400" lvl="1" indent="-457200">
              <a:buClr>
                <a:srgbClr val="0051B2"/>
              </a:buClr>
              <a:buFont typeface="Wingdings" panose="05000000000000000000" pitchFamily="2" charset="2"/>
              <a:buChar char="Ø"/>
            </a:pPr>
            <a:r>
              <a:rPr lang="en-US" sz="2400" dirty="0"/>
              <a:t>Fan shroud</a:t>
            </a:r>
          </a:p>
          <a:p>
            <a:pPr marL="914400" lvl="1" indent="-457200">
              <a:buClr>
                <a:srgbClr val="0051B2"/>
              </a:buClr>
              <a:buFont typeface="Wingdings" panose="05000000000000000000" pitchFamily="2" charset="2"/>
              <a:buChar char="Ø"/>
            </a:pPr>
            <a:r>
              <a:rPr lang="en-US" sz="2400" dirty="0"/>
              <a:t>Electric block heater</a:t>
            </a:r>
          </a:p>
          <a:p>
            <a:pPr marL="914400" lvl="1" indent="-457200">
              <a:buClr>
                <a:srgbClr val="0051B2"/>
              </a:buClr>
              <a:buFont typeface="Wingdings" panose="05000000000000000000" pitchFamily="2" charset="2"/>
              <a:buChar char="Ø"/>
            </a:pPr>
            <a:r>
              <a:rPr lang="en-US" sz="2400" dirty="0"/>
              <a:t>Ducts</a:t>
            </a:r>
            <a:endParaRPr lang="en-US" sz="2600" dirty="0"/>
          </a:p>
        </p:txBody>
      </p:sp>
    </p:spTree>
    <p:extLst>
      <p:ext uri="{BB962C8B-B14F-4D97-AF65-F5344CB8AC3E}">
        <p14:creationId xmlns:p14="http://schemas.microsoft.com/office/powerpoint/2010/main" val="28356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26804" y="1128164"/>
            <a:ext cx="6340553" cy="3954929"/>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Air brake components:</a:t>
            </a:r>
          </a:p>
          <a:p>
            <a:pPr marL="914400" lvl="1" indent="-457200">
              <a:spcBef>
                <a:spcPts val="600"/>
              </a:spcBef>
              <a:buClr>
                <a:srgbClr val="0051B2"/>
              </a:buClr>
              <a:buFont typeface="Wingdings" panose="05000000000000000000" pitchFamily="2" charset="2"/>
              <a:buChar char="Ø"/>
            </a:pPr>
            <a:r>
              <a:rPr lang="en-US" sz="2400" dirty="0"/>
              <a:t>Compressor</a:t>
            </a:r>
          </a:p>
          <a:p>
            <a:pPr marL="914400" lvl="1" indent="-457200">
              <a:buClr>
                <a:srgbClr val="0051B2"/>
              </a:buClr>
              <a:buFont typeface="Wingdings" panose="05000000000000000000" pitchFamily="2" charset="2"/>
              <a:buChar char="Ø"/>
            </a:pPr>
            <a:r>
              <a:rPr lang="en-US" sz="2400" dirty="0"/>
              <a:t>Diaphragm</a:t>
            </a:r>
          </a:p>
          <a:p>
            <a:pPr marL="914400" lvl="1" indent="-457200">
              <a:buClr>
                <a:srgbClr val="0051B2"/>
              </a:buClr>
              <a:buFont typeface="Wingdings" panose="05000000000000000000" pitchFamily="2" charset="2"/>
              <a:buChar char="Ø"/>
            </a:pPr>
            <a:r>
              <a:rPr lang="en-US" sz="2400" dirty="0"/>
              <a:t>Air tank</a:t>
            </a:r>
          </a:p>
          <a:p>
            <a:pPr marL="914400" lvl="1" indent="-457200">
              <a:buClr>
                <a:srgbClr val="0051B2"/>
              </a:buClr>
              <a:buFont typeface="Wingdings" panose="05000000000000000000" pitchFamily="2" charset="2"/>
              <a:buChar char="Ø"/>
            </a:pPr>
            <a:r>
              <a:rPr lang="en-US" sz="2400" dirty="0"/>
              <a:t>Treadle</a:t>
            </a:r>
          </a:p>
          <a:p>
            <a:pPr marL="914400" lvl="1" indent="-457200">
              <a:buClr>
                <a:srgbClr val="0051B2"/>
              </a:buClr>
              <a:buFont typeface="Wingdings" panose="05000000000000000000" pitchFamily="2" charset="2"/>
              <a:buChar char="Ø"/>
            </a:pPr>
            <a:r>
              <a:rPr lang="en-US" sz="2400" dirty="0"/>
              <a:t>Brake caliper</a:t>
            </a:r>
          </a:p>
          <a:p>
            <a:pPr marL="914400" lvl="1" indent="-457200">
              <a:buClr>
                <a:srgbClr val="0051B2"/>
              </a:buClr>
              <a:buFont typeface="Wingdings" panose="05000000000000000000" pitchFamily="2" charset="2"/>
              <a:buChar char="Ø"/>
            </a:pPr>
            <a:r>
              <a:rPr lang="en-US" sz="2400" dirty="0"/>
              <a:t>Compensating valve</a:t>
            </a:r>
          </a:p>
          <a:p>
            <a:pPr marL="914400" lvl="1" indent="-457200">
              <a:buClr>
                <a:srgbClr val="0051B2"/>
              </a:buClr>
              <a:buFont typeface="Wingdings" panose="05000000000000000000" pitchFamily="2" charset="2"/>
              <a:buChar char="Ø"/>
            </a:pPr>
            <a:r>
              <a:rPr lang="en-US" sz="2400" dirty="0"/>
              <a:t>Slack adjusters</a:t>
            </a:r>
          </a:p>
        </p:txBody>
      </p:sp>
    </p:spTree>
    <p:extLst>
      <p:ext uri="{BB962C8B-B14F-4D97-AF65-F5344CB8AC3E}">
        <p14:creationId xmlns:p14="http://schemas.microsoft.com/office/powerpoint/2010/main" val="46118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28062" y="1127468"/>
            <a:ext cx="4590531" cy="1231106"/>
          </a:xfrm>
          <a:prstGeom prst="rect">
            <a:avLst/>
          </a:prstGeom>
          <a:noFill/>
        </p:spPr>
        <p:txBody>
          <a:bodyPr wrap="square" rtlCol="0">
            <a:spAutoFit/>
          </a:bodyPr>
          <a:lstStyle/>
          <a:p>
            <a:r>
              <a:rPr lang="en-US" sz="3200" b="1" dirty="0"/>
              <a:t>LEVEL I – STATED</a:t>
            </a:r>
          </a:p>
          <a:p>
            <a:endParaRPr lang="en-US" sz="1400" dirty="0"/>
          </a:p>
          <a:p>
            <a:pPr marL="457200" indent="-457200">
              <a:buClr>
                <a:srgbClr val="0051B2"/>
              </a:buClr>
              <a:buFont typeface="Wingdings" panose="05000000000000000000" pitchFamily="2" charset="2"/>
              <a:buChar char="Ø"/>
            </a:pPr>
            <a:r>
              <a:rPr lang="en-US" sz="2800" dirty="0"/>
              <a:t>Electric system:</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30177" y="2302433"/>
            <a:ext cx="6468795" cy="3816429"/>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200" dirty="0"/>
              <a:t>Starter</a:t>
            </a:r>
          </a:p>
          <a:p>
            <a:pPr marL="914400" lvl="1" indent="-457200">
              <a:buClr>
                <a:srgbClr val="0051B2"/>
              </a:buClr>
              <a:buFont typeface="Wingdings" panose="05000000000000000000" pitchFamily="2" charset="2"/>
              <a:buChar char="Ø"/>
            </a:pPr>
            <a:r>
              <a:rPr lang="en-US" sz="2200" dirty="0"/>
              <a:t>Alternator</a:t>
            </a:r>
          </a:p>
          <a:p>
            <a:pPr marL="914400" lvl="1" indent="-457200">
              <a:buClr>
                <a:srgbClr val="0051B2"/>
              </a:buClr>
              <a:buFont typeface="Wingdings" panose="05000000000000000000" pitchFamily="2" charset="2"/>
              <a:buChar char="Ø"/>
            </a:pPr>
            <a:r>
              <a:rPr lang="en-US" sz="2200" dirty="0"/>
              <a:t>Voltage regulator</a:t>
            </a:r>
          </a:p>
          <a:p>
            <a:pPr marL="914400" lvl="1" indent="-457200">
              <a:buClr>
                <a:srgbClr val="0051B2"/>
              </a:buClr>
              <a:buFont typeface="Wingdings" panose="05000000000000000000" pitchFamily="2" charset="2"/>
              <a:buChar char="Ø"/>
            </a:pPr>
            <a:r>
              <a:rPr lang="en-US" sz="2200" dirty="0"/>
              <a:t>Distributor</a:t>
            </a:r>
          </a:p>
          <a:p>
            <a:pPr marL="914400" lvl="1" indent="-457200">
              <a:buClr>
                <a:srgbClr val="0051B2"/>
              </a:buClr>
              <a:buFont typeface="Wingdings" panose="05000000000000000000" pitchFamily="2" charset="2"/>
              <a:buChar char="Ø"/>
            </a:pPr>
            <a:r>
              <a:rPr lang="en-US" sz="2200" dirty="0"/>
              <a:t>Horn(s)</a:t>
            </a:r>
          </a:p>
          <a:p>
            <a:pPr marL="914400" lvl="1" indent="-457200">
              <a:buClr>
                <a:srgbClr val="0051B2"/>
              </a:buClr>
              <a:buFont typeface="Wingdings" panose="05000000000000000000" pitchFamily="2" charset="2"/>
              <a:buChar char="Ø"/>
            </a:pPr>
            <a:r>
              <a:rPr lang="en-US" sz="2200" dirty="0"/>
              <a:t>Wiring harness</a:t>
            </a:r>
          </a:p>
          <a:p>
            <a:pPr marL="914400" lvl="1" indent="-457200">
              <a:buClr>
                <a:srgbClr val="0051B2"/>
              </a:buClr>
              <a:buFont typeface="Wingdings" panose="05000000000000000000" pitchFamily="2" charset="2"/>
              <a:buChar char="Ø"/>
            </a:pPr>
            <a:r>
              <a:rPr lang="en-US" sz="2200" dirty="0"/>
              <a:t>Coils</a:t>
            </a:r>
          </a:p>
          <a:p>
            <a:pPr marL="914400" lvl="1" indent="-457200">
              <a:buClr>
                <a:srgbClr val="0051B2"/>
              </a:buClr>
              <a:buFont typeface="Wingdings" panose="05000000000000000000" pitchFamily="2" charset="2"/>
              <a:buChar char="Ø"/>
            </a:pPr>
            <a:r>
              <a:rPr lang="en-US" sz="2200" dirty="0"/>
              <a:t>Relays</a:t>
            </a:r>
          </a:p>
          <a:p>
            <a:pPr marL="914400" lvl="1" indent="-457200">
              <a:buClr>
                <a:srgbClr val="0051B2"/>
              </a:buClr>
              <a:buFont typeface="Wingdings" panose="05000000000000000000" pitchFamily="2" charset="2"/>
              <a:buChar char="Ø"/>
            </a:pPr>
            <a:r>
              <a:rPr lang="en-US" sz="2200" dirty="0"/>
              <a:t>Manually operated switches</a:t>
            </a:r>
          </a:p>
          <a:p>
            <a:pPr marL="914400" lvl="1" indent="-457200">
              <a:buClr>
                <a:srgbClr val="0051B2"/>
              </a:buClr>
              <a:buFont typeface="Wingdings" panose="05000000000000000000" pitchFamily="2" charset="2"/>
              <a:buChar char="Ø"/>
            </a:pPr>
            <a:r>
              <a:rPr lang="en-US" sz="2200" dirty="0"/>
              <a:t>Wiper motors</a:t>
            </a:r>
          </a:p>
          <a:p>
            <a:pPr marL="914400" lvl="1" indent="-457200">
              <a:buClr>
                <a:srgbClr val="0051B2"/>
              </a:buClr>
              <a:buFont typeface="Wingdings" panose="05000000000000000000" pitchFamily="2" charset="2"/>
              <a:buChar char="Ø"/>
            </a:pPr>
            <a:r>
              <a:rPr lang="en-US" sz="2200" dirty="0"/>
              <a:t>Gauges</a:t>
            </a:r>
          </a:p>
          <a:p>
            <a:pPr marL="914400" lvl="1" indent="-457200">
              <a:buClr>
                <a:srgbClr val="0051B2"/>
              </a:buClr>
              <a:buFont typeface="Wingdings" panose="05000000000000000000" pitchFamily="2" charset="2"/>
              <a:buChar char="Ø"/>
            </a:pPr>
            <a:r>
              <a:rPr lang="en-US" sz="2200" dirty="0"/>
              <a:t>Window motors</a:t>
            </a:r>
          </a:p>
          <a:p>
            <a:pPr marL="914400" lvl="1" indent="-457200">
              <a:buClr>
                <a:srgbClr val="0051B2"/>
              </a:buClr>
              <a:buFont typeface="Wingdings" panose="05000000000000000000" pitchFamily="2" charset="2"/>
              <a:buChar char="Ø"/>
            </a:pPr>
            <a:r>
              <a:rPr lang="en-US" sz="2200" dirty="0"/>
              <a:t>Mirror motors</a:t>
            </a:r>
          </a:p>
          <a:p>
            <a:pPr marL="914400" lvl="1" indent="-457200">
              <a:buClr>
                <a:srgbClr val="0051B2"/>
              </a:buClr>
              <a:buFont typeface="Wingdings" panose="05000000000000000000" pitchFamily="2" charset="2"/>
              <a:buChar char="Ø"/>
            </a:pPr>
            <a:r>
              <a:rPr lang="en-US" sz="2200" dirty="0"/>
              <a:t>Window controls</a:t>
            </a:r>
          </a:p>
          <a:p>
            <a:pPr marL="914400" lvl="1" indent="-457200">
              <a:buClr>
                <a:srgbClr val="0051B2"/>
              </a:buClr>
              <a:buFont typeface="Wingdings" panose="05000000000000000000" pitchFamily="2" charset="2"/>
              <a:buChar char="Ø"/>
            </a:pPr>
            <a:r>
              <a:rPr lang="en-US" sz="2200" dirty="0"/>
              <a:t>Mirror controls</a:t>
            </a:r>
          </a:p>
          <a:p>
            <a:pPr marL="914400" lvl="1" indent="-457200">
              <a:buClr>
                <a:srgbClr val="0051B2"/>
              </a:buClr>
              <a:buFont typeface="Wingdings" panose="05000000000000000000" pitchFamily="2" charset="2"/>
              <a:buChar char="Ø"/>
            </a:pPr>
            <a:r>
              <a:rPr lang="en-US" sz="2200" dirty="0"/>
              <a:t>Power antenna</a:t>
            </a:r>
          </a:p>
          <a:p>
            <a:pPr marL="914400" lvl="1" indent="-457200">
              <a:buClr>
                <a:srgbClr val="0051B2"/>
              </a:buClr>
              <a:buFont typeface="Wingdings" panose="05000000000000000000" pitchFamily="2" charset="2"/>
              <a:buChar char="Ø"/>
            </a:pPr>
            <a:r>
              <a:rPr lang="en-US" sz="2200" dirty="0"/>
              <a:t>Power antenna motor</a:t>
            </a:r>
          </a:p>
          <a:p>
            <a:pPr marL="914400" lvl="1" indent="-457200">
              <a:buClr>
                <a:srgbClr val="0051B2"/>
              </a:buClr>
              <a:buFont typeface="Wingdings" panose="05000000000000000000" pitchFamily="2" charset="2"/>
              <a:buChar char="Ø"/>
            </a:pPr>
            <a:r>
              <a:rPr lang="en-US" sz="2200" dirty="0"/>
              <a:t>Electronic timing control unit</a:t>
            </a:r>
          </a:p>
          <a:p>
            <a:pPr marL="914400" lvl="1" indent="-457200">
              <a:buClr>
                <a:srgbClr val="0051B2"/>
              </a:buClr>
              <a:buFont typeface="Wingdings" panose="05000000000000000000" pitchFamily="2" charset="2"/>
              <a:buChar char="Ø"/>
            </a:pPr>
            <a:endParaRPr lang="en-US" sz="2200" dirty="0"/>
          </a:p>
        </p:txBody>
      </p:sp>
    </p:spTree>
    <p:extLst>
      <p:ext uri="{BB962C8B-B14F-4D97-AF65-F5344CB8AC3E}">
        <p14:creationId xmlns:p14="http://schemas.microsoft.com/office/powerpoint/2010/main" val="162136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15" end="1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16" end="1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26340" y="1128161"/>
            <a:ext cx="4590531" cy="1292662"/>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Electric system (cont.):</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28455" y="2354882"/>
            <a:ext cx="6468795" cy="4154984"/>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Electric timing sensors</a:t>
            </a:r>
          </a:p>
          <a:p>
            <a:pPr marL="914400" lvl="1" indent="-457200">
              <a:buClr>
                <a:srgbClr val="0051B2"/>
              </a:buClr>
              <a:buFont typeface="Wingdings" panose="05000000000000000000" pitchFamily="2" charset="2"/>
              <a:buChar char="Ø"/>
            </a:pPr>
            <a:r>
              <a:rPr lang="en-US" sz="2400" dirty="0"/>
              <a:t>Seat motors</a:t>
            </a:r>
          </a:p>
          <a:p>
            <a:pPr marL="914400" lvl="1" indent="-457200">
              <a:buClr>
                <a:srgbClr val="0051B2"/>
              </a:buClr>
              <a:buFont typeface="Wingdings" panose="05000000000000000000" pitchFamily="2" charset="2"/>
              <a:buChar char="Ø"/>
            </a:pPr>
            <a:r>
              <a:rPr lang="en-US" sz="2400" dirty="0"/>
              <a:t>Power door locks</a:t>
            </a:r>
          </a:p>
          <a:p>
            <a:pPr marL="914400" lvl="1" indent="-457200">
              <a:buClr>
                <a:srgbClr val="0051B2"/>
              </a:buClr>
              <a:buFont typeface="Wingdings" panose="05000000000000000000" pitchFamily="2" charset="2"/>
              <a:buChar char="Ø"/>
            </a:pPr>
            <a:r>
              <a:rPr lang="en-US" sz="2400" dirty="0"/>
              <a:t>Cruise control transducer</a:t>
            </a:r>
          </a:p>
          <a:p>
            <a:pPr marL="914400" lvl="1" indent="-457200">
              <a:buClr>
                <a:srgbClr val="0051B2"/>
              </a:buClr>
              <a:buFont typeface="Wingdings" panose="05000000000000000000" pitchFamily="2" charset="2"/>
              <a:buChar char="Ø"/>
            </a:pPr>
            <a:r>
              <a:rPr lang="en-US" sz="2400" dirty="0"/>
              <a:t>Cruise control engagement switch</a:t>
            </a:r>
          </a:p>
          <a:p>
            <a:pPr marL="914400" lvl="1" indent="-457200">
              <a:buClr>
                <a:srgbClr val="0051B2"/>
              </a:buClr>
              <a:buFont typeface="Wingdings" panose="05000000000000000000" pitchFamily="2" charset="2"/>
              <a:buChar char="Ø"/>
            </a:pPr>
            <a:endParaRPr lang="en-US" sz="2400" dirty="0"/>
          </a:p>
          <a:p>
            <a:pPr marL="914400" lvl="1" indent="-457200">
              <a:buClr>
                <a:srgbClr val="0051B2"/>
              </a:buClr>
              <a:buFont typeface="Wingdings" panose="05000000000000000000" pitchFamily="2" charset="2"/>
              <a:buChar char="Ø"/>
            </a:pPr>
            <a:endParaRPr lang="en-US" sz="2400" dirty="0"/>
          </a:p>
          <a:p>
            <a:pPr marL="914400" lvl="1" indent="-457200">
              <a:buClr>
                <a:srgbClr val="0051B2"/>
              </a:buClr>
              <a:buFont typeface="Wingdings" panose="05000000000000000000" pitchFamily="2" charset="2"/>
              <a:buChar char="Ø"/>
            </a:pPr>
            <a:r>
              <a:rPr lang="en-US" sz="2400" dirty="0"/>
              <a:t>Cruise control engagement servo</a:t>
            </a:r>
          </a:p>
          <a:p>
            <a:pPr marL="914400" lvl="1" indent="-457200">
              <a:buClr>
                <a:srgbClr val="0051B2"/>
              </a:buClr>
              <a:buFont typeface="Wingdings" panose="05000000000000000000" pitchFamily="2" charset="2"/>
              <a:buChar char="Ø"/>
            </a:pPr>
            <a:r>
              <a:rPr lang="en-US" sz="2400" dirty="0"/>
              <a:t>Turn signal switch</a:t>
            </a:r>
          </a:p>
          <a:p>
            <a:pPr marL="914400" lvl="1" indent="-457200">
              <a:buClr>
                <a:srgbClr val="0051B2"/>
              </a:buClr>
              <a:buFont typeface="Wingdings" panose="05000000000000000000" pitchFamily="2" charset="2"/>
              <a:buChar char="Ø"/>
            </a:pPr>
            <a:r>
              <a:rPr lang="en-US" sz="2400" dirty="0"/>
              <a:t>Dashboard clock</a:t>
            </a:r>
          </a:p>
          <a:p>
            <a:pPr marL="914400" lvl="1" indent="-457200">
              <a:buClr>
                <a:srgbClr val="0051B2"/>
              </a:buClr>
              <a:buFont typeface="Wingdings" panose="05000000000000000000" pitchFamily="2" charset="2"/>
              <a:buChar char="Ø"/>
            </a:pPr>
            <a:r>
              <a:rPr lang="en-US" sz="2400" dirty="0"/>
              <a:t>Dual battery paralleling switch</a:t>
            </a:r>
          </a:p>
          <a:p>
            <a:pPr marL="914400" lvl="1" indent="-457200">
              <a:buClr>
                <a:srgbClr val="0051B2"/>
              </a:buClr>
              <a:buFont typeface="Wingdings" panose="05000000000000000000" pitchFamily="2" charset="2"/>
              <a:buChar char="Ø"/>
            </a:pPr>
            <a:r>
              <a:rPr lang="en-US" sz="2400" dirty="0"/>
              <a:t>Factory-installed window defroster</a:t>
            </a:r>
          </a:p>
          <a:p>
            <a:pPr marL="914400" lvl="1" indent="-457200">
              <a:buClr>
                <a:srgbClr val="0051B2"/>
              </a:buClr>
              <a:buFont typeface="Wingdings" panose="05000000000000000000" pitchFamily="2" charset="2"/>
              <a:buChar char="Ø"/>
            </a:pPr>
            <a:r>
              <a:rPr lang="en-US" sz="2400" dirty="0"/>
              <a:t>Back-up alarm</a:t>
            </a:r>
          </a:p>
          <a:p>
            <a:pPr marL="914400" lvl="1" indent="-457200">
              <a:buClr>
                <a:srgbClr val="0051B2"/>
              </a:buClr>
              <a:buFont typeface="Wingdings" panose="05000000000000000000" pitchFamily="2" charset="2"/>
              <a:buChar char="Ø"/>
            </a:pPr>
            <a:endParaRPr lang="en-US" sz="2400" dirty="0"/>
          </a:p>
        </p:txBody>
      </p:sp>
    </p:spTree>
    <p:extLst>
      <p:ext uri="{BB962C8B-B14F-4D97-AF65-F5344CB8AC3E}">
        <p14:creationId xmlns:p14="http://schemas.microsoft.com/office/powerpoint/2010/main" val="304151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26804" y="1131254"/>
            <a:ext cx="5959720" cy="1231106"/>
          </a:xfrm>
          <a:prstGeom prst="rect">
            <a:avLst/>
          </a:prstGeom>
          <a:noFill/>
        </p:spPr>
        <p:txBody>
          <a:bodyPr wrap="square" rtlCol="0">
            <a:spAutoFit/>
          </a:bodyPr>
          <a:lstStyle/>
          <a:p>
            <a:r>
              <a:rPr lang="en-US" sz="3200" b="1" dirty="0"/>
              <a:t>LEVEL I – STATED</a:t>
            </a:r>
          </a:p>
          <a:p>
            <a:endParaRPr lang="en-US" sz="1400" dirty="0"/>
          </a:p>
          <a:p>
            <a:pPr marL="457200" indent="-457200">
              <a:buClr>
                <a:srgbClr val="0051B2"/>
              </a:buClr>
              <a:buFont typeface="Wingdings" panose="05000000000000000000" pitchFamily="2" charset="2"/>
              <a:buChar char="Ø"/>
            </a:pPr>
            <a:r>
              <a:rPr lang="en-US" sz="2800" dirty="0"/>
              <a:t>Electric high-tech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46171" y="2323471"/>
            <a:ext cx="6468795" cy="4493538"/>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200" dirty="0"/>
              <a:t>Fuel injection sensors</a:t>
            </a:r>
          </a:p>
          <a:p>
            <a:pPr marL="914400" lvl="1" indent="-457200">
              <a:buClr>
                <a:srgbClr val="0051B2"/>
              </a:buClr>
              <a:buFont typeface="Wingdings" panose="05000000000000000000" pitchFamily="2" charset="2"/>
              <a:buChar char="Ø"/>
            </a:pPr>
            <a:r>
              <a:rPr lang="en-US" sz="2200" dirty="0"/>
              <a:t>Control module relay(s)</a:t>
            </a:r>
          </a:p>
          <a:p>
            <a:pPr marL="914400" lvl="1" indent="-457200">
              <a:buClr>
                <a:srgbClr val="0051B2"/>
              </a:buClr>
              <a:buFont typeface="Wingdings" panose="05000000000000000000" pitchFamily="2" charset="2"/>
              <a:buChar char="Ø"/>
            </a:pPr>
            <a:r>
              <a:rPr lang="en-US" sz="2200" dirty="0"/>
              <a:t>Electronic ignition module</a:t>
            </a:r>
          </a:p>
          <a:p>
            <a:pPr marL="914400" lvl="1" indent="-457200">
              <a:buClr>
                <a:srgbClr val="0051B2"/>
              </a:buClr>
              <a:buFont typeface="Wingdings" panose="05000000000000000000" pitchFamily="2" charset="2"/>
              <a:buChar char="Ø"/>
            </a:pPr>
            <a:r>
              <a:rPr lang="en-US" sz="2200" dirty="0"/>
              <a:t>Electronic anti-detonation sensors</a:t>
            </a:r>
          </a:p>
          <a:p>
            <a:pPr marL="914400" lvl="1" indent="-457200">
              <a:buClr>
                <a:srgbClr val="0051B2"/>
              </a:buClr>
              <a:buFont typeface="Wingdings" panose="05000000000000000000" pitchFamily="2" charset="2"/>
              <a:buChar char="Ø"/>
            </a:pPr>
            <a:r>
              <a:rPr lang="en-US" sz="2200" dirty="0"/>
              <a:t>Anti-detonation control module</a:t>
            </a:r>
          </a:p>
          <a:p>
            <a:pPr marL="914400" lvl="1" indent="-457200">
              <a:buClr>
                <a:srgbClr val="0051B2"/>
              </a:buClr>
              <a:buFont typeface="Wingdings" panose="05000000000000000000" pitchFamily="2" charset="2"/>
              <a:buChar char="Ø"/>
            </a:pPr>
            <a:r>
              <a:rPr lang="en-US" sz="2200" dirty="0"/>
              <a:t>Electronic driver information display</a:t>
            </a:r>
          </a:p>
          <a:p>
            <a:pPr marL="914400" lvl="1" indent="-457200">
              <a:buClr>
                <a:srgbClr val="0051B2"/>
              </a:buClr>
              <a:buFont typeface="Wingdings" panose="05000000000000000000" pitchFamily="2" charset="2"/>
              <a:buChar char="Ø"/>
            </a:pPr>
            <a:endParaRPr lang="en-US" sz="2200" dirty="0"/>
          </a:p>
          <a:p>
            <a:pPr marL="914400" lvl="1" indent="-457200">
              <a:buClr>
                <a:srgbClr val="0051B2"/>
              </a:buClr>
              <a:buFont typeface="Wingdings" panose="05000000000000000000" pitchFamily="2" charset="2"/>
              <a:buChar char="Ø"/>
            </a:pPr>
            <a:r>
              <a:rPr lang="en-US" sz="2200" dirty="0"/>
              <a:t>Driver information display module</a:t>
            </a:r>
          </a:p>
          <a:p>
            <a:pPr marL="914400" lvl="1" indent="-457200">
              <a:buClr>
                <a:srgbClr val="0051B2"/>
              </a:buClr>
              <a:buFont typeface="Wingdings" panose="05000000000000000000" pitchFamily="2" charset="2"/>
              <a:buChar char="Ø"/>
            </a:pPr>
            <a:r>
              <a:rPr lang="en-US" sz="2200" dirty="0"/>
              <a:t>Factory anti-theft alarm system</a:t>
            </a:r>
          </a:p>
          <a:p>
            <a:pPr marL="914400" lvl="1" indent="-457200">
              <a:buClr>
                <a:srgbClr val="0051B2"/>
              </a:buClr>
              <a:buFont typeface="Wingdings" panose="05000000000000000000" pitchFamily="2" charset="2"/>
              <a:buChar char="Ø"/>
            </a:pPr>
            <a:r>
              <a:rPr lang="en-US" sz="2200" dirty="0"/>
              <a:t>Remote spotlight system</a:t>
            </a:r>
          </a:p>
          <a:p>
            <a:pPr marL="914400" lvl="1" indent="-457200">
              <a:buClr>
                <a:srgbClr val="0051B2"/>
              </a:buClr>
              <a:buFont typeface="Wingdings" panose="05000000000000000000" pitchFamily="2" charset="2"/>
              <a:buChar char="Ø"/>
            </a:pPr>
            <a:r>
              <a:rPr lang="en-US" sz="2200" dirty="0"/>
              <a:t>Electronic control module and electronic control module sensors</a:t>
            </a:r>
          </a:p>
          <a:p>
            <a:pPr marL="914400" lvl="1" indent="-457200">
              <a:buClr>
                <a:srgbClr val="0051B2"/>
              </a:buClr>
              <a:buFont typeface="Wingdings" panose="05000000000000000000" pitchFamily="2" charset="2"/>
              <a:buChar char="Ø"/>
            </a:pPr>
            <a:r>
              <a:rPr lang="en-US" sz="2200" dirty="0"/>
              <a:t>Anti-lock brake system (ABS)</a:t>
            </a:r>
          </a:p>
          <a:p>
            <a:pPr marL="914400" lvl="1" indent="-457200">
              <a:buClr>
                <a:srgbClr val="0051B2"/>
              </a:buClr>
              <a:buFont typeface="Wingdings" panose="05000000000000000000" pitchFamily="2" charset="2"/>
              <a:buChar char="Ø"/>
            </a:pPr>
            <a:endParaRPr lang="en-US" sz="2200" dirty="0"/>
          </a:p>
        </p:txBody>
      </p:sp>
    </p:spTree>
    <p:extLst>
      <p:ext uri="{BB962C8B-B14F-4D97-AF65-F5344CB8AC3E}">
        <p14:creationId xmlns:p14="http://schemas.microsoft.com/office/powerpoint/2010/main" val="344173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26341" y="1128162"/>
            <a:ext cx="5959720" cy="1107996"/>
          </a:xfrm>
          <a:prstGeom prst="rect">
            <a:avLst/>
          </a:prstGeom>
          <a:noFill/>
        </p:spPr>
        <p:txBody>
          <a:bodyPr wrap="square" rtlCol="0">
            <a:spAutoFit/>
          </a:bodyPr>
          <a:lstStyle/>
          <a:p>
            <a:r>
              <a:rPr lang="en-US" sz="3200" b="1" dirty="0"/>
              <a:t>LEVEL I – STATED</a:t>
            </a:r>
          </a:p>
          <a:p>
            <a:endParaRPr lang="en-US" sz="1000" dirty="0"/>
          </a:p>
          <a:p>
            <a:pPr marL="457200" indent="-457200">
              <a:buClr>
                <a:srgbClr val="0051B2"/>
              </a:buClr>
              <a:buFont typeface="Wingdings" panose="05000000000000000000" pitchFamily="2" charset="2"/>
              <a:buChar char="Ø"/>
            </a:pPr>
            <a:r>
              <a:rPr lang="en-US" sz="2400" dirty="0"/>
              <a:t>Suspension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54334" y="2259992"/>
            <a:ext cx="6569371" cy="4478149"/>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1900" dirty="0"/>
              <a:t>Strut(s) (excluding cartridges)</a:t>
            </a:r>
          </a:p>
          <a:p>
            <a:pPr marL="914400" lvl="1" indent="-457200">
              <a:buClr>
                <a:srgbClr val="0051B2"/>
              </a:buClr>
              <a:buFont typeface="Wingdings" panose="05000000000000000000" pitchFamily="2" charset="2"/>
              <a:buChar char="Ø"/>
            </a:pPr>
            <a:r>
              <a:rPr lang="en-US" sz="1900" dirty="0"/>
              <a:t>Strut bar and strut bar bushing</a:t>
            </a:r>
          </a:p>
          <a:p>
            <a:pPr marL="914400" lvl="1" indent="-457200">
              <a:buClr>
                <a:srgbClr val="0051B2"/>
              </a:buClr>
              <a:buFont typeface="Wingdings" panose="05000000000000000000" pitchFamily="2" charset="2"/>
              <a:buChar char="Ø"/>
            </a:pPr>
            <a:r>
              <a:rPr lang="en-US" sz="1900" dirty="0"/>
              <a:t>Suspension bushings</a:t>
            </a:r>
          </a:p>
          <a:p>
            <a:pPr marL="914400" lvl="1" indent="-457200">
              <a:buClr>
                <a:srgbClr val="0051B2"/>
              </a:buClr>
              <a:buFont typeface="Wingdings" panose="05000000000000000000" pitchFamily="2" charset="2"/>
              <a:buChar char="Ø"/>
            </a:pPr>
            <a:r>
              <a:rPr lang="en-US" sz="1900" dirty="0"/>
              <a:t>Kingpin</a:t>
            </a:r>
          </a:p>
          <a:p>
            <a:pPr marL="914400" lvl="1" indent="-457200">
              <a:buClr>
                <a:srgbClr val="0051B2"/>
              </a:buClr>
              <a:buFont typeface="Wingdings" panose="05000000000000000000" pitchFamily="2" charset="2"/>
              <a:buChar char="Ø"/>
            </a:pPr>
            <a:r>
              <a:rPr lang="en-US" sz="1900" dirty="0"/>
              <a:t>Knuckle(s)</a:t>
            </a:r>
          </a:p>
          <a:p>
            <a:pPr marL="914400" lvl="1" indent="-457200">
              <a:buClr>
                <a:srgbClr val="0051B2"/>
              </a:buClr>
              <a:buFont typeface="Wingdings" panose="05000000000000000000" pitchFamily="2" charset="2"/>
              <a:buChar char="Ø"/>
            </a:pPr>
            <a:r>
              <a:rPr lang="en-US" sz="1900" dirty="0"/>
              <a:t>Spindle support</a:t>
            </a:r>
          </a:p>
          <a:p>
            <a:pPr marL="914400" lvl="1" indent="-457200">
              <a:buClr>
                <a:srgbClr val="0051B2"/>
              </a:buClr>
              <a:buFont typeface="Wingdings" panose="05000000000000000000" pitchFamily="2" charset="2"/>
              <a:buChar char="Ø"/>
            </a:pPr>
            <a:r>
              <a:rPr lang="en-US" sz="1900" dirty="0"/>
              <a:t>Spindles</a:t>
            </a:r>
          </a:p>
          <a:p>
            <a:pPr marL="914400" lvl="1" indent="-457200">
              <a:buClr>
                <a:srgbClr val="0051B2"/>
              </a:buClr>
              <a:buFont typeface="Wingdings" panose="05000000000000000000" pitchFamily="2" charset="2"/>
              <a:buChar char="Ø"/>
            </a:pPr>
            <a:r>
              <a:rPr lang="en-US" sz="1900" dirty="0"/>
              <a:t>Torsion bars</a:t>
            </a:r>
          </a:p>
          <a:p>
            <a:pPr marL="914400" lvl="1" indent="-457200">
              <a:buClr>
                <a:srgbClr val="0051B2"/>
              </a:buClr>
              <a:buFont typeface="Wingdings" panose="05000000000000000000" pitchFamily="2" charset="2"/>
              <a:buChar char="Ø"/>
            </a:pPr>
            <a:r>
              <a:rPr lang="en-US" sz="1900" dirty="0"/>
              <a:t>Sway bar</a:t>
            </a:r>
          </a:p>
          <a:p>
            <a:pPr marL="914400" lvl="1" indent="-457200">
              <a:buClr>
                <a:srgbClr val="0051B2"/>
              </a:buClr>
              <a:buFont typeface="Wingdings" panose="05000000000000000000" pitchFamily="2" charset="2"/>
              <a:buChar char="Ø"/>
            </a:pPr>
            <a:r>
              <a:rPr lang="en-US" sz="1900" dirty="0"/>
              <a:t>Sway bar linkage and bushings</a:t>
            </a:r>
          </a:p>
          <a:p>
            <a:pPr marL="914400" lvl="1" indent="-457200">
              <a:buClr>
                <a:srgbClr val="0051B2"/>
              </a:buClr>
              <a:buFont typeface="Wingdings" panose="05000000000000000000" pitchFamily="2" charset="2"/>
              <a:buChar char="Ø"/>
            </a:pPr>
            <a:endParaRPr lang="en-US" sz="1900" dirty="0"/>
          </a:p>
          <a:p>
            <a:pPr marL="914400" lvl="1" indent="-457200">
              <a:buClr>
                <a:srgbClr val="0051B2"/>
              </a:buClr>
              <a:buFont typeface="Wingdings" panose="05000000000000000000" pitchFamily="2" charset="2"/>
              <a:buChar char="Ø"/>
            </a:pPr>
            <a:endParaRPr lang="en-US" sz="1900" dirty="0"/>
          </a:p>
          <a:p>
            <a:pPr marL="914400" lvl="1" indent="-457200">
              <a:buClr>
                <a:srgbClr val="0051B2"/>
              </a:buClr>
              <a:buFont typeface="Wingdings" panose="05000000000000000000" pitchFamily="2" charset="2"/>
              <a:buChar char="Ø"/>
            </a:pPr>
            <a:r>
              <a:rPr lang="en-US" sz="1900" dirty="0"/>
              <a:t>Upper and lower control arm</a:t>
            </a:r>
          </a:p>
          <a:p>
            <a:pPr marL="914400" lvl="1" indent="-457200">
              <a:buClr>
                <a:srgbClr val="0051B2"/>
              </a:buClr>
              <a:buFont typeface="Wingdings" panose="05000000000000000000" pitchFamily="2" charset="2"/>
              <a:buChar char="Ø"/>
            </a:pPr>
            <a:r>
              <a:rPr lang="en-US" sz="1900" dirty="0"/>
              <a:t>Control arm shafts and bushings</a:t>
            </a:r>
          </a:p>
          <a:p>
            <a:pPr marL="914400" lvl="1" indent="-457200">
              <a:buClr>
                <a:srgbClr val="0051B2"/>
              </a:buClr>
              <a:buFont typeface="Wingdings" panose="05000000000000000000" pitchFamily="2" charset="2"/>
              <a:buChar char="Ø"/>
            </a:pPr>
            <a:r>
              <a:rPr lang="en-US" sz="1900" dirty="0"/>
              <a:t>Ball joints</a:t>
            </a:r>
          </a:p>
          <a:p>
            <a:pPr marL="914400" lvl="1" indent="-457200">
              <a:buClr>
                <a:srgbClr val="0051B2"/>
              </a:buClr>
              <a:buFont typeface="Wingdings" panose="05000000000000000000" pitchFamily="2" charset="2"/>
              <a:buChar char="Ø"/>
            </a:pPr>
            <a:r>
              <a:rPr lang="en-US" sz="1900" dirty="0"/>
              <a:t>Wheel bearings</a:t>
            </a:r>
          </a:p>
          <a:p>
            <a:pPr marL="914400" lvl="1" indent="-457200">
              <a:buClr>
                <a:srgbClr val="0051B2"/>
              </a:buClr>
              <a:buFont typeface="Wingdings" panose="05000000000000000000" pitchFamily="2" charset="2"/>
              <a:buChar char="Ø"/>
            </a:pPr>
            <a:r>
              <a:rPr lang="en-US" sz="1900" dirty="0"/>
              <a:t>Coil and leaf springs</a:t>
            </a:r>
          </a:p>
          <a:p>
            <a:pPr marL="914400" lvl="1" indent="-457200">
              <a:buClr>
                <a:srgbClr val="0051B2"/>
              </a:buClr>
              <a:buFont typeface="Wingdings" panose="05000000000000000000" pitchFamily="2" charset="2"/>
              <a:buChar char="Ø"/>
            </a:pPr>
            <a:r>
              <a:rPr lang="en-US" sz="1900" dirty="0"/>
              <a:t>Leveling compressor</a:t>
            </a:r>
          </a:p>
          <a:p>
            <a:pPr marL="914400" lvl="1" indent="-457200">
              <a:buClr>
                <a:srgbClr val="0051B2"/>
              </a:buClr>
              <a:buFont typeface="Wingdings" panose="05000000000000000000" pitchFamily="2" charset="2"/>
              <a:buChar char="Ø"/>
            </a:pPr>
            <a:r>
              <a:rPr lang="en-US" sz="1900" dirty="0"/>
              <a:t>Height sensor</a:t>
            </a:r>
          </a:p>
          <a:p>
            <a:pPr marL="914400" lvl="1" indent="-457200">
              <a:buClr>
                <a:srgbClr val="0051B2"/>
              </a:buClr>
              <a:buFont typeface="Wingdings" panose="05000000000000000000" pitchFamily="2" charset="2"/>
              <a:buChar char="Ø"/>
            </a:pPr>
            <a:r>
              <a:rPr lang="en-US" sz="1900" dirty="0"/>
              <a:t>Air lines</a:t>
            </a:r>
          </a:p>
          <a:p>
            <a:pPr marL="914400" lvl="1" indent="-457200">
              <a:buClr>
                <a:srgbClr val="0051B2"/>
              </a:buClr>
              <a:buFont typeface="Wingdings" panose="05000000000000000000" pitchFamily="2" charset="2"/>
              <a:buChar char="Ø"/>
            </a:pPr>
            <a:r>
              <a:rPr lang="en-US" sz="1900" dirty="0"/>
              <a:t>Air bags</a:t>
            </a:r>
          </a:p>
          <a:p>
            <a:pPr marL="914400" lvl="1" indent="-457200">
              <a:buClr>
                <a:srgbClr val="0051B2"/>
              </a:buClr>
              <a:buFont typeface="Wingdings" panose="05000000000000000000" pitchFamily="2" charset="2"/>
              <a:buChar char="Ø"/>
            </a:pPr>
            <a:r>
              <a:rPr lang="en-US" sz="1900" dirty="0"/>
              <a:t>Actuators</a:t>
            </a:r>
          </a:p>
          <a:p>
            <a:pPr marL="914400" lvl="1" indent="-457200">
              <a:buClr>
                <a:srgbClr val="0051B2"/>
              </a:buClr>
              <a:buFont typeface="Wingdings" panose="05000000000000000000" pitchFamily="2" charset="2"/>
              <a:buChar char="Ø"/>
            </a:pPr>
            <a:r>
              <a:rPr lang="en-US" sz="1900" dirty="0"/>
              <a:t>Rubberized suspension components</a:t>
            </a:r>
          </a:p>
          <a:p>
            <a:pPr marL="914400" lvl="1" indent="-457200">
              <a:buClr>
                <a:srgbClr val="0051B2"/>
              </a:buClr>
              <a:buFont typeface="Wingdings" panose="05000000000000000000" pitchFamily="2" charset="2"/>
              <a:buChar char="Ø"/>
            </a:pPr>
            <a:endParaRPr lang="en-US" sz="1900" dirty="0"/>
          </a:p>
        </p:txBody>
      </p:sp>
    </p:spTree>
    <p:extLst>
      <p:ext uri="{BB962C8B-B14F-4D97-AF65-F5344CB8AC3E}">
        <p14:creationId xmlns:p14="http://schemas.microsoft.com/office/powerpoint/2010/main" val="173912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xEl>
                                              <p:pRg st="20" end="2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xEl>
                                              <p:pRg st="21" end="2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26336" y="1128162"/>
            <a:ext cx="5959720" cy="1169551"/>
          </a:xfrm>
          <a:prstGeom prst="rect">
            <a:avLst/>
          </a:prstGeom>
          <a:noFill/>
        </p:spPr>
        <p:txBody>
          <a:bodyPr wrap="square" rtlCol="0">
            <a:spAutoFit/>
          </a:bodyPr>
          <a:lstStyle/>
          <a:p>
            <a:r>
              <a:rPr lang="en-US" sz="3200" b="1" dirty="0"/>
              <a:t>LEVEL I – STATED</a:t>
            </a:r>
          </a:p>
          <a:p>
            <a:endParaRPr lang="en-US" sz="1000" dirty="0"/>
          </a:p>
          <a:p>
            <a:pPr marL="457200" indent="-457200">
              <a:buClr>
                <a:srgbClr val="0051B2"/>
              </a:buClr>
              <a:buFont typeface="Wingdings" panose="05000000000000000000" pitchFamily="2" charset="2"/>
              <a:buChar char="Ø"/>
            </a:pPr>
            <a:r>
              <a:rPr lang="en-US" sz="2800" dirty="0"/>
              <a:t>Brake system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54329" y="2303122"/>
            <a:ext cx="6569371" cy="4393510"/>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150" dirty="0"/>
              <a:t>Master cylinder</a:t>
            </a:r>
          </a:p>
          <a:p>
            <a:pPr marL="914400" lvl="1" indent="-457200">
              <a:buClr>
                <a:srgbClr val="0051B2"/>
              </a:buClr>
              <a:buFont typeface="Wingdings" panose="05000000000000000000" pitchFamily="2" charset="2"/>
              <a:buChar char="Ø"/>
            </a:pPr>
            <a:r>
              <a:rPr lang="en-US" sz="2150" dirty="0"/>
              <a:t>Power assist booster and pump</a:t>
            </a:r>
          </a:p>
          <a:p>
            <a:pPr marL="914400" lvl="1" indent="-457200">
              <a:buClr>
                <a:srgbClr val="0051B2"/>
              </a:buClr>
              <a:buFont typeface="Wingdings" panose="05000000000000000000" pitchFamily="2" charset="2"/>
              <a:buChar char="Ø"/>
            </a:pPr>
            <a:r>
              <a:rPr lang="en-US" sz="2150" dirty="0"/>
              <a:t>Brake pedal assembly wheel cylinders</a:t>
            </a:r>
          </a:p>
          <a:p>
            <a:pPr marL="914400" lvl="1" indent="-457200">
              <a:buClr>
                <a:srgbClr val="0051B2"/>
              </a:buClr>
              <a:buFont typeface="Wingdings" panose="05000000000000000000" pitchFamily="2" charset="2"/>
              <a:buChar char="Ø"/>
            </a:pPr>
            <a:r>
              <a:rPr lang="en-US" sz="2150" dirty="0"/>
              <a:t>Combination valves</a:t>
            </a:r>
          </a:p>
          <a:p>
            <a:pPr marL="914400" lvl="1" indent="-457200">
              <a:buClr>
                <a:srgbClr val="0051B2"/>
              </a:buClr>
              <a:buFont typeface="Wingdings" panose="05000000000000000000" pitchFamily="2" charset="2"/>
              <a:buChar char="Ø"/>
            </a:pPr>
            <a:r>
              <a:rPr lang="en-US" sz="2150" dirty="0"/>
              <a:t>Compensating valves</a:t>
            </a:r>
          </a:p>
          <a:p>
            <a:pPr marL="914400" lvl="1" indent="-457200">
              <a:buClr>
                <a:srgbClr val="0051B2"/>
              </a:buClr>
              <a:buFont typeface="Wingdings" panose="05000000000000000000" pitchFamily="2" charset="2"/>
              <a:buChar char="Ø"/>
            </a:pPr>
            <a:r>
              <a:rPr lang="en-US" sz="2150" dirty="0"/>
              <a:t>Hydraulic lines and fittings</a:t>
            </a:r>
          </a:p>
          <a:p>
            <a:pPr marL="914400" lvl="1" indent="-457200">
              <a:buClr>
                <a:srgbClr val="0051B2"/>
              </a:buClr>
              <a:buFont typeface="Wingdings" panose="05000000000000000000" pitchFamily="2" charset="2"/>
              <a:buChar char="Ø"/>
            </a:pPr>
            <a:r>
              <a:rPr lang="en-US" sz="2150" dirty="0"/>
              <a:t>Brake calipers</a:t>
            </a:r>
          </a:p>
          <a:p>
            <a:pPr marL="914400" lvl="1" indent="-457200">
              <a:buClr>
                <a:srgbClr val="0051B2"/>
              </a:buClr>
              <a:buFont typeface="Wingdings" panose="05000000000000000000" pitchFamily="2" charset="2"/>
              <a:buChar char="Ø"/>
            </a:pPr>
            <a:endParaRPr lang="en-US" sz="2150" dirty="0"/>
          </a:p>
          <a:p>
            <a:pPr marL="914400" lvl="1" indent="-457200">
              <a:buClr>
                <a:srgbClr val="0051B2"/>
              </a:buClr>
              <a:buFont typeface="Wingdings" panose="05000000000000000000" pitchFamily="2" charset="2"/>
              <a:buChar char="Ø"/>
            </a:pPr>
            <a:r>
              <a:rPr lang="en-US" sz="2150" dirty="0"/>
              <a:t>Transmission mounted parking brake actuator</a:t>
            </a:r>
          </a:p>
          <a:p>
            <a:pPr marL="914400" lvl="1" indent="-457200">
              <a:buClr>
                <a:srgbClr val="0051B2"/>
              </a:buClr>
              <a:buFont typeface="Wingdings" panose="05000000000000000000" pitchFamily="2" charset="2"/>
              <a:buChar char="Ø"/>
            </a:pPr>
            <a:r>
              <a:rPr lang="en-US" sz="2150" dirty="0"/>
              <a:t>Power brake cylinder</a:t>
            </a:r>
          </a:p>
          <a:p>
            <a:pPr marL="914400" lvl="1" indent="-457200">
              <a:buClr>
                <a:srgbClr val="0051B2"/>
              </a:buClr>
              <a:buFont typeface="Wingdings" panose="05000000000000000000" pitchFamily="2" charset="2"/>
              <a:buChar char="Ø"/>
            </a:pPr>
            <a:r>
              <a:rPr lang="en-US" sz="2150" dirty="0"/>
              <a:t>Backing plates</a:t>
            </a:r>
          </a:p>
          <a:p>
            <a:pPr marL="914400" lvl="1" indent="-457200">
              <a:buClr>
                <a:srgbClr val="0051B2"/>
              </a:buClr>
              <a:buFont typeface="Wingdings" panose="05000000000000000000" pitchFamily="2" charset="2"/>
              <a:buChar char="Ø"/>
            </a:pPr>
            <a:r>
              <a:rPr lang="en-US" sz="2150" dirty="0"/>
              <a:t>Backing springs and retainers</a:t>
            </a:r>
          </a:p>
          <a:p>
            <a:pPr marL="914400" lvl="1" indent="-457200">
              <a:buClr>
                <a:srgbClr val="0051B2"/>
              </a:buClr>
              <a:buFont typeface="Wingdings" panose="05000000000000000000" pitchFamily="2" charset="2"/>
              <a:buChar char="Ø"/>
            </a:pPr>
            <a:r>
              <a:rPr lang="en-US" sz="2150" dirty="0"/>
              <a:t>Self-adjusters</a:t>
            </a:r>
          </a:p>
          <a:p>
            <a:pPr marL="914400" lvl="1" indent="-457200">
              <a:buClr>
                <a:srgbClr val="0051B2"/>
              </a:buClr>
              <a:buFont typeface="Wingdings" panose="05000000000000000000" pitchFamily="2" charset="2"/>
              <a:buChar char="Ø"/>
            </a:pPr>
            <a:r>
              <a:rPr lang="en-US" sz="2150" dirty="0"/>
              <a:t>Parking brake linkage</a:t>
            </a:r>
          </a:p>
          <a:p>
            <a:pPr marL="914400" lvl="1" indent="-457200">
              <a:buClr>
                <a:srgbClr val="0051B2"/>
              </a:buClr>
              <a:buFont typeface="Wingdings" panose="05000000000000000000" pitchFamily="2" charset="2"/>
              <a:buChar char="Ø"/>
            </a:pPr>
            <a:r>
              <a:rPr lang="en-US" sz="2150" dirty="0"/>
              <a:t>Parking brake cables</a:t>
            </a:r>
          </a:p>
          <a:p>
            <a:pPr marL="914400" lvl="1" indent="-457200">
              <a:buClr>
                <a:srgbClr val="0051B2"/>
              </a:buClr>
              <a:buFont typeface="Wingdings" panose="05000000000000000000" pitchFamily="2" charset="2"/>
              <a:buChar char="Ø"/>
            </a:pPr>
            <a:r>
              <a:rPr lang="en-US" sz="2150" dirty="0"/>
              <a:t>Rear actuators</a:t>
            </a:r>
          </a:p>
        </p:txBody>
      </p:sp>
    </p:spTree>
    <p:extLst>
      <p:ext uri="{BB962C8B-B14F-4D97-AF65-F5344CB8AC3E}">
        <p14:creationId xmlns:p14="http://schemas.microsoft.com/office/powerpoint/2010/main" val="12174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ELIGIBILITY</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pic>
        <p:nvPicPr>
          <p:cNvPr id="5" name="Picture 4">
            <a:extLst>
              <a:ext uri="{FF2B5EF4-FFF2-40B4-BE49-F238E27FC236}">
                <a16:creationId xmlns:a16="http://schemas.microsoft.com/office/drawing/2014/main" id="{BC829F4C-64E7-402B-AE7B-F54AC4ABB6EB}"/>
              </a:ext>
            </a:extLst>
          </p:cNvPr>
          <p:cNvPicPr>
            <a:picLocks noChangeAspect="1"/>
          </p:cNvPicPr>
          <p:nvPr/>
        </p:nvPicPr>
        <p:blipFill>
          <a:blip r:embed="rId3"/>
          <a:stretch>
            <a:fillRect/>
          </a:stretch>
        </p:blipFill>
        <p:spPr>
          <a:xfrm>
            <a:off x="384630" y="1111107"/>
            <a:ext cx="11468479" cy="1458369"/>
          </a:xfrm>
          <a:prstGeom prst="rect">
            <a:avLst/>
          </a:prstGeom>
          <a:solidFill>
            <a:srgbClr val="FFFFFF">
              <a:shade val="85000"/>
            </a:srgbClr>
          </a:solidFill>
          <a:ln w="76200" cap="sq">
            <a:solidFill>
              <a:srgbClr val="0051B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a:extLst>
              <a:ext uri="{FF2B5EF4-FFF2-40B4-BE49-F238E27FC236}">
                <a16:creationId xmlns:a16="http://schemas.microsoft.com/office/drawing/2014/main" id="{193627AD-50AF-4147-A98B-4D6E148098F5}"/>
              </a:ext>
            </a:extLst>
          </p:cNvPr>
          <p:cNvSpPr/>
          <p:nvPr/>
        </p:nvSpPr>
        <p:spPr>
          <a:xfrm>
            <a:off x="237901" y="3296093"/>
            <a:ext cx="4993317" cy="783841"/>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2688253" y="2646564"/>
            <a:ext cx="503193" cy="57244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CAF865-3897-4C91-AE56-4BB1F2035994}"/>
              </a:ext>
            </a:extLst>
          </p:cNvPr>
          <p:cNvSpPr txBox="1"/>
          <p:nvPr/>
        </p:nvSpPr>
        <p:spPr>
          <a:xfrm>
            <a:off x="5570953" y="3154630"/>
            <a:ext cx="6312265" cy="2877711"/>
          </a:xfrm>
          <a:prstGeom prst="rect">
            <a:avLst/>
          </a:prstGeom>
          <a:noFill/>
        </p:spPr>
        <p:txBody>
          <a:bodyPr wrap="square" rtlCol="0">
            <a:spAutoFit/>
          </a:bodyPr>
          <a:lstStyle/>
          <a:p>
            <a:r>
              <a:rPr lang="en-US" sz="3200" b="1" dirty="0"/>
              <a:t>“Used” Eligibility</a:t>
            </a:r>
          </a:p>
          <a:p>
            <a:pPr marL="457200" indent="-457200">
              <a:spcBef>
                <a:spcPts val="600"/>
              </a:spcBef>
              <a:buClr>
                <a:srgbClr val="0051B2"/>
              </a:buClr>
              <a:buFont typeface="Wingdings" panose="05000000000000000000" pitchFamily="2" charset="2"/>
              <a:buChar char="Ø"/>
            </a:pPr>
            <a:r>
              <a:rPr lang="en-US" sz="2400" dirty="0"/>
              <a:t>Up to 14 years old</a:t>
            </a:r>
          </a:p>
          <a:p>
            <a:pPr marL="457200" indent="-457200">
              <a:buClr>
                <a:srgbClr val="0051B2"/>
              </a:buClr>
              <a:buFont typeface="Wingdings" panose="05000000000000000000" pitchFamily="2" charset="2"/>
              <a:buChar char="Ø"/>
            </a:pPr>
            <a:r>
              <a:rPr lang="en-US" sz="2400" dirty="0"/>
              <a:t>8-14 age surcharges</a:t>
            </a:r>
          </a:p>
          <a:p>
            <a:pPr marL="457200" indent="-457200">
              <a:buClr>
                <a:srgbClr val="0051B2"/>
              </a:buClr>
              <a:buFont typeface="Wingdings" panose="05000000000000000000" pitchFamily="2" charset="2"/>
              <a:buChar char="Ø"/>
            </a:pPr>
            <a:r>
              <a:rPr lang="en-US" sz="2400" dirty="0"/>
              <a:t>12, 24, 36, 48, 60-month terms</a:t>
            </a:r>
          </a:p>
          <a:p>
            <a:pPr marL="457200" indent="-457200">
              <a:buClr>
                <a:srgbClr val="0051B2"/>
              </a:buClr>
              <a:buFont typeface="Wingdings" panose="05000000000000000000" pitchFamily="2" charset="2"/>
              <a:buChar char="Ø"/>
            </a:pPr>
            <a:r>
              <a:rPr lang="en-US" sz="2400" dirty="0"/>
              <a:t>Does not have a branded or salvaged title</a:t>
            </a:r>
          </a:p>
          <a:p>
            <a:pPr marL="457200" indent="-457200">
              <a:buClr>
                <a:srgbClr val="0051B2"/>
              </a:buClr>
              <a:buFont typeface="Wingdings" panose="05000000000000000000" pitchFamily="2" charset="2"/>
              <a:buChar char="Ø"/>
            </a:pPr>
            <a:r>
              <a:rPr lang="en-US" sz="2400" dirty="0"/>
              <a:t>Does not have any modifications that are not approved by the factory</a:t>
            </a:r>
          </a:p>
        </p:txBody>
      </p:sp>
      <p:sp>
        <p:nvSpPr>
          <p:cNvPr id="4" name="Multiplication Sign 3">
            <a:extLst>
              <a:ext uri="{FF2B5EF4-FFF2-40B4-BE49-F238E27FC236}">
                <a16:creationId xmlns:a16="http://schemas.microsoft.com/office/drawing/2014/main" id="{DE5C4F39-5408-4AE2-95D0-585F063CA6FB}"/>
              </a:ext>
            </a:extLst>
          </p:cNvPr>
          <p:cNvSpPr/>
          <p:nvPr/>
        </p:nvSpPr>
        <p:spPr>
          <a:xfrm>
            <a:off x="3191446" y="2175594"/>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12D1DD5-EE38-4760-B488-9B9B1A31DF45}"/>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55035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27805" y="1131254"/>
            <a:ext cx="6340553" cy="1738938"/>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Chassis frame:</a:t>
            </a:r>
          </a:p>
          <a:p>
            <a:pPr marL="914400" lvl="1" indent="-457200">
              <a:spcBef>
                <a:spcPts val="600"/>
              </a:spcBef>
              <a:buClr>
                <a:srgbClr val="0051B2"/>
              </a:buClr>
              <a:buFont typeface="Wingdings" panose="05000000000000000000" pitchFamily="2" charset="2"/>
              <a:buChar char="Ø"/>
            </a:pPr>
            <a:r>
              <a:rPr lang="en-US" sz="2400" dirty="0"/>
              <a:t>All frame components, including welds</a:t>
            </a:r>
          </a:p>
        </p:txBody>
      </p:sp>
    </p:spTree>
    <p:extLst>
      <p:ext uri="{BB962C8B-B14F-4D97-AF65-F5344CB8AC3E}">
        <p14:creationId xmlns:p14="http://schemas.microsoft.com/office/powerpoint/2010/main" val="321347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26341" y="1128162"/>
            <a:ext cx="5959720" cy="1292662"/>
          </a:xfrm>
          <a:prstGeom prst="rect">
            <a:avLst/>
          </a:prstGeom>
          <a:noFill/>
        </p:spPr>
        <p:txBody>
          <a:bodyPr wrap="square" rtlCol="0">
            <a:spAutoFit/>
          </a:bodyPr>
          <a:lstStyle/>
          <a:p>
            <a:r>
              <a:rPr lang="en-US" sz="3200" b="1" dirty="0"/>
              <a:t>LEVEL I – STATED</a:t>
            </a:r>
          </a:p>
          <a:p>
            <a:endParaRPr lang="en-US" dirty="0"/>
          </a:p>
          <a:p>
            <a:pPr marL="457200" indent="-457200">
              <a:buClr>
                <a:srgbClr val="0051B2"/>
              </a:buClr>
              <a:buFont typeface="Wingdings" panose="05000000000000000000" pitchFamily="2" charset="2"/>
              <a:buChar char="Ø"/>
            </a:pPr>
            <a:r>
              <a:rPr lang="en-US" sz="2800" dirty="0"/>
              <a:t>Water heater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28456" y="2372138"/>
            <a:ext cx="6569371" cy="3416320"/>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Water tank</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Pressure valve</a:t>
            </a:r>
          </a:p>
          <a:p>
            <a:pPr marL="914400" lvl="1" indent="-457200">
              <a:buClr>
                <a:srgbClr val="0051B2"/>
              </a:buClr>
              <a:buFont typeface="Wingdings" panose="05000000000000000000" pitchFamily="2" charset="2"/>
              <a:buChar char="Ø"/>
            </a:pPr>
            <a:r>
              <a:rPr lang="en-US" sz="2400" dirty="0"/>
              <a:t>Gas valve</a:t>
            </a:r>
          </a:p>
          <a:p>
            <a:pPr marL="914400" lvl="1" indent="-457200">
              <a:buClr>
                <a:srgbClr val="0051B2"/>
              </a:buClr>
              <a:buFont typeface="Wingdings" panose="05000000000000000000" pitchFamily="2" charset="2"/>
              <a:buChar char="Ø"/>
            </a:pPr>
            <a:r>
              <a:rPr lang="en-US" sz="2400" dirty="0"/>
              <a:t>Heating elements</a:t>
            </a:r>
          </a:p>
          <a:p>
            <a:pPr marL="914400" lvl="1" indent="-457200">
              <a:buClr>
                <a:srgbClr val="0051B2"/>
              </a:buClr>
              <a:buFont typeface="Wingdings" panose="05000000000000000000" pitchFamily="2" charset="2"/>
              <a:buChar char="Ø"/>
            </a:pPr>
            <a:r>
              <a:rPr lang="en-US" sz="2400" dirty="0"/>
              <a:t>Electronic ignition assembly</a:t>
            </a:r>
          </a:p>
          <a:p>
            <a:pPr marL="914400" lvl="1" indent="-457200">
              <a:buClr>
                <a:srgbClr val="0051B2"/>
              </a:buClr>
              <a:buFont typeface="Wingdings" panose="05000000000000000000" pitchFamily="2" charset="2"/>
              <a:buChar char="Ø"/>
            </a:pPr>
            <a:r>
              <a:rPr lang="en-US" sz="2400" dirty="0"/>
              <a:t>Wiring harness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Fittings and connectors</a:t>
            </a:r>
          </a:p>
          <a:p>
            <a:pPr marL="914400" lvl="1" indent="-457200">
              <a:buClr>
                <a:srgbClr val="0051B2"/>
              </a:buClr>
              <a:buFont typeface="Wingdings" panose="05000000000000000000" pitchFamily="2" charset="2"/>
              <a:buChar char="Ø"/>
            </a:pPr>
            <a:r>
              <a:rPr lang="en-US" sz="2400" dirty="0"/>
              <a:t>Control panel</a:t>
            </a:r>
          </a:p>
          <a:p>
            <a:pPr marL="914400" lvl="1" indent="-457200">
              <a:buClr>
                <a:srgbClr val="0051B2"/>
              </a:buClr>
              <a:buFont typeface="Wingdings" panose="05000000000000000000" pitchFamily="2" charset="2"/>
              <a:buChar char="Ø"/>
            </a:pPr>
            <a:r>
              <a:rPr lang="en-US" sz="2400" dirty="0"/>
              <a:t>Circuit boards</a:t>
            </a:r>
          </a:p>
        </p:txBody>
      </p:sp>
    </p:spTree>
    <p:extLst>
      <p:ext uri="{BB962C8B-B14F-4D97-AF65-F5344CB8AC3E}">
        <p14:creationId xmlns:p14="http://schemas.microsoft.com/office/powerpoint/2010/main" val="386382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22052" y="1131254"/>
            <a:ext cx="6340553" cy="4693593"/>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Waste system components:</a:t>
            </a:r>
          </a:p>
          <a:p>
            <a:pPr marL="914400" lvl="1" indent="-457200">
              <a:buClr>
                <a:srgbClr val="0051B2"/>
              </a:buClr>
              <a:buFont typeface="Wingdings" panose="05000000000000000000" pitchFamily="2" charset="2"/>
              <a:buChar char="Ø"/>
            </a:pPr>
            <a:r>
              <a:rPr lang="en-US" sz="2400" dirty="0"/>
              <a:t>Shower</a:t>
            </a:r>
          </a:p>
          <a:p>
            <a:pPr marL="914400" lvl="1" indent="-457200">
              <a:buClr>
                <a:srgbClr val="0051B2"/>
              </a:buClr>
              <a:buFont typeface="Wingdings" panose="05000000000000000000" pitchFamily="2" charset="2"/>
              <a:buChar char="Ø"/>
            </a:pPr>
            <a:r>
              <a:rPr lang="en-US" sz="2400" dirty="0"/>
              <a:t>Toilet</a:t>
            </a:r>
          </a:p>
          <a:p>
            <a:pPr marL="914400" lvl="1" indent="-457200">
              <a:buClr>
                <a:srgbClr val="0051B2"/>
              </a:buClr>
              <a:buFont typeface="Wingdings" panose="05000000000000000000" pitchFamily="2" charset="2"/>
              <a:buChar char="Ø"/>
            </a:pPr>
            <a:r>
              <a:rPr lang="en-US" sz="2400" dirty="0"/>
              <a:t>Sink(s)</a:t>
            </a:r>
          </a:p>
          <a:p>
            <a:pPr marL="914400" lvl="1" indent="-457200">
              <a:buClr>
                <a:srgbClr val="0051B2"/>
              </a:buClr>
              <a:buFont typeface="Wingdings" panose="05000000000000000000" pitchFamily="2" charset="2"/>
              <a:buChar char="Ø"/>
            </a:pPr>
            <a:r>
              <a:rPr lang="en-US" sz="2400" dirty="0"/>
              <a:t>Pipes</a:t>
            </a:r>
          </a:p>
          <a:p>
            <a:pPr marL="914400" lvl="1" indent="-457200">
              <a:buClr>
                <a:srgbClr val="0051B2"/>
              </a:buClr>
              <a:buFont typeface="Wingdings" panose="05000000000000000000" pitchFamily="2" charset="2"/>
              <a:buChar char="Ø"/>
            </a:pPr>
            <a:r>
              <a:rPr lang="en-US" sz="2400" dirty="0"/>
              <a:t>In-sink disposal</a:t>
            </a:r>
          </a:p>
          <a:p>
            <a:pPr marL="914400" lvl="1" indent="-457200">
              <a:buClr>
                <a:srgbClr val="0051B2"/>
              </a:buClr>
              <a:buFont typeface="Wingdings" panose="05000000000000000000" pitchFamily="2" charset="2"/>
              <a:buChar char="Ø"/>
            </a:pPr>
            <a:r>
              <a:rPr lang="en-US" sz="2400" dirty="0"/>
              <a:t>Traps</a:t>
            </a:r>
          </a:p>
          <a:p>
            <a:pPr marL="914400" lvl="1" indent="-457200">
              <a:buClr>
                <a:srgbClr val="0051B2"/>
              </a:buClr>
              <a:buFont typeface="Wingdings" panose="05000000000000000000" pitchFamily="2" charset="2"/>
              <a:buChar char="Ø"/>
            </a:pPr>
            <a:r>
              <a:rPr lang="en-US" sz="2400" dirty="0"/>
              <a:t>Holding tank</a:t>
            </a:r>
          </a:p>
          <a:p>
            <a:pPr marL="914400" lvl="1" indent="-457200">
              <a:buClr>
                <a:srgbClr val="0051B2"/>
              </a:buClr>
              <a:buFont typeface="Wingdings" panose="05000000000000000000" pitchFamily="2" charset="2"/>
              <a:buChar char="Ø"/>
            </a:pPr>
            <a:r>
              <a:rPr lang="en-US" sz="2400" dirty="0"/>
              <a:t>Gate valves</a:t>
            </a:r>
          </a:p>
          <a:p>
            <a:pPr marL="914400" lvl="1" indent="-457200">
              <a:buClr>
                <a:srgbClr val="0051B2"/>
              </a:buClr>
              <a:buFont typeface="Wingdings" panose="05000000000000000000" pitchFamily="2" charset="2"/>
              <a:buChar char="Ø"/>
            </a:pPr>
            <a:r>
              <a:rPr lang="en-US" sz="2400" dirty="0"/>
              <a:t>Fittings and connectors</a:t>
            </a:r>
            <a:endParaRPr lang="en-US" sz="2600" dirty="0"/>
          </a:p>
        </p:txBody>
      </p:sp>
    </p:spTree>
    <p:extLst>
      <p:ext uri="{BB962C8B-B14F-4D97-AF65-F5344CB8AC3E}">
        <p14:creationId xmlns:p14="http://schemas.microsoft.com/office/powerpoint/2010/main" val="97493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8178" y="1131254"/>
            <a:ext cx="6340553" cy="3954929"/>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Fresh water system components:</a:t>
            </a:r>
          </a:p>
          <a:p>
            <a:pPr marL="914400" lvl="1" indent="-457200">
              <a:buClr>
                <a:srgbClr val="0051B2"/>
              </a:buClr>
              <a:buFont typeface="Wingdings" panose="05000000000000000000" pitchFamily="2" charset="2"/>
              <a:buChar char="Ø"/>
            </a:pPr>
            <a:r>
              <a:rPr lang="en-US" sz="2400" dirty="0"/>
              <a:t>Fresh water pump</a:t>
            </a:r>
          </a:p>
          <a:p>
            <a:pPr marL="914400" lvl="1" indent="-457200">
              <a:buClr>
                <a:srgbClr val="0051B2"/>
              </a:buClr>
              <a:buFont typeface="Wingdings" panose="05000000000000000000" pitchFamily="2" charset="2"/>
              <a:buChar char="Ø"/>
            </a:pPr>
            <a:r>
              <a:rPr lang="en-US" sz="2400" dirty="0"/>
              <a:t>Compressor</a:t>
            </a:r>
          </a:p>
          <a:p>
            <a:pPr marL="914400" lvl="1" indent="-457200">
              <a:buClr>
                <a:srgbClr val="0051B2"/>
              </a:buClr>
              <a:buFont typeface="Wingdings" panose="05000000000000000000" pitchFamily="2" charset="2"/>
              <a:buChar char="Ø"/>
            </a:pPr>
            <a:r>
              <a:rPr lang="en-US" sz="2400" dirty="0"/>
              <a:t>Water tank</a:t>
            </a:r>
          </a:p>
          <a:p>
            <a:pPr marL="914400" lvl="1" indent="-457200">
              <a:buClr>
                <a:srgbClr val="0051B2"/>
              </a:buClr>
              <a:buFont typeface="Wingdings" panose="05000000000000000000" pitchFamily="2" charset="2"/>
              <a:buChar char="Ø"/>
            </a:pPr>
            <a:r>
              <a:rPr lang="en-US" sz="2400" dirty="0"/>
              <a:t>Water line(s)</a:t>
            </a:r>
          </a:p>
          <a:p>
            <a:pPr marL="914400" lvl="1" indent="-457200">
              <a:buClr>
                <a:srgbClr val="0051B2"/>
              </a:buClr>
              <a:buFont typeface="Wingdings" panose="05000000000000000000" pitchFamily="2" charset="2"/>
              <a:buChar char="Ø"/>
            </a:pPr>
            <a:r>
              <a:rPr lang="en-US" sz="2400" dirty="0"/>
              <a:t>Faucets</a:t>
            </a:r>
          </a:p>
          <a:p>
            <a:pPr marL="914400" lvl="1" indent="-457200">
              <a:buClr>
                <a:srgbClr val="0051B2"/>
              </a:buClr>
              <a:buFont typeface="Wingdings" panose="05000000000000000000" pitchFamily="2" charset="2"/>
              <a:buChar char="Ø"/>
            </a:pPr>
            <a:r>
              <a:rPr lang="en-US" sz="2400" dirty="0"/>
              <a:t>Traps</a:t>
            </a:r>
          </a:p>
          <a:p>
            <a:pPr marL="914400" lvl="1" indent="-457200">
              <a:buClr>
                <a:srgbClr val="0051B2"/>
              </a:buClr>
              <a:buFont typeface="Wingdings" panose="05000000000000000000" pitchFamily="2" charset="2"/>
              <a:buChar char="Ø"/>
            </a:pPr>
            <a:r>
              <a:rPr lang="en-US" sz="2400" dirty="0"/>
              <a:t>Fittings and connectors</a:t>
            </a:r>
          </a:p>
        </p:txBody>
      </p:sp>
    </p:spTree>
    <p:extLst>
      <p:ext uri="{BB962C8B-B14F-4D97-AF65-F5344CB8AC3E}">
        <p14:creationId xmlns:p14="http://schemas.microsoft.com/office/powerpoint/2010/main" val="37512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C5A77D81-CAC8-4AA5-8157-E697C199C6DA}"/>
              </a:ext>
            </a:extLst>
          </p:cNvPr>
          <p:cNvSpPr txBox="1"/>
          <p:nvPr/>
        </p:nvSpPr>
        <p:spPr>
          <a:xfrm>
            <a:off x="5217714" y="1128162"/>
            <a:ext cx="6816139" cy="1231106"/>
          </a:xfrm>
          <a:prstGeom prst="rect">
            <a:avLst/>
          </a:prstGeom>
          <a:noFill/>
        </p:spPr>
        <p:txBody>
          <a:bodyPr wrap="square" rtlCol="0">
            <a:spAutoFit/>
          </a:bodyPr>
          <a:lstStyle/>
          <a:p>
            <a:r>
              <a:rPr lang="en-US" sz="3200" b="1" dirty="0"/>
              <a:t>LEVEL I – STATED</a:t>
            </a:r>
          </a:p>
          <a:p>
            <a:endParaRPr lang="en-US" sz="1400" dirty="0"/>
          </a:p>
          <a:p>
            <a:pPr marL="457200" indent="-457200">
              <a:buClr>
                <a:srgbClr val="0051B2"/>
              </a:buClr>
              <a:buFont typeface="Wingdings" panose="05000000000000000000" pitchFamily="2" charset="2"/>
              <a:buChar char="Ø"/>
            </a:pPr>
            <a:r>
              <a:rPr lang="en-US" sz="2800" dirty="0"/>
              <a:t>Air conditioning / ventilation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02577" y="2277252"/>
            <a:ext cx="6569371" cy="4154984"/>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Compressor</a:t>
            </a:r>
          </a:p>
          <a:p>
            <a:pPr marL="914400" lvl="1" indent="-457200">
              <a:buClr>
                <a:srgbClr val="0051B2"/>
              </a:buClr>
              <a:buFont typeface="Wingdings" panose="05000000000000000000" pitchFamily="2" charset="2"/>
              <a:buChar char="Ø"/>
            </a:pPr>
            <a:r>
              <a:rPr lang="en-US" sz="2400" dirty="0"/>
              <a:t>Evaporator</a:t>
            </a:r>
          </a:p>
          <a:p>
            <a:pPr marL="914400" lvl="1" indent="-457200">
              <a:buClr>
                <a:srgbClr val="0051B2"/>
              </a:buClr>
              <a:buFont typeface="Wingdings" panose="05000000000000000000" pitchFamily="2" charset="2"/>
              <a:buChar char="Ø"/>
            </a:pPr>
            <a:r>
              <a:rPr lang="en-US" sz="2400" dirty="0"/>
              <a:t>Capacitors</a:t>
            </a:r>
          </a:p>
          <a:p>
            <a:pPr marL="914400" lvl="1" indent="-457200">
              <a:buClr>
                <a:srgbClr val="0051B2"/>
              </a:buClr>
              <a:buFont typeface="Wingdings" panose="05000000000000000000" pitchFamily="2" charset="2"/>
              <a:buChar char="Ø"/>
            </a:pPr>
            <a:r>
              <a:rPr lang="en-US" sz="2400" dirty="0"/>
              <a:t>Relays</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Heat strips</a:t>
            </a:r>
          </a:p>
          <a:p>
            <a:pPr marL="914400" lvl="1" indent="-457200">
              <a:buClr>
                <a:srgbClr val="0051B2"/>
              </a:buClr>
              <a:buFont typeface="Wingdings" panose="05000000000000000000" pitchFamily="2" charset="2"/>
              <a:buChar char="Ø"/>
            </a:pPr>
            <a:r>
              <a:rPr lang="en-US" sz="2400" dirty="0"/>
              <a:t>Heating elements heat pump</a:t>
            </a:r>
          </a:p>
          <a:p>
            <a:pPr marL="914400" lvl="1" indent="-457200">
              <a:buClr>
                <a:srgbClr val="0051B2"/>
              </a:buClr>
              <a:buFont typeface="Wingdings" panose="05000000000000000000" pitchFamily="2" charset="2"/>
              <a:buChar char="Ø"/>
            </a:pPr>
            <a:r>
              <a:rPr lang="en-US" sz="2400" dirty="0"/>
              <a:t>Condenser</a:t>
            </a:r>
          </a:p>
          <a:p>
            <a:pPr marL="914400" lvl="1" indent="-457200">
              <a:buClr>
                <a:srgbClr val="0051B2"/>
              </a:buClr>
              <a:buFont typeface="Wingdings" panose="05000000000000000000" pitchFamily="2" charset="2"/>
              <a:buChar char="Ø"/>
            </a:pPr>
            <a:r>
              <a:rPr lang="en-US" sz="2400" dirty="0"/>
              <a:t>Accumulator</a:t>
            </a:r>
          </a:p>
          <a:p>
            <a:pPr marL="914400" lvl="1" indent="-457200">
              <a:buClr>
                <a:srgbClr val="0051B2"/>
              </a:buClr>
              <a:buFont typeface="Wingdings" panose="05000000000000000000" pitchFamily="2" charset="2"/>
              <a:buChar char="Ø"/>
            </a:pPr>
            <a:r>
              <a:rPr lang="en-US" sz="2400" dirty="0"/>
              <a:t>Expansion valve</a:t>
            </a:r>
          </a:p>
          <a:p>
            <a:pPr marL="914400" lvl="1" indent="-457200">
              <a:buClr>
                <a:srgbClr val="0051B2"/>
              </a:buClr>
              <a:buFont typeface="Wingdings" panose="05000000000000000000" pitchFamily="2" charset="2"/>
              <a:buChar char="Ø"/>
            </a:pPr>
            <a:r>
              <a:rPr lang="en-US" sz="2400" dirty="0"/>
              <a:t>Receiver drier</a:t>
            </a:r>
          </a:p>
          <a:p>
            <a:pPr marL="914400" lvl="1" indent="-457200">
              <a:buClr>
                <a:srgbClr val="0051B2"/>
              </a:buClr>
              <a:buFont typeface="Wingdings" panose="05000000000000000000" pitchFamily="2" charset="2"/>
              <a:buChar char="Ø"/>
            </a:pPr>
            <a:r>
              <a:rPr lang="en-US" sz="2400" dirty="0"/>
              <a:t>Blower motor</a:t>
            </a:r>
          </a:p>
          <a:p>
            <a:pPr marL="914400" lvl="1" indent="-457200">
              <a:buClr>
                <a:srgbClr val="0051B2"/>
              </a:buClr>
              <a:buFont typeface="Wingdings" panose="05000000000000000000" pitchFamily="2" charset="2"/>
              <a:buChar char="Ø"/>
            </a:pPr>
            <a:r>
              <a:rPr lang="en-US" sz="2400" dirty="0"/>
              <a:t>Electronic control module</a:t>
            </a:r>
          </a:p>
          <a:p>
            <a:pPr marL="914400" lvl="1" indent="-457200">
              <a:buClr>
                <a:srgbClr val="0051B2"/>
              </a:buClr>
              <a:buFont typeface="Wingdings" panose="05000000000000000000" pitchFamily="2" charset="2"/>
              <a:buChar char="Ø"/>
            </a:pPr>
            <a:r>
              <a:rPr lang="en-US" sz="2400" dirty="0"/>
              <a:t>Control panel circuit boards</a:t>
            </a:r>
          </a:p>
          <a:p>
            <a:pPr marL="914400" lvl="1" indent="-457200">
              <a:buClr>
                <a:srgbClr val="0051B2"/>
              </a:buClr>
              <a:buFont typeface="Wingdings" panose="05000000000000000000" pitchFamily="2" charset="2"/>
              <a:buChar char="Ø"/>
            </a:pPr>
            <a:r>
              <a:rPr lang="en-US" sz="2400" dirty="0"/>
              <a:t>Pressure switch pressure cycling switch</a:t>
            </a:r>
          </a:p>
          <a:p>
            <a:pPr marL="914400" lvl="1" indent="-457200">
              <a:buClr>
                <a:srgbClr val="0051B2"/>
              </a:buClr>
              <a:buFont typeface="Wingdings" panose="05000000000000000000" pitchFamily="2" charset="2"/>
              <a:buChar char="Ø"/>
            </a:pPr>
            <a:r>
              <a:rPr lang="en-US" sz="2400" dirty="0"/>
              <a:t>Ventilation fans</a:t>
            </a:r>
          </a:p>
        </p:txBody>
      </p:sp>
    </p:spTree>
    <p:extLst>
      <p:ext uri="{BB962C8B-B14F-4D97-AF65-F5344CB8AC3E}">
        <p14:creationId xmlns:p14="http://schemas.microsoft.com/office/powerpoint/2010/main" val="384266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8178" y="1124643"/>
            <a:ext cx="6340553" cy="5216813"/>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Range and oven components:</a:t>
            </a:r>
          </a:p>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Burner valves</a:t>
            </a:r>
          </a:p>
          <a:p>
            <a:pPr marL="914400" lvl="1" indent="-457200">
              <a:buClr>
                <a:srgbClr val="0051B2"/>
              </a:buClr>
              <a:buFont typeface="Wingdings" panose="05000000000000000000" pitchFamily="2" charset="2"/>
              <a:buChar char="Ø"/>
            </a:pPr>
            <a:r>
              <a:rPr lang="en-US" sz="2400" dirty="0"/>
              <a:t>Microwave oven</a:t>
            </a:r>
          </a:p>
          <a:p>
            <a:pPr marL="914400" lvl="1" indent="-457200">
              <a:buClr>
                <a:srgbClr val="0051B2"/>
              </a:buClr>
              <a:buFont typeface="Wingdings" panose="05000000000000000000" pitchFamily="2" charset="2"/>
              <a:buChar char="Ø"/>
            </a:pPr>
            <a:r>
              <a:rPr lang="en-US" sz="2400" dirty="0"/>
              <a:t>Convection oven</a:t>
            </a:r>
          </a:p>
          <a:p>
            <a:pPr marL="914400" lvl="1" indent="-457200">
              <a:buClr>
                <a:srgbClr val="0051B2"/>
              </a:buClr>
              <a:buFont typeface="Wingdings" panose="05000000000000000000" pitchFamily="2" charset="2"/>
              <a:buChar char="Ø"/>
            </a:pPr>
            <a:r>
              <a:rPr lang="en-US" sz="2400" dirty="0"/>
              <a:t>Power hood</a:t>
            </a:r>
          </a:p>
          <a:p>
            <a:pPr marL="914400" lvl="1" indent="-457200">
              <a:buClr>
                <a:srgbClr val="0051B2"/>
              </a:buClr>
              <a:buFont typeface="Wingdings" panose="05000000000000000000" pitchFamily="2" charset="2"/>
              <a:buChar char="Ø"/>
            </a:pPr>
            <a:r>
              <a:rPr lang="en-US" sz="2400" dirty="0"/>
              <a:t>L.P. lines</a:t>
            </a:r>
          </a:p>
          <a:p>
            <a:pPr marL="914400" lvl="1" indent="-457200">
              <a:buClr>
                <a:srgbClr val="0051B2"/>
              </a:buClr>
              <a:buFont typeface="Wingdings" panose="05000000000000000000" pitchFamily="2" charset="2"/>
              <a:buChar char="Ø"/>
            </a:pPr>
            <a:r>
              <a:rPr lang="en-US" sz="2400" dirty="0"/>
              <a:t>L.P. fittings and connectors</a:t>
            </a:r>
          </a:p>
          <a:p>
            <a:pPr marL="914400" lvl="1" indent="-457200">
              <a:buClr>
                <a:srgbClr val="0051B2"/>
              </a:buClr>
              <a:buFont typeface="Wingdings" panose="05000000000000000000" pitchFamily="2" charset="2"/>
              <a:buChar char="Ø"/>
            </a:pPr>
            <a:r>
              <a:rPr lang="en-US" sz="2400" dirty="0"/>
              <a:t>Circuit boards</a:t>
            </a:r>
          </a:p>
        </p:txBody>
      </p:sp>
    </p:spTree>
    <p:extLst>
      <p:ext uri="{BB962C8B-B14F-4D97-AF65-F5344CB8AC3E}">
        <p14:creationId xmlns:p14="http://schemas.microsoft.com/office/powerpoint/2010/main" val="113120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63035"/>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8178" y="1131254"/>
            <a:ext cx="6340553" cy="4324261"/>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L.P. gas system components:</a:t>
            </a:r>
          </a:p>
          <a:p>
            <a:pPr marL="914400" lvl="1" indent="-457200">
              <a:buClr>
                <a:srgbClr val="0051B2"/>
              </a:buClr>
              <a:buFont typeface="Wingdings" panose="05000000000000000000" pitchFamily="2" charset="2"/>
              <a:buChar char="Ø"/>
            </a:pPr>
            <a:r>
              <a:rPr lang="en-US" sz="2400" dirty="0"/>
              <a:t>Valves</a:t>
            </a:r>
          </a:p>
          <a:p>
            <a:pPr marL="914400" lvl="1" indent="-457200">
              <a:buClr>
                <a:srgbClr val="0051B2"/>
              </a:buClr>
              <a:buFont typeface="Wingdings" panose="05000000000000000000" pitchFamily="2" charset="2"/>
              <a:buChar char="Ø"/>
            </a:pPr>
            <a:r>
              <a:rPr lang="en-US" sz="2400" dirty="0"/>
              <a:t>Regulators</a:t>
            </a:r>
          </a:p>
          <a:p>
            <a:pPr marL="914400" lvl="1" indent="-457200">
              <a:buClr>
                <a:srgbClr val="0051B2"/>
              </a:buClr>
              <a:buFont typeface="Wingdings" panose="05000000000000000000" pitchFamily="2" charset="2"/>
              <a:buChar char="Ø"/>
            </a:pPr>
            <a:r>
              <a:rPr lang="en-US" sz="2400" dirty="0"/>
              <a:t>Gas bottle(s) valves and gauges</a:t>
            </a:r>
          </a:p>
          <a:p>
            <a:pPr marL="914400" lvl="1" indent="-457200">
              <a:buClr>
                <a:srgbClr val="0051B2"/>
              </a:buClr>
              <a:buFont typeface="Wingdings" panose="05000000000000000000" pitchFamily="2" charset="2"/>
              <a:buChar char="Ø"/>
            </a:pPr>
            <a:r>
              <a:rPr lang="en-US" sz="2400" dirty="0"/>
              <a:t>Mounting brackets</a:t>
            </a:r>
          </a:p>
          <a:p>
            <a:pPr marL="914400" lvl="1" indent="-457200">
              <a:buClr>
                <a:srgbClr val="0051B2"/>
              </a:buClr>
              <a:buFont typeface="Wingdings" panose="05000000000000000000" pitchFamily="2" charset="2"/>
              <a:buChar char="Ø"/>
            </a:pPr>
            <a:r>
              <a:rPr lang="en-US" sz="2400" dirty="0"/>
              <a:t>Pigtails</a:t>
            </a:r>
          </a:p>
          <a:p>
            <a:pPr marL="914400" lvl="1" indent="-457200">
              <a:buClr>
                <a:srgbClr val="0051B2"/>
              </a:buClr>
              <a:buFont typeface="Wingdings" panose="05000000000000000000" pitchFamily="2" charset="2"/>
              <a:buChar char="Ø"/>
            </a:pPr>
            <a:r>
              <a:rPr lang="en-US" sz="2400" dirty="0"/>
              <a:t>Gas lines</a:t>
            </a:r>
          </a:p>
          <a:p>
            <a:pPr marL="914400" lvl="1" indent="-457200">
              <a:buClr>
                <a:srgbClr val="0051B2"/>
              </a:buClr>
              <a:buFont typeface="Wingdings" panose="05000000000000000000" pitchFamily="2" charset="2"/>
              <a:buChar char="Ø"/>
            </a:pPr>
            <a:r>
              <a:rPr lang="en-US" sz="2400" dirty="0"/>
              <a:t>Fittings and connectors</a:t>
            </a:r>
          </a:p>
          <a:p>
            <a:pPr marL="914400" lvl="1" indent="-457200">
              <a:buClr>
                <a:srgbClr val="0051B2"/>
              </a:buClr>
              <a:buFont typeface="Wingdings" panose="05000000000000000000" pitchFamily="2" charset="2"/>
              <a:buChar char="Ø"/>
            </a:pPr>
            <a:r>
              <a:rPr lang="en-US" sz="2400" dirty="0"/>
              <a:t>Shut-off system</a:t>
            </a:r>
          </a:p>
        </p:txBody>
      </p:sp>
    </p:spTree>
    <p:extLst>
      <p:ext uri="{BB962C8B-B14F-4D97-AF65-F5344CB8AC3E}">
        <p14:creationId xmlns:p14="http://schemas.microsoft.com/office/powerpoint/2010/main" val="35099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63035"/>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8178" y="1131254"/>
            <a:ext cx="6340553" cy="5370701"/>
          </a:xfrm>
          <a:prstGeom prst="rect">
            <a:avLst/>
          </a:prstGeom>
          <a:noFill/>
        </p:spPr>
        <p:txBody>
          <a:bodyPr wrap="square" rtlCol="0">
            <a:spAutoFit/>
          </a:bodyPr>
          <a:lstStyle/>
          <a:p>
            <a:r>
              <a:rPr lang="en-US" sz="3200" b="1" dirty="0"/>
              <a:t>LEVEL I – STATED</a:t>
            </a:r>
          </a:p>
          <a:p>
            <a:endParaRPr lang="en-US" sz="1400" dirty="0"/>
          </a:p>
          <a:p>
            <a:pPr marL="457200" indent="-457200">
              <a:spcAft>
                <a:spcPts val="600"/>
              </a:spcAft>
              <a:buClr>
                <a:srgbClr val="0051B2"/>
              </a:buClr>
              <a:buFont typeface="Wingdings" panose="05000000000000000000" pitchFamily="2" charset="2"/>
              <a:buChar char="Ø"/>
            </a:pPr>
            <a:r>
              <a:rPr lang="en-US" sz="2800" dirty="0"/>
              <a:t>Heating system components:</a:t>
            </a:r>
          </a:p>
          <a:p>
            <a:pPr marL="914400" lvl="1" indent="-457200">
              <a:buClr>
                <a:srgbClr val="0051B2"/>
              </a:buClr>
              <a:buFont typeface="Wingdings" panose="05000000000000000000" pitchFamily="2" charset="2"/>
              <a:buChar char="Ø"/>
            </a:pPr>
            <a:r>
              <a:rPr lang="en-US" sz="2400" dirty="0"/>
              <a:t>Furnace igniter</a:t>
            </a:r>
          </a:p>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Gas valve</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Blower motor</a:t>
            </a:r>
          </a:p>
          <a:p>
            <a:pPr marL="914400" lvl="1" indent="-457200">
              <a:buClr>
                <a:srgbClr val="0051B2"/>
              </a:buClr>
              <a:buFont typeface="Wingdings" panose="05000000000000000000" pitchFamily="2" charset="2"/>
              <a:buChar char="Ø"/>
            </a:pPr>
            <a:r>
              <a:rPr lang="en-US" sz="2400" dirty="0"/>
              <a:t>Heat pump</a:t>
            </a:r>
          </a:p>
          <a:p>
            <a:pPr marL="914400" lvl="1" indent="-457200">
              <a:buClr>
                <a:srgbClr val="0051B2"/>
              </a:buClr>
              <a:buFont typeface="Wingdings" panose="05000000000000000000" pitchFamily="2" charset="2"/>
              <a:buChar char="Ø"/>
            </a:pPr>
            <a:r>
              <a:rPr lang="en-US" sz="2400" dirty="0"/>
              <a:t>Heat strips</a:t>
            </a:r>
          </a:p>
          <a:p>
            <a:pPr marL="914400" lvl="1" indent="-457200">
              <a:buClr>
                <a:srgbClr val="0051B2"/>
              </a:buClr>
              <a:buFont typeface="Wingdings" panose="05000000000000000000" pitchFamily="2" charset="2"/>
              <a:buChar char="Ø"/>
            </a:pPr>
            <a:r>
              <a:rPr lang="en-US" sz="2400" dirty="0"/>
              <a:t>L.P. Fittings and connectors</a:t>
            </a:r>
          </a:p>
          <a:p>
            <a:pPr marL="914400" lvl="1" indent="-457200">
              <a:buClr>
                <a:srgbClr val="0051B2"/>
              </a:buClr>
              <a:buFont typeface="Wingdings" panose="05000000000000000000" pitchFamily="2" charset="2"/>
              <a:buChar char="Ø"/>
            </a:pPr>
            <a:r>
              <a:rPr lang="en-US" sz="2400" dirty="0"/>
              <a:t>Control panel</a:t>
            </a:r>
          </a:p>
          <a:p>
            <a:pPr marL="914400" lvl="1" indent="-457200">
              <a:buClr>
                <a:srgbClr val="0051B2"/>
              </a:buClr>
              <a:buFont typeface="Wingdings" panose="05000000000000000000" pitchFamily="2" charset="2"/>
              <a:buChar char="Ø"/>
            </a:pPr>
            <a:r>
              <a:rPr lang="en-US" sz="2400" dirty="0"/>
              <a:t>Circuit boards</a:t>
            </a:r>
          </a:p>
        </p:txBody>
      </p:sp>
    </p:spTree>
    <p:extLst>
      <p:ext uri="{BB962C8B-B14F-4D97-AF65-F5344CB8AC3E}">
        <p14:creationId xmlns:p14="http://schemas.microsoft.com/office/powerpoint/2010/main" val="18415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63035"/>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8178" y="1131254"/>
            <a:ext cx="6340553" cy="4632037"/>
          </a:xfrm>
          <a:prstGeom prst="rect">
            <a:avLst/>
          </a:prstGeom>
          <a:noFill/>
        </p:spPr>
        <p:txBody>
          <a:bodyPr wrap="square" rtlCol="0">
            <a:spAutoFit/>
          </a:bodyPr>
          <a:lstStyle/>
          <a:p>
            <a:r>
              <a:rPr lang="en-US" sz="3200" b="1" dirty="0"/>
              <a:t>LEVEL I – STATED</a:t>
            </a:r>
          </a:p>
          <a:p>
            <a:endParaRPr lang="en-US" sz="1400" dirty="0"/>
          </a:p>
          <a:p>
            <a:pPr marL="457200" indent="-457200">
              <a:spcAft>
                <a:spcPts val="600"/>
              </a:spcAft>
              <a:buClr>
                <a:srgbClr val="0051B2"/>
              </a:buClr>
              <a:buFont typeface="Wingdings" panose="05000000000000000000" pitchFamily="2" charset="2"/>
              <a:buChar char="Ø"/>
            </a:pPr>
            <a:r>
              <a:rPr lang="en-US" sz="2800" dirty="0"/>
              <a:t>Refrigerator components:</a:t>
            </a:r>
          </a:p>
          <a:p>
            <a:pPr marL="914400" lvl="1" indent="-457200">
              <a:buClr>
                <a:srgbClr val="0051B2"/>
              </a:buClr>
              <a:buFont typeface="Wingdings" panose="05000000000000000000" pitchFamily="2" charset="2"/>
              <a:buChar char="Ø"/>
            </a:pPr>
            <a:r>
              <a:rPr lang="en-US" sz="2400" dirty="0"/>
              <a:t>Thermostat</a:t>
            </a:r>
          </a:p>
          <a:p>
            <a:pPr marL="914400" lvl="1" indent="-457200">
              <a:buClr>
                <a:srgbClr val="0051B2"/>
              </a:buClr>
              <a:buFont typeface="Wingdings" panose="05000000000000000000" pitchFamily="2" charset="2"/>
              <a:buChar char="Ø"/>
            </a:pPr>
            <a:r>
              <a:rPr lang="en-US" sz="2400" dirty="0"/>
              <a:t>Thermocouple</a:t>
            </a:r>
          </a:p>
          <a:p>
            <a:pPr marL="914400" lvl="1" indent="-457200">
              <a:buClr>
                <a:srgbClr val="0051B2"/>
              </a:buClr>
              <a:buFont typeface="Wingdings" panose="05000000000000000000" pitchFamily="2" charset="2"/>
              <a:buChar char="Ø"/>
            </a:pPr>
            <a:r>
              <a:rPr lang="en-US" sz="2400" dirty="0"/>
              <a:t>Cooling unit</a:t>
            </a:r>
          </a:p>
          <a:p>
            <a:pPr marL="914400" lvl="1" indent="-457200">
              <a:buClr>
                <a:srgbClr val="0051B2"/>
              </a:buClr>
              <a:buFont typeface="Wingdings" panose="05000000000000000000" pitchFamily="2" charset="2"/>
              <a:buChar char="Ø"/>
            </a:pPr>
            <a:r>
              <a:rPr lang="en-US" sz="2400" dirty="0"/>
              <a:t>Burner assembly</a:t>
            </a:r>
          </a:p>
          <a:p>
            <a:pPr marL="914400" lvl="1" indent="-457200">
              <a:buClr>
                <a:srgbClr val="0051B2"/>
              </a:buClr>
              <a:buFont typeface="Wingdings" panose="05000000000000000000" pitchFamily="2" charset="2"/>
              <a:buChar char="Ø"/>
            </a:pPr>
            <a:r>
              <a:rPr lang="en-US" sz="2400" dirty="0"/>
              <a:t>Igniter</a:t>
            </a:r>
          </a:p>
          <a:p>
            <a:pPr marL="914400" lvl="1" indent="-457200">
              <a:buClr>
                <a:srgbClr val="0051B2"/>
              </a:buClr>
              <a:buFont typeface="Wingdings" panose="05000000000000000000" pitchFamily="2" charset="2"/>
              <a:buChar char="Ø"/>
            </a:pPr>
            <a:r>
              <a:rPr lang="en-US" sz="2400" dirty="0"/>
              <a:t>Latch and door seals</a:t>
            </a:r>
          </a:p>
          <a:p>
            <a:pPr marL="914400" lvl="1" indent="-457200">
              <a:buClr>
                <a:srgbClr val="0051B2"/>
              </a:buClr>
              <a:buFont typeface="Wingdings" panose="05000000000000000000" pitchFamily="2" charset="2"/>
              <a:buChar char="Ø"/>
            </a:pPr>
            <a:r>
              <a:rPr lang="en-US" sz="2400" dirty="0"/>
              <a:t>Circuit board(s)</a:t>
            </a:r>
          </a:p>
          <a:p>
            <a:pPr marL="914400" lvl="1" indent="-457200">
              <a:buClr>
                <a:srgbClr val="0051B2"/>
              </a:buClr>
              <a:buFont typeface="Wingdings" panose="05000000000000000000" pitchFamily="2" charset="2"/>
              <a:buChar char="Ø"/>
            </a:pPr>
            <a:r>
              <a:rPr lang="en-US" sz="2400" dirty="0"/>
              <a:t>L.P. fittings and connectors</a:t>
            </a:r>
          </a:p>
          <a:p>
            <a:pPr marL="914400" lvl="1" indent="-457200">
              <a:buClr>
                <a:srgbClr val="0051B2"/>
              </a:buClr>
              <a:buFont typeface="Wingdings" panose="05000000000000000000" pitchFamily="2" charset="2"/>
              <a:buChar char="Ø"/>
            </a:pPr>
            <a:r>
              <a:rPr lang="en-US" sz="2400" dirty="0"/>
              <a:t>Control panel</a:t>
            </a:r>
          </a:p>
        </p:txBody>
      </p:sp>
    </p:spTree>
    <p:extLst>
      <p:ext uri="{BB962C8B-B14F-4D97-AF65-F5344CB8AC3E}">
        <p14:creationId xmlns:p14="http://schemas.microsoft.com/office/powerpoint/2010/main" val="27409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63035"/>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8178" y="1131254"/>
            <a:ext cx="6340553" cy="3293209"/>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Power step components:</a:t>
            </a:r>
          </a:p>
          <a:p>
            <a:pPr marL="914400" lvl="1" indent="-457200">
              <a:spcAft>
                <a:spcPts val="600"/>
              </a:spcAft>
              <a:buClr>
                <a:srgbClr val="0051B2"/>
              </a:buClr>
              <a:buFont typeface="Wingdings" panose="05000000000000000000" pitchFamily="2" charset="2"/>
              <a:buChar char="Ø"/>
            </a:pPr>
            <a:r>
              <a:rPr lang="en-US" sz="2400" dirty="0"/>
              <a:t>Power step system</a:t>
            </a:r>
          </a:p>
          <a:p>
            <a:pPr marL="914400" lvl="1" indent="-457200">
              <a:buClr>
                <a:srgbClr val="0051B2"/>
              </a:buClr>
              <a:buFont typeface="Wingdings" panose="05000000000000000000" pitchFamily="2" charset="2"/>
              <a:buChar char="Ø"/>
            </a:pPr>
            <a:r>
              <a:rPr lang="en-US" sz="2400" dirty="0"/>
              <a:t>NOTE: Coverage for power step components is only available for systems that are factory installed or dealer installed and approved by the factory</a:t>
            </a:r>
          </a:p>
        </p:txBody>
      </p:sp>
    </p:spTree>
    <p:extLst>
      <p:ext uri="{BB962C8B-B14F-4D97-AF65-F5344CB8AC3E}">
        <p14:creationId xmlns:p14="http://schemas.microsoft.com/office/powerpoint/2010/main" val="410536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ELIGIBILITY</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pic>
        <p:nvPicPr>
          <p:cNvPr id="5" name="Picture 4">
            <a:extLst>
              <a:ext uri="{FF2B5EF4-FFF2-40B4-BE49-F238E27FC236}">
                <a16:creationId xmlns:a16="http://schemas.microsoft.com/office/drawing/2014/main" id="{BC829F4C-64E7-402B-AE7B-F54AC4ABB6EB}"/>
              </a:ext>
            </a:extLst>
          </p:cNvPr>
          <p:cNvPicPr>
            <a:picLocks noChangeAspect="1"/>
          </p:cNvPicPr>
          <p:nvPr/>
        </p:nvPicPr>
        <p:blipFill>
          <a:blip r:embed="rId3"/>
          <a:stretch>
            <a:fillRect/>
          </a:stretch>
        </p:blipFill>
        <p:spPr>
          <a:xfrm>
            <a:off x="384630" y="1111107"/>
            <a:ext cx="11468479" cy="1458369"/>
          </a:xfrm>
          <a:prstGeom prst="rect">
            <a:avLst/>
          </a:prstGeom>
          <a:solidFill>
            <a:srgbClr val="FFFFFF">
              <a:shade val="85000"/>
            </a:srgbClr>
          </a:solidFill>
          <a:ln w="76200" cap="sq">
            <a:solidFill>
              <a:srgbClr val="0051B2"/>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a:extLst>
              <a:ext uri="{FF2B5EF4-FFF2-40B4-BE49-F238E27FC236}">
                <a16:creationId xmlns:a16="http://schemas.microsoft.com/office/drawing/2014/main" id="{193627AD-50AF-4147-A98B-4D6E148098F5}"/>
              </a:ext>
            </a:extLst>
          </p:cNvPr>
          <p:cNvSpPr/>
          <p:nvPr/>
        </p:nvSpPr>
        <p:spPr>
          <a:xfrm>
            <a:off x="237901" y="3296093"/>
            <a:ext cx="4993317" cy="783841"/>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4844232" y="2673480"/>
            <a:ext cx="615009" cy="622613"/>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 descr="Fifth Wheels">
            <a:extLst>
              <a:ext uri="{FF2B5EF4-FFF2-40B4-BE49-F238E27FC236}">
                <a16:creationId xmlns:a16="http://schemas.microsoft.com/office/drawing/2014/main" id="{5B5FB979-E488-4812-B33D-6FF9C4DCD3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106" y="3122230"/>
            <a:ext cx="2792414" cy="161578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Pop-Up RVs For Sale in Houston, TX | Pop Up Camper Dealer">
            <a:extLst>
              <a:ext uri="{FF2B5EF4-FFF2-40B4-BE49-F238E27FC236}">
                <a16:creationId xmlns:a16="http://schemas.microsoft.com/office/drawing/2014/main" id="{D2038D50-2735-43AB-B07C-EB9A9FAE4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3707" y="4975451"/>
            <a:ext cx="2575768" cy="1931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What Is A Truck Bed Camper? Slide-In Campers Explained - Camp Addict">
            <a:extLst>
              <a:ext uri="{FF2B5EF4-FFF2-40B4-BE49-F238E27FC236}">
                <a16:creationId xmlns:a16="http://schemas.microsoft.com/office/drawing/2014/main" id="{78E6DC9D-40ED-4BED-99B9-DEBD73437F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2612" y="5100414"/>
            <a:ext cx="2783314" cy="146124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10 Best Travel Trailers for Camping and Road Trips | Travel + Leisure |  Travel + Leisure">
            <a:extLst>
              <a:ext uri="{FF2B5EF4-FFF2-40B4-BE49-F238E27FC236}">
                <a16:creationId xmlns:a16="http://schemas.microsoft.com/office/drawing/2014/main" id="{DEFB6461-C776-4813-A900-E0B4E3601C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6968" y="2975662"/>
            <a:ext cx="2947131" cy="196627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3BC93D17-462B-4309-9C12-ADBF4BDBC533}"/>
              </a:ext>
            </a:extLst>
          </p:cNvPr>
          <p:cNvSpPr txBox="1"/>
          <p:nvPr/>
        </p:nvSpPr>
        <p:spPr>
          <a:xfrm>
            <a:off x="5593607" y="4434561"/>
            <a:ext cx="3054958" cy="1261884"/>
          </a:xfrm>
          <a:prstGeom prst="rect">
            <a:avLst/>
          </a:prstGeom>
          <a:noFill/>
        </p:spPr>
        <p:txBody>
          <a:bodyPr wrap="square" rtlCol="0">
            <a:spAutoFit/>
          </a:bodyPr>
          <a:lstStyle/>
          <a:p>
            <a:endParaRPr lang="en-US" sz="2000" dirty="0">
              <a:latin typeface="+mj-lt"/>
            </a:endParaRPr>
          </a:p>
          <a:p>
            <a:pPr marL="457200" indent="-457200">
              <a:buClr>
                <a:srgbClr val="0051B2"/>
              </a:buClr>
              <a:buFont typeface="Wingdings" panose="05000000000000000000" pitchFamily="2" charset="2"/>
              <a:buChar char="Ø"/>
            </a:pPr>
            <a:r>
              <a:rPr lang="en-US" sz="2400" b="1" dirty="0"/>
              <a:t>Slide-In Campers</a:t>
            </a:r>
          </a:p>
          <a:p>
            <a:endParaRPr lang="en-US" sz="3200" dirty="0">
              <a:latin typeface="+mj-lt"/>
            </a:endParaRPr>
          </a:p>
        </p:txBody>
      </p:sp>
      <p:sp>
        <p:nvSpPr>
          <p:cNvPr id="28" name="TextBox 27">
            <a:extLst>
              <a:ext uri="{FF2B5EF4-FFF2-40B4-BE49-F238E27FC236}">
                <a16:creationId xmlns:a16="http://schemas.microsoft.com/office/drawing/2014/main" id="{D76EC423-D090-4D57-97C9-8508C17803BD}"/>
              </a:ext>
            </a:extLst>
          </p:cNvPr>
          <p:cNvSpPr txBox="1"/>
          <p:nvPr/>
        </p:nvSpPr>
        <p:spPr>
          <a:xfrm>
            <a:off x="5628192" y="2384809"/>
            <a:ext cx="2575767" cy="1446550"/>
          </a:xfrm>
          <a:prstGeom prst="rect">
            <a:avLst/>
          </a:prstGeom>
          <a:noFill/>
        </p:spPr>
        <p:txBody>
          <a:bodyPr wrap="square" rtlCol="0">
            <a:spAutoFit/>
          </a:bodyPr>
          <a:lstStyle/>
          <a:p>
            <a:endParaRPr lang="en-US" sz="3200" dirty="0">
              <a:latin typeface="+mj-lt"/>
            </a:endParaRPr>
          </a:p>
          <a:p>
            <a:pPr marL="457200" indent="-457200">
              <a:buClr>
                <a:srgbClr val="0051B2"/>
              </a:buClr>
              <a:buFont typeface="Wingdings" panose="05000000000000000000" pitchFamily="2" charset="2"/>
              <a:buChar char="Ø"/>
            </a:pPr>
            <a:r>
              <a:rPr lang="en-US" sz="2400" b="1" dirty="0"/>
              <a:t>Fifth Wheel</a:t>
            </a:r>
          </a:p>
          <a:p>
            <a:endParaRPr lang="en-US" sz="3200" dirty="0">
              <a:latin typeface="+mj-lt"/>
            </a:endParaRPr>
          </a:p>
        </p:txBody>
      </p:sp>
      <p:sp>
        <p:nvSpPr>
          <p:cNvPr id="29" name="TextBox 28">
            <a:extLst>
              <a:ext uri="{FF2B5EF4-FFF2-40B4-BE49-F238E27FC236}">
                <a16:creationId xmlns:a16="http://schemas.microsoft.com/office/drawing/2014/main" id="{9869480D-162F-4FB3-8140-3B2A40A39B7A}"/>
              </a:ext>
            </a:extLst>
          </p:cNvPr>
          <p:cNvSpPr txBox="1"/>
          <p:nvPr/>
        </p:nvSpPr>
        <p:spPr>
          <a:xfrm>
            <a:off x="9193709" y="2606198"/>
            <a:ext cx="2750202" cy="1261884"/>
          </a:xfrm>
          <a:prstGeom prst="rect">
            <a:avLst/>
          </a:prstGeom>
          <a:noFill/>
        </p:spPr>
        <p:txBody>
          <a:bodyPr wrap="square" rtlCol="0">
            <a:spAutoFit/>
          </a:bodyPr>
          <a:lstStyle/>
          <a:p>
            <a:endParaRPr lang="en-US" sz="2000" dirty="0">
              <a:latin typeface="+mj-lt"/>
            </a:endParaRPr>
          </a:p>
          <a:p>
            <a:pPr marL="457200" indent="-457200">
              <a:buClr>
                <a:srgbClr val="0051B2"/>
              </a:buClr>
              <a:buFont typeface="Wingdings" panose="05000000000000000000" pitchFamily="2" charset="2"/>
              <a:buChar char="Ø"/>
            </a:pPr>
            <a:r>
              <a:rPr lang="en-US" sz="2400" b="1" dirty="0"/>
              <a:t>Travel Trailer</a:t>
            </a:r>
          </a:p>
          <a:p>
            <a:endParaRPr lang="en-US" sz="3200" dirty="0">
              <a:latin typeface="+mj-lt"/>
            </a:endParaRPr>
          </a:p>
        </p:txBody>
      </p:sp>
      <p:sp>
        <p:nvSpPr>
          <p:cNvPr id="30" name="TextBox 29">
            <a:extLst>
              <a:ext uri="{FF2B5EF4-FFF2-40B4-BE49-F238E27FC236}">
                <a16:creationId xmlns:a16="http://schemas.microsoft.com/office/drawing/2014/main" id="{07EB8618-3672-4152-B1CA-302E42B726F1}"/>
              </a:ext>
            </a:extLst>
          </p:cNvPr>
          <p:cNvSpPr txBox="1"/>
          <p:nvPr/>
        </p:nvSpPr>
        <p:spPr>
          <a:xfrm>
            <a:off x="9193708" y="4238077"/>
            <a:ext cx="3118794" cy="1446550"/>
          </a:xfrm>
          <a:prstGeom prst="rect">
            <a:avLst/>
          </a:prstGeom>
          <a:noFill/>
        </p:spPr>
        <p:txBody>
          <a:bodyPr wrap="square" rtlCol="0">
            <a:spAutoFit/>
          </a:bodyPr>
          <a:lstStyle/>
          <a:p>
            <a:endParaRPr lang="en-US" sz="3200" dirty="0">
              <a:effectLst>
                <a:outerShdw blurRad="38100" dist="38100" dir="2700000" algn="tl">
                  <a:srgbClr val="000000">
                    <a:alpha val="43137"/>
                  </a:srgbClr>
                </a:outerShdw>
              </a:effectLst>
            </a:endParaRPr>
          </a:p>
          <a:p>
            <a:pPr marL="457200" indent="-457200">
              <a:buClr>
                <a:srgbClr val="0051B2"/>
              </a:buClr>
              <a:buFont typeface="Wingdings" panose="05000000000000000000" pitchFamily="2" charset="2"/>
              <a:buChar char="Ø"/>
            </a:pPr>
            <a:r>
              <a:rPr lang="en-US" sz="2400" b="1" dirty="0"/>
              <a:t>Pop-Up Campers</a:t>
            </a:r>
          </a:p>
          <a:p>
            <a:endParaRPr lang="en-US" sz="3200" b="1" i="1"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F54FE66F-24A7-4602-B06C-A47766731A05}"/>
              </a:ext>
            </a:extLst>
          </p:cNvPr>
          <p:cNvPicPr>
            <a:picLocks noChangeAspect="1"/>
          </p:cNvPicPr>
          <p:nvPr/>
        </p:nvPicPr>
        <p:blipFill>
          <a:blip r:embed="rId8"/>
          <a:stretch>
            <a:fillRect/>
          </a:stretch>
        </p:blipFill>
        <p:spPr>
          <a:xfrm>
            <a:off x="10430933" y="29986"/>
            <a:ext cx="1479032" cy="982214"/>
          </a:xfrm>
          <a:prstGeom prst="rect">
            <a:avLst/>
          </a:prstGeom>
        </p:spPr>
      </p:pic>
      <p:sp>
        <p:nvSpPr>
          <p:cNvPr id="17" name="TextBox 16">
            <a:extLst>
              <a:ext uri="{FF2B5EF4-FFF2-40B4-BE49-F238E27FC236}">
                <a16:creationId xmlns:a16="http://schemas.microsoft.com/office/drawing/2014/main" id="{F2D159CC-7A33-4B28-BD00-6FCF430747EE}"/>
              </a:ext>
            </a:extLst>
          </p:cNvPr>
          <p:cNvSpPr txBox="1"/>
          <p:nvPr/>
        </p:nvSpPr>
        <p:spPr>
          <a:xfrm>
            <a:off x="7474943" y="6526479"/>
            <a:ext cx="4513277" cy="246221"/>
          </a:xfrm>
          <a:prstGeom prst="rect">
            <a:avLst/>
          </a:prstGeom>
          <a:noFill/>
        </p:spPr>
        <p:txBody>
          <a:bodyPr wrap="square" rtlCol="0">
            <a:spAutoFit/>
          </a:bodyPr>
          <a:lstStyle/>
          <a:p>
            <a:r>
              <a:rPr lang="en-US" sz="1000" dirty="0"/>
              <a:t>For illustrative purposes only – images are the property of their respective owners</a:t>
            </a:r>
          </a:p>
        </p:txBody>
      </p:sp>
    </p:spTree>
    <p:extLst>
      <p:ext uri="{BB962C8B-B14F-4D97-AF65-F5344CB8AC3E}">
        <p14:creationId xmlns:p14="http://schemas.microsoft.com/office/powerpoint/2010/main" val="86315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250"/>
                                        <p:tgtEl>
                                          <p:spTgt spid="28"/>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5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25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5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5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250"/>
                                        <p:tgtEl>
                                          <p:spTgt spid="30"/>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63035"/>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6429" y="1131254"/>
            <a:ext cx="6340553" cy="4693593"/>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Deluxe component package:</a:t>
            </a:r>
          </a:p>
          <a:p>
            <a:pPr marL="914400" lvl="1" indent="-457200">
              <a:buClr>
                <a:srgbClr val="0051B2"/>
              </a:buClr>
              <a:buFont typeface="Wingdings" panose="05000000000000000000" pitchFamily="2" charset="2"/>
              <a:buChar char="Ø"/>
            </a:pPr>
            <a:r>
              <a:rPr lang="en-US" sz="2400" dirty="0"/>
              <a:t>Awning mechanism (excludes cover)</a:t>
            </a:r>
          </a:p>
          <a:p>
            <a:pPr marL="914400" lvl="1" indent="-457200">
              <a:buClr>
                <a:srgbClr val="0051B2"/>
              </a:buClr>
              <a:buFont typeface="Wingdings" panose="05000000000000000000" pitchFamily="2" charset="2"/>
              <a:buChar char="Ø"/>
            </a:pPr>
            <a:r>
              <a:rPr lang="en-US" sz="2400" dirty="0"/>
              <a:t>Door hinges</a:t>
            </a:r>
          </a:p>
          <a:p>
            <a:pPr marL="914400" lvl="1" indent="-457200">
              <a:buClr>
                <a:srgbClr val="0051B2"/>
              </a:buClr>
              <a:buFont typeface="Wingdings" panose="05000000000000000000" pitchFamily="2" charset="2"/>
              <a:buChar char="Ø"/>
            </a:pPr>
            <a:r>
              <a:rPr lang="en-US" sz="2400" dirty="0"/>
              <a:t>Hood hinges</a:t>
            </a:r>
          </a:p>
          <a:p>
            <a:pPr marL="914400" lvl="1" indent="-457200">
              <a:buClr>
                <a:srgbClr val="0051B2"/>
              </a:buClr>
              <a:buFont typeface="Wingdings" panose="05000000000000000000" pitchFamily="2" charset="2"/>
              <a:buChar char="Ø"/>
            </a:pPr>
            <a:r>
              <a:rPr lang="en-US" sz="2400" dirty="0"/>
              <a:t>Hood latches</a:t>
            </a:r>
          </a:p>
          <a:p>
            <a:pPr marL="914400" lvl="1" indent="-457200">
              <a:buClr>
                <a:srgbClr val="0051B2"/>
              </a:buClr>
              <a:buFont typeface="Wingdings" panose="05000000000000000000" pitchFamily="2" charset="2"/>
              <a:buChar char="Ø"/>
            </a:pPr>
            <a:r>
              <a:rPr lang="en-US" sz="2400" dirty="0"/>
              <a:t>Hood springs</a:t>
            </a:r>
          </a:p>
          <a:p>
            <a:pPr marL="914400" lvl="1" indent="-457200">
              <a:buClr>
                <a:srgbClr val="0051B2"/>
              </a:buClr>
              <a:buFont typeface="Wingdings" panose="05000000000000000000" pitchFamily="2" charset="2"/>
              <a:buChar char="Ø"/>
            </a:pPr>
            <a:r>
              <a:rPr lang="en-US" sz="2400" dirty="0"/>
              <a:t>Door handles seat track(s)</a:t>
            </a:r>
          </a:p>
          <a:p>
            <a:pPr marL="914400" lvl="1" indent="-457200">
              <a:buClr>
                <a:srgbClr val="0051B2"/>
              </a:buClr>
              <a:buFont typeface="Wingdings" panose="05000000000000000000" pitchFamily="2" charset="2"/>
              <a:buChar char="Ø"/>
            </a:pPr>
            <a:r>
              <a:rPr lang="en-US" sz="2400" dirty="0"/>
              <a:t>Interior/exterior </a:t>
            </a:r>
          </a:p>
          <a:p>
            <a:pPr marL="914400" lvl="1" indent="-457200">
              <a:buClr>
                <a:srgbClr val="0051B2"/>
              </a:buClr>
              <a:buFont typeface="Wingdings" panose="05000000000000000000" pitchFamily="2" charset="2"/>
              <a:buChar char="Ø"/>
            </a:pPr>
            <a:r>
              <a:rPr lang="en-US" sz="2400" dirty="0"/>
              <a:t>Light assembly</a:t>
            </a:r>
          </a:p>
          <a:p>
            <a:pPr marL="914400" lvl="1" indent="-457200">
              <a:buClr>
                <a:srgbClr val="0051B2"/>
              </a:buClr>
              <a:buFont typeface="Wingdings" panose="05000000000000000000" pitchFamily="2" charset="2"/>
              <a:buChar char="Ø"/>
            </a:pPr>
            <a:r>
              <a:rPr lang="en-US" sz="2400" dirty="0"/>
              <a:t>Shift lever</a:t>
            </a:r>
          </a:p>
        </p:txBody>
      </p:sp>
    </p:spTree>
    <p:extLst>
      <p:ext uri="{BB962C8B-B14F-4D97-AF65-F5344CB8AC3E}">
        <p14:creationId xmlns:p14="http://schemas.microsoft.com/office/powerpoint/2010/main" val="15958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Oval 11">
            <a:extLst>
              <a:ext uri="{FF2B5EF4-FFF2-40B4-BE49-F238E27FC236}">
                <a16:creationId xmlns:a16="http://schemas.microsoft.com/office/drawing/2014/main" id="{B700DA68-82C6-44B8-808A-9DB2858D00B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4F29B3B8-F690-46B4-B241-101ABE8B2017}"/>
              </a:ext>
            </a:extLst>
          </p:cNvPr>
          <p:cNvCxnSpPr>
            <a:cxnSpLocks/>
          </p:cNvCxnSpPr>
          <p:nvPr/>
        </p:nvCxnSpPr>
        <p:spPr>
          <a:xfrm flipH="1" flipV="1">
            <a:off x="729905" y="2100361"/>
            <a:ext cx="559775"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5" name="Multiplication Sign 14">
            <a:extLst>
              <a:ext uri="{FF2B5EF4-FFF2-40B4-BE49-F238E27FC236}">
                <a16:creationId xmlns:a16="http://schemas.microsoft.com/office/drawing/2014/main" id="{018E281A-607C-444D-962C-D322222E1BBC}"/>
              </a:ext>
            </a:extLst>
          </p:cNvPr>
          <p:cNvSpPr/>
          <p:nvPr/>
        </p:nvSpPr>
        <p:spPr>
          <a:xfrm>
            <a:off x="517254" y="163417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E2D93649-B5DE-4A47-915F-9E7E6849CCA9}"/>
              </a:ext>
            </a:extLst>
          </p:cNvPr>
          <p:cNvSpPr txBox="1"/>
          <p:nvPr/>
        </p:nvSpPr>
        <p:spPr>
          <a:xfrm>
            <a:off x="5215446" y="1131254"/>
            <a:ext cx="6340553" cy="4693593"/>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A/V system:</a:t>
            </a:r>
          </a:p>
          <a:p>
            <a:pPr marL="914400" lvl="1" indent="-457200">
              <a:buClr>
                <a:srgbClr val="0051B2"/>
              </a:buClr>
              <a:buFont typeface="Wingdings" panose="05000000000000000000" pitchFamily="2" charset="2"/>
              <a:buChar char="Ø"/>
            </a:pPr>
            <a:r>
              <a:rPr lang="en-US" sz="2400" dirty="0"/>
              <a:t>TV</a:t>
            </a:r>
          </a:p>
          <a:p>
            <a:pPr marL="914400" lvl="1" indent="-457200">
              <a:buClr>
                <a:srgbClr val="0051B2"/>
              </a:buClr>
              <a:buFont typeface="Wingdings" panose="05000000000000000000" pitchFamily="2" charset="2"/>
              <a:buChar char="Ø"/>
            </a:pPr>
            <a:r>
              <a:rPr lang="en-US" sz="2400" dirty="0"/>
              <a:t>Stereo system</a:t>
            </a:r>
          </a:p>
          <a:p>
            <a:pPr marL="914400" lvl="1" indent="-457200">
              <a:buClr>
                <a:srgbClr val="0051B2"/>
              </a:buClr>
              <a:buFont typeface="Wingdings" panose="05000000000000000000" pitchFamily="2" charset="2"/>
              <a:buChar char="Ø"/>
            </a:pPr>
            <a:r>
              <a:rPr lang="en-US" sz="2400" dirty="0"/>
              <a:t>Amplifiers</a:t>
            </a:r>
          </a:p>
          <a:p>
            <a:pPr marL="914400" lvl="1" indent="-457200">
              <a:buClr>
                <a:srgbClr val="0051B2"/>
              </a:buClr>
              <a:buFont typeface="Wingdings" panose="05000000000000000000" pitchFamily="2" charset="2"/>
              <a:buChar char="Ø"/>
            </a:pPr>
            <a:r>
              <a:rPr lang="en-US" sz="2400" dirty="0"/>
              <a:t>Speakers</a:t>
            </a:r>
          </a:p>
          <a:p>
            <a:pPr marL="914400" lvl="1" indent="-457200">
              <a:buClr>
                <a:srgbClr val="0051B2"/>
              </a:buClr>
              <a:buFont typeface="Wingdings" panose="05000000000000000000" pitchFamily="2" charset="2"/>
              <a:buChar char="Ø"/>
            </a:pPr>
            <a:r>
              <a:rPr lang="en-US" sz="2400" dirty="0"/>
              <a:t>Cd</a:t>
            </a:r>
          </a:p>
          <a:p>
            <a:pPr marL="914400" lvl="1" indent="-457200">
              <a:buClr>
                <a:srgbClr val="0051B2"/>
              </a:buClr>
              <a:buFont typeface="Wingdings" panose="05000000000000000000" pitchFamily="2" charset="2"/>
              <a:buChar char="Ø"/>
            </a:pPr>
            <a:r>
              <a:rPr lang="en-US" sz="2400" dirty="0"/>
              <a:t>Antenna motor</a:t>
            </a:r>
          </a:p>
          <a:p>
            <a:pPr marL="914400" lvl="1" indent="-457200">
              <a:buClr>
                <a:srgbClr val="0051B2"/>
              </a:buClr>
              <a:buFont typeface="Wingdings" panose="05000000000000000000" pitchFamily="2" charset="2"/>
              <a:buChar char="Ø"/>
            </a:pPr>
            <a:r>
              <a:rPr lang="en-US" sz="2400" dirty="0"/>
              <a:t>Antenna and rotor package</a:t>
            </a:r>
          </a:p>
          <a:p>
            <a:pPr marL="914400" lvl="1" indent="-457200">
              <a:buClr>
                <a:srgbClr val="0051B2"/>
              </a:buClr>
              <a:buFont typeface="Wingdings" panose="05000000000000000000" pitchFamily="2" charset="2"/>
              <a:buChar char="Ø"/>
            </a:pPr>
            <a:r>
              <a:rPr lang="en-US" sz="2400" dirty="0"/>
              <a:t>Antenna control panel</a:t>
            </a:r>
          </a:p>
          <a:p>
            <a:pPr marL="914400" lvl="1" indent="-457200">
              <a:buClr>
                <a:srgbClr val="0051B2"/>
              </a:buClr>
              <a:buFont typeface="Wingdings" panose="05000000000000000000" pitchFamily="2" charset="2"/>
              <a:buChar char="Ø"/>
            </a:pPr>
            <a:r>
              <a:rPr lang="en-US" sz="2400" dirty="0"/>
              <a:t>Antenna signal amp</a:t>
            </a:r>
            <a:endParaRPr lang="en-US" sz="2600" dirty="0"/>
          </a:p>
        </p:txBody>
      </p:sp>
    </p:spTree>
    <p:extLst>
      <p:ext uri="{BB962C8B-B14F-4D97-AF65-F5344CB8AC3E}">
        <p14:creationId xmlns:p14="http://schemas.microsoft.com/office/powerpoint/2010/main" val="7783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sp>
        <p:nvSpPr>
          <p:cNvPr id="6" name="Oval 5">
            <a:extLst>
              <a:ext uri="{FF2B5EF4-FFF2-40B4-BE49-F238E27FC236}">
                <a16:creationId xmlns:a16="http://schemas.microsoft.com/office/drawing/2014/main" id="{193627AD-50AF-4147-A98B-4D6E148098F5}"/>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BB57F-853E-4E74-B8B3-E556DEBAC80F}"/>
              </a:ext>
            </a:extLst>
          </p:cNvPr>
          <p:cNvSpPr txBox="1"/>
          <p:nvPr/>
        </p:nvSpPr>
        <p:spPr>
          <a:xfrm>
            <a:off x="5210119" y="1131254"/>
            <a:ext cx="7119901" cy="2108269"/>
          </a:xfrm>
          <a:prstGeom prst="rect">
            <a:avLst/>
          </a:prstGeom>
          <a:noFill/>
        </p:spPr>
        <p:txBody>
          <a:bodyPr wrap="square" rtlCol="0">
            <a:spAutoFit/>
          </a:bodyPr>
          <a:lstStyle/>
          <a:p>
            <a:r>
              <a:rPr lang="en-US" sz="3200" b="1" dirty="0"/>
              <a:t>LEVEL II – STATED</a:t>
            </a:r>
          </a:p>
          <a:p>
            <a:endParaRPr lang="en-US" dirty="0"/>
          </a:p>
          <a:p>
            <a:pPr marL="457200" indent="-457200">
              <a:spcAft>
                <a:spcPts val="600"/>
              </a:spcAft>
              <a:buClr>
                <a:srgbClr val="0051B2"/>
              </a:buClr>
              <a:buFont typeface="Wingdings" panose="05000000000000000000" pitchFamily="2" charset="2"/>
              <a:buChar char="Ø"/>
            </a:pPr>
            <a:r>
              <a:rPr lang="en-US" sz="2800" dirty="0"/>
              <a:t>Electrical system components:</a:t>
            </a:r>
          </a:p>
          <a:p>
            <a:pPr marL="914400" lvl="1" indent="-457200">
              <a:buClr>
                <a:srgbClr val="0051B2"/>
              </a:buClr>
              <a:buFont typeface="Wingdings" panose="05000000000000000000" pitchFamily="2" charset="2"/>
              <a:buChar char="Ø"/>
            </a:pPr>
            <a:r>
              <a:rPr lang="en-US" sz="2400" dirty="0"/>
              <a:t>Solenoid relays</a:t>
            </a:r>
          </a:p>
          <a:p>
            <a:pPr marL="914400" lvl="1" indent="-457200">
              <a:buClr>
                <a:srgbClr val="0051B2"/>
              </a:buClr>
              <a:buFont typeface="Wingdings" panose="05000000000000000000" pitchFamily="2" charset="2"/>
              <a:buChar char="Ø"/>
            </a:pPr>
            <a:r>
              <a:rPr lang="en-US" sz="2400" dirty="0"/>
              <a:t>Solenoids</a:t>
            </a:r>
            <a:endParaRPr lang="en-US" sz="2800" dirty="0"/>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52BE419-E370-4F33-A031-85E067524F02}"/>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56218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sp>
        <p:nvSpPr>
          <p:cNvPr id="6" name="Oval 5">
            <a:extLst>
              <a:ext uri="{FF2B5EF4-FFF2-40B4-BE49-F238E27FC236}">
                <a16:creationId xmlns:a16="http://schemas.microsoft.com/office/drawing/2014/main" id="{193627AD-50AF-4147-A98B-4D6E148098F5}"/>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BB57F-853E-4E74-B8B3-E556DEBAC80F}"/>
              </a:ext>
            </a:extLst>
          </p:cNvPr>
          <p:cNvSpPr txBox="1"/>
          <p:nvPr/>
        </p:nvSpPr>
        <p:spPr>
          <a:xfrm>
            <a:off x="5210120" y="1131254"/>
            <a:ext cx="7119901" cy="2108269"/>
          </a:xfrm>
          <a:prstGeom prst="rect">
            <a:avLst/>
          </a:prstGeom>
          <a:noFill/>
        </p:spPr>
        <p:txBody>
          <a:bodyPr wrap="square" rtlCol="0">
            <a:spAutoFit/>
          </a:bodyPr>
          <a:lstStyle/>
          <a:p>
            <a:r>
              <a:rPr lang="en-US" sz="3200" b="1" dirty="0"/>
              <a:t>LEVEL II – STATED</a:t>
            </a:r>
          </a:p>
          <a:p>
            <a:endParaRPr lang="en-US" dirty="0"/>
          </a:p>
          <a:p>
            <a:pPr marL="457200" indent="-457200">
              <a:spcAft>
                <a:spcPts val="600"/>
              </a:spcAft>
              <a:buClr>
                <a:srgbClr val="0051B2"/>
              </a:buClr>
              <a:buFont typeface="Wingdings" panose="05000000000000000000" pitchFamily="2" charset="2"/>
              <a:buChar char="Ø"/>
            </a:pPr>
            <a:r>
              <a:rPr lang="en-US" sz="2800" dirty="0"/>
              <a:t>Electrical high-tech components:</a:t>
            </a:r>
          </a:p>
          <a:p>
            <a:pPr marL="914400" lvl="1" indent="-457200">
              <a:buClr>
                <a:srgbClr val="0051B2"/>
              </a:buClr>
              <a:buFont typeface="Wingdings" panose="05000000000000000000" pitchFamily="2" charset="2"/>
              <a:buChar char="Ø"/>
            </a:pPr>
            <a:r>
              <a:rPr lang="en-US" sz="2400" dirty="0"/>
              <a:t>Fuel injector</a:t>
            </a:r>
          </a:p>
          <a:p>
            <a:pPr marL="914400" lvl="1" indent="-457200">
              <a:buClr>
                <a:srgbClr val="0051B2"/>
              </a:buClr>
              <a:buFont typeface="Wingdings" panose="05000000000000000000" pitchFamily="2" charset="2"/>
              <a:buChar char="Ø"/>
            </a:pPr>
            <a:r>
              <a:rPr lang="en-US" sz="2400" dirty="0"/>
              <a:t>Control module</a:t>
            </a:r>
            <a:endParaRPr lang="en-US" sz="2800" dirty="0"/>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52BE419-E370-4F33-A031-85E067524F02}"/>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4864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63034"/>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sp>
        <p:nvSpPr>
          <p:cNvPr id="6" name="Oval 5">
            <a:extLst>
              <a:ext uri="{FF2B5EF4-FFF2-40B4-BE49-F238E27FC236}">
                <a16:creationId xmlns:a16="http://schemas.microsoft.com/office/drawing/2014/main" id="{193627AD-50AF-4147-A98B-4D6E148098F5}"/>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BB57F-853E-4E74-B8B3-E556DEBAC80F}"/>
              </a:ext>
            </a:extLst>
          </p:cNvPr>
          <p:cNvSpPr txBox="1"/>
          <p:nvPr/>
        </p:nvSpPr>
        <p:spPr>
          <a:xfrm>
            <a:off x="5210125" y="1131254"/>
            <a:ext cx="7119901" cy="2108269"/>
          </a:xfrm>
          <a:prstGeom prst="rect">
            <a:avLst/>
          </a:prstGeom>
          <a:noFill/>
        </p:spPr>
        <p:txBody>
          <a:bodyPr wrap="square" rtlCol="0">
            <a:spAutoFit/>
          </a:bodyPr>
          <a:lstStyle/>
          <a:p>
            <a:r>
              <a:rPr lang="en-US" sz="3200" b="1" dirty="0"/>
              <a:t>LEVEL II – STATED</a:t>
            </a:r>
          </a:p>
          <a:p>
            <a:endParaRPr lang="en-US" dirty="0"/>
          </a:p>
          <a:p>
            <a:pPr marL="457200" indent="-457200">
              <a:spcAft>
                <a:spcPts val="600"/>
              </a:spcAft>
              <a:buClr>
                <a:srgbClr val="0051B2"/>
              </a:buClr>
              <a:buFont typeface="Wingdings" panose="05000000000000000000" pitchFamily="2" charset="2"/>
              <a:buChar char="Ø"/>
            </a:pPr>
            <a:r>
              <a:rPr lang="en-US" sz="2800" dirty="0"/>
              <a:t>Suspension components:</a:t>
            </a:r>
          </a:p>
          <a:p>
            <a:pPr marL="914400" lvl="1" indent="-457200">
              <a:buClr>
                <a:srgbClr val="0051B2"/>
              </a:buClr>
              <a:buFont typeface="Wingdings" panose="05000000000000000000" pitchFamily="2" charset="2"/>
              <a:buChar char="Ø"/>
            </a:pPr>
            <a:r>
              <a:rPr lang="en-US" sz="2400" dirty="0"/>
              <a:t>MacPherson struts, including replacement cartridges</a:t>
            </a:r>
          </a:p>
        </p:txBody>
      </p: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9880"/>
            <a:ext cx="4505175" cy="783840"/>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52BE419-E370-4F33-A031-85E067524F02}"/>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86958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7" name="TextBox 16">
            <a:extLst>
              <a:ext uri="{FF2B5EF4-FFF2-40B4-BE49-F238E27FC236}">
                <a16:creationId xmlns:a16="http://schemas.microsoft.com/office/drawing/2014/main" id="{C5A77D81-CAC8-4AA5-8157-E697C199C6DA}"/>
              </a:ext>
            </a:extLst>
          </p:cNvPr>
          <p:cNvSpPr txBox="1"/>
          <p:nvPr/>
        </p:nvSpPr>
        <p:spPr>
          <a:xfrm>
            <a:off x="5209088" y="1128162"/>
            <a:ext cx="6816139" cy="1231106"/>
          </a:xfrm>
          <a:prstGeom prst="rect">
            <a:avLst/>
          </a:prstGeom>
          <a:noFill/>
        </p:spPr>
        <p:txBody>
          <a:bodyPr wrap="square" rtlCol="0">
            <a:spAutoFit/>
          </a:bodyPr>
          <a:lstStyle/>
          <a:p>
            <a:r>
              <a:rPr lang="en-US" sz="3200" b="1" dirty="0"/>
              <a:t>LEVEL II – STATED</a:t>
            </a:r>
          </a:p>
          <a:p>
            <a:endParaRPr lang="en-US" sz="1400" dirty="0"/>
          </a:p>
          <a:p>
            <a:pPr marL="457200" indent="-457200">
              <a:buClr>
                <a:srgbClr val="0051B2"/>
              </a:buClr>
              <a:buFont typeface="Wingdings" panose="05000000000000000000" pitchFamily="2" charset="2"/>
              <a:buChar char="Ø"/>
            </a:pPr>
            <a:r>
              <a:rPr lang="en-US" sz="2800" dirty="0"/>
              <a:t>Auxiliary powerplant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02577" y="2354885"/>
            <a:ext cx="6569371" cy="4154984"/>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Starter</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Ignition coil</a:t>
            </a:r>
          </a:p>
          <a:p>
            <a:pPr marL="914400" lvl="1" indent="-457200">
              <a:buClr>
                <a:srgbClr val="0051B2"/>
              </a:buClr>
              <a:buFont typeface="Wingdings" panose="05000000000000000000" pitchFamily="2" charset="2"/>
              <a:buChar char="Ø"/>
            </a:pPr>
            <a:r>
              <a:rPr lang="en-US" sz="2400" dirty="0"/>
              <a:t>Generator assembly</a:t>
            </a:r>
          </a:p>
          <a:p>
            <a:pPr marL="914400" lvl="1" indent="-457200">
              <a:buClr>
                <a:srgbClr val="0051B2"/>
              </a:buClr>
              <a:buFont typeface="Wingdings" panose="05000000000000000000" pitchFamily="2" charset="2"/>
              <a:buChar char="Ø"/>
            </a:pPr>
            <a:r>
              <a:rPr lang="en-US" sz="2400" dirty="0"/>
              <a:t>Power converter</a:t>
            </a:r>
          </a:p>
          <a:p>
            <a:pPr marL="914400" lvl="1" indent="-457200">
              <a:buClr>
                <a:srgbClr val="0051B2"/>
              </a:buClr>
              <a:buFont typeface="Wingdings" panose="05000000000000000000" pitchFamily="2" charset="2"/>
              <a:buChar char="Ø"/>
            </a:pPr>
            <a:r>
              <a:rPr lang="en-US" sz="2400" dirty="0"/>
              <a:t>Inverter</a:t>
            </a:r>
          </a:p>
          <a:p>
            <a:pPr marL="914400" lvl="1" indent="-457200">
              <a:buClr>
                <a:srgbClr val="0051B2"/>
              </a:buClr>
              <a:buFont typeface="Wingdings" panose="05000000000000000000" pitchFamily="2" charset="2"/>
              <a:buChar char="Ø"/>
            </a:pPr>
            <a:r>
              <a:rPr lang="en-US" sz="2400" dirty="0"/>
              <a:t>Hydraulic door</a:t>
            </a:r>
          </a:p>
          <a:p>
            <a:pPr marL="914400" lvl="1" indent="-457200">
              <a:buClr>
                <a:srgbClr val="0051B2"/>
              </a:buClr>
              <a:buFont typeface="Wingdings" panose="05000000000000000000" pitchFamily="2" charset="2"/>
              <a:buChar char="Ø"/>
            </a:pPr>
            <a:r>
              <a:rPr lang="en-US" sz="2400" dirty="0"/>
              <a:t>Voltage regulator</a:t>
            </a:r>
          </a:p>
          <a:p>
            <a:pPr marL="914400" lvl="1" indent="-457200">
              <a:buClr>
                <a:srgbClr val="0051B2"/>
              </a:buClr>
              <a:buFont typeface="Wingdings" panose="05000000000000000000" pitchFamily="2" charset="2"/>
              <a:buChar char="Ø"/>
            </a:pPr>
            <a:r>
              <a:rPr lang="en-US" sz="2400" dirty="0"/>
              <a:t>Gauges</a:t>
            </a:r>
          </a:p>
          <a:p>
            <a:pPr marL="914400" lvl="1" indent="-457200">
              <a:buClr>
                <a:srgbClr val="0051B2"/>
              </a:buClr>
              <a:buFont typeface="Wingdings" panose="05000000000000000000" pitchFamily="2" charset="2"/>
              <a:buChar char="Ø"/>
            </a:pPr>
            <a:endParaRPr lang="en-US" sz="2400" dirty="0"/>
          </a:p>
          <a:p>
            <a:pPr marL="914400" lvl="1" indent="-457200">
              <a:buClr>
                <a:srgbClr val="0051B2"/>
              </a:buClr>
              <a:buFont typeface="Wingdings" panose="05000000000000000000" pitchFamily="2" charset="2"/>
              <a:buChar char="Ø"/>
            </a:pPr>
            <a:r>
              <a:rPr lang="en-US" sz="2400" dirty="0"/>
              <a:t>Shore power cord and reel</a:t>
            </a:r>
          </a:p>
          <a:p>
            <a:pPr marL="914400" lvl="1" indent="-457200">
              <a:buClr>
                <a:srgbClr val="0051B2"/>
              </a:buClr>
              <a:buFont typeface="Wingdings" panose="05000000000000000000" pitchFamily="2" charset="2"/>
              <a:buChar char="Ø"/>
            </a:pPr>
            <a:r>
              <a:rPr lang="en-US" sz="2400" dirty="0"/>
              <a:t>Interior monitor/control panel</a:t>
            </a:r>
          </a:p>
          <a:p>
            <a:pPr marL="914400" lvl="1" indent="-457200">
              <a:buClr>
                <a:srgbClr val="0051B2"/>
              </a:buClr>
              <a:buFont typeface="Wingdings" panose="05000000000000000000" pitchFamily="2" charset="2"/>
              <a:buChar char="Ø"/>
            </a:pPr>
            <a:r>
              <a:rPr lang="en-US" sz="2400" dirty="0"/>
              <a:t>Circuit board</a:t>
            </a:r>
          </a:p>
          <a:p>
            <a:pPr marL="914400" lvl="1" indent="-457200">
              <a:buClr>
                <a:srgbClr val="0051B2"/>
              </a:buClr>
              <a:buFont typeface="Wingdings" panose="05000000000000000000" pitchFamily="2" charset="2"/>
              <a:buChar char="Ø"/>
            </a:pPr>
            <a:r>
              <a:rPr lang="en-US" sz="2400" dirty="0"/>
              <a:t>Engine head(s)</a:t>
            </a:r>
          </a:p>
          <a:p>
            <a:pPr marL="914400" lvl="1" indent="-457200">
              <a:buClr>
                <a:srgbClr val="0051B2"/>
              </a:buClr>
              <a:buFont typeface="Wingdings" panose="05000000000000000000" pitchFamily="2" charset="2"/>
              <a:buChar char="Ø"/>
            </a:pPr>
            <a:r>
              <a:rPr lang="en-US" sz="2400" dirty="0"/>
              <a:t>Engine block</a:t>
            </a:r>
          </a:p>
          <a:p>
            <a:pPr marL="914400" lvl="1" indent="-457200">
              <a:buClr>
                <a:srgbClr val="0051B2"/>
              </a:buClr>
              <a:buFont typeface="Wingdings" panose="05000000000000000000" pitchFamily="2" charset="2"/>
              <a:buChar char="Ø"/>
            </a:pPr>
            <a:r>
              <a:rPr lang="en-US" sz="2400" dirty="0"/>
              <a:t>All internal lubricated parts</a:t>
            </a:r>
          </a:p>
        </p:txBody>
      </p:sp>
      <p:pic>
        <p:nvPicPr>
          <p:cNvPr id="16" name="Picture 15">
            <a:extLst>
              <a:ext uri="{FF2B5EF4-FFF2-40B4-BE49-F238E27FC236}">
                <a16:creationId xmlns:a16="http://schemas.microsoft.com/office/drawing/2014/main" id="{EB5AD537-26C0-43F3-8812-D38039B3522E}"/>
              </a:ext>
            </a:extLst>
          </p:cNvPr>
          <p:cNvPicPr>
            <a:picLocks noChangeAspect="1"/>
          </p:cNvPicPr>
          <p:nvPr/>
        </p:nvPicPr>
        <p:blipFill>
          <a:blip r:embed="rId3"/>
          <a:stretch>
            <a:fillRect/>
          </a:stretch>
        </p:blipFill>
        <p:spPr>
          <a:xfrm>
            <a:off x="475426" y="1063034"/>
            <a:ext cx="4505877" cy="5779277"/>
          </a:xfrm>
          <a:prstGeom prst="rect">
            <a:avLst/>
          </a:prstGeom>
        </p:spPr>
      </p:pic>
      <p:sp>
        <p:nvSpPr>
          <p:cNvPr id="18" name="Oval 17">
            <a:extLst>
              <a:ext uri="{FF2B5EF4-FFF2-40B4-BE49-F238E27FC236}">
                <a16:creationId xmlns:a16="http://schemas.microsoft.com/office/drawing/2014/main" id="{324168BE-52A8-4208-B03E-F8CD283A709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ADA3DF0C-D92C-4351-815C-6BD4560610C1}"/>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4C912E3-BE60-443A-8A90-3569E56A7B60}"/>
              </a:ext>
            </a:extLst>
          </p:cNvPr>
          <p:cNvPicPr>
            <a:picLocks noChangeAspect="1"/>
          </p:cNvPicPr>
          <p:nvPr/>
        </p:nvPicPr>
        <p:blipFill>
          <a:blip r:embed="rId4"/>
          <a:stretch>
            <a:fillRect/>
          </a:stretch>
        </p:blipFill>
        <p:spPr>
          <a:xfrm>
            <a:off x="475776" y="1139880"/>
            <a:ext cx="4505175" cy="783840"/>
          </a:xfrm>
          <a:prstGeom prst="rect">
            <a:avLst/>
          </a:prstGeom>
          <a:ln w="76200">
            <a:solidFill>
              <a:srgbClr val="0051B2"/>
            </a:solidFill>
          </a:ln>
        </p:spPr>
      </p:pic>
      <p:sp>
        <p:nvSpPr>
          <p:cNvPr id="22" name="Multiplication Sign 21">
            <a:extLst>
              <a:ext uri="{FF2B5EF4-FFF2-40B4-BE49-F238E27FC236}">
                <a16:creationId xmlns:a16="http://schemas.microsoft.com/office/drawing/2014/main" id="{F082A42C-4089-4C38-901A-17B7F83E5A21}"/>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416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7" name="TextBox 16">
            <a:extLst>
              <a:ext uri="{FF2B5EF4-FFF2-40B4-BE49-F238E27FC236}">
                <a16:creationId xmlns:a16="http://schemas.microsoft.com/office/drawing/2014/main" id="{C5A77D81-CAC8-4AA5-8157-E697C199C6DA}"/>
              </a:ext>
            </a:extLst>
          </p:cNvPr>
          <p:cNvSpPr txBox="1"/>
          <p:nvPr/>
        </p:nvSpPr>
        <p:spPr>
          <a:xfrm>
            <a:off x="5209088" y="1128162"/>
            <a:ext cx="6816139" cy="1231106"/>
          </a:xfrm>
          <a:prstGeom prst="rect">
            <a:avLst/>
          </a:prstGeom>
          <a:noFill/>
        </p:spPr>
        <p:txBody>
          <a:bodyPr wrap="square" rtlCol="0">
            <a:spAutoFit/>
          </a:bodyPr>
          <a:lstStyle/>
          <a:p>
            <a:r>
              <a:rPr lang="en-US" sz="3200" b="1" dirty="0"/>
              <a:t>LEVEL II – STATED</a:t>
            </a:r>
          </a:p>
          <a:p>
            <a:endParaRPr lang="en-US" sz="1400" dirty="0"/>
          </a:p>
          <a:p>
            <a:pPr marL="457200" indent="-457200">
              <a:buClr>
                <a:srgbClr val="0051B2"/>
              </a:buClr>
              <a:buFont typeface="Wingdings" panose="05000000000000000000" pitchFamily="2" charset="2"/>
              <a:buChar char="Ø"/>
            </a:pPr>
            <a:r>
              <a:rPr lang="en-US" sz="2800" dirty="0"/>
              <a:t>Leveling system components:</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19829" y="2320381"/>
            <a:ext cx="6569371" cy="3539430"/>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2400" dirty="0"/>
              <a:t>Scissor jack(s)</a:t>
            </a:r>
          </a:p>
          <a:p>
            <a:pPr marL="914400" lvl="1" indent="-457200">
              <a:buClr>
                <a:srgbClr val="0051B2"/>
              </a:buClr>
              <a:buFont typeface="Wingdings" panose="05000000000000000000" pitchFamily="2" charset="2"/>
              <a:buChar char="Ø"/>
            </a:pPr>
            <a:r>
              <a:rPr lang="en-US" sz="2400" dirty="0"/>
              <a:t>Motor</a:t>
            </a:r>
          </a:p>
          <a:p>
            <a:pPr marL="914400" lvl="1" indent="-457200">
              <a:buClr>
                <a:srgbClr val="0051B2"/>
              </a:buClr>
              <a:buFont typeface="Wingdings" panose="05000000000000000000" pitchFamily="2" charset="2"/>
              <a:buChar char="Ø"/>
            </a:pPr>
            <a:r>
              <a:rPr lang="en-US" sz="2400" dirty="0"/>
              <a:t>Hydraulic/electric pump</a:t>
            </a:r>
          </a:p>
          <a:p>
            <a:pPr marL="914400" lvl="1" indent="-457200">
              <a:buClr>
                <a:srgbClr val="0051B2"/>
              </a:buClr>
              <a:buFont typeface="Wingdings" panose="05000000000000000000" pitchFamily="2" charset="2"/>
              <a:buChar char="Ø"/>
            </a:pPr>
            <a:r>
              <a:rPr lang="en-US" sz="2400" dirty="0"/>
              <a:t>Actuator</a:t>
            </a:r>
          </a:p>
          <a:p>
            <a:pPr marL="914400" lvl="1" indent="-457200">
              <a:buClr>
                <a:srgbClr val="0051B2"/>
              </a:buClr>
              <a:buFont typeface="Wingdings" panose="05000000000000000000" pitchFamily="2" charset="2"/>
              <a:buChar char="Ø"/>
            </a:pPr>
            <a:r>
              <a:rPr lang="en-US" sz="2400" dirty="0"/>
              <a:t>Jack(s)</a:t>
            </a:r>
          </a:p>
          <a:p>
            <a:pPr marL="914400" lvl="1" indent="-457200">
              <a:buClr>
                <a:srgbClr val="0051B2"/>
              </a:buClr>
              <a:buFont typeface="Wingdings" panose="05000000000000000000" pitchFamily="2" charset="2"/>
              <a:buChar char="Ø"/>
            </a:pPr>
            <a:r>
              <a:rPr lang="en-US" sz="2400" dirty="0"/>
              <a:t>Line(s)</a:t>
            </a:r>
          </a:p>
          <a:p>
            <a:pPr marL="914400" lvl="1" indent="-457200">
              <a:buClr>
                <a:srgbClr val="0051B2"/>
              </a:buClr>
              <a:buFont typeface="Wingdings" panose="05000000000000000000" pitchFamily="2" charset="2"/>
              <a:buChar char="Ø"/>
            </a:pPr>
            <a:r>
              <a:rPr lang="en-US" sz="2400" dirty="0"/>
              <a:t>Fitting(s)</a:t>
            </a:r>
          </a:p>
          <a:p>
            <a:pPr marL="914400" lvl="1" indent="-457200">
              <a:buClr>
                <a:srgbClr val="0051B2"/>
              </a:buClr>
              <a:buFont typeface="Wingdings" panose="05000000000000000000" pitchFamily="2" charset="2"/>
              <a:buChar char="Ø"/>
            </a:pPr>
            <a:r>
              <a:rPr lang="en-US" sz="2400" dirty="0"/>
              <a:t>Power cylinder(s)</a:t>
            </a:r>
          </a:p>
          <a:p>
            <a:pPr marL="914400" lvl="1" indent="-457200">
              <a:buClr>
                <a:srgbClr val="0051B2"/>
              </a:buClr>
              <a:buFont typeface="Wingdings" panose="05000000000000000000" pitchFamily="2" charset="2"/>
              <a:buChar char="Ø"/>
            </a:pPr>
            <a:r>
              <a:rPr lang="en-US" sz="2400" dirty="0"/>
              <a:t>Worm gear</a:t>
            </a:r>
          </a:p>
          <a:p>
            <a:pPr marL="914400" lvl="1" indent="-457200">
              <a:buClr>
                <a:srgbClr val="0051B2"/>
              </a:buClr>
              <a:buFont typeface="Wingdings" panose="05000000000000000000" pitchFamily="2" charset="2"/>
              <a:buChar char="Ø"/>
            </a:pPr>
            <a:r>
              <a:rPr lang="en-US" sz="2400" dirty="0"/>
              <a:t>Gear sets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Wiring </a:t>
            </a:r>
          </a:p>
          <a:p>
            <a:pPr marL="914400" lvl="1" indent="-457200">
              <a:buClr>
                <a:srgbClr val="0051B2"/>
              </a:buClr>
              <a:buFont typeface="Wingdings" panose="05000000000000000000" pitchFamily="2" charset="2"/>
              <a:buChar char="Ø"/>
            </a:pPr>
            <a:r>
              <a:rPr lang="en-US" sz="2400" dirty="0"/>
              <a:t>Harness</a:t>
            </a:r>
          </a:p>
          <a:p>
            <a:pPr marL="914400" lvl="1" indent="-457200">
              <a:buClr>
                <a:srgbClr val="0051B2"/>
              </a:buClr>
              <a:buFont typeface="Wingdings" panose="05000000000000000000" pitchFamily="2" charset="2"/>
              <a:buChar char="Ø"/>
            </a:pPr>
            <a:endParaRPr lang="en-US" sz="2800" dirty="0"/>
          </a:p>
        </p:txBody>
      </p:sp>
      <p:pic>
        <p:nvPicPr>
          <p:cNvPr id="16" name="Picture 15">
            <a:extLst>
              <a:ext uri="{FF2B5EF4-FFF2-40B4-BE49-F238E27FC236}">
                <a16:creationId xmlns:a16="http://schemas.microsoft.com/office/drawing/2014/main" id="{EB5AD537-26C0-43F3-8812-D38039B3522E}"/>
              </a:ext>
            </a:extLst>
          </p:cNvPr>
          <p:cNvPicPr>
            <a:picLocks noChangeAspect="1"/>
          </p:cNvPicPr>
          <p:nvPr/>
        </p:nvPicPr>
        <p:blipFill>
          <a:blip r:embed="rId3"/>
          <a:stretch>
            <a:fillRect/>
          </a:stretch>
        </p:blipFill>
        <p:spPr>
          <a:xfrm>
            <a:off x="475426" y="1063034"/>
            <a:ext cx="4505877" cy="5779277"/>
          </a:xfrm>
          <a:prstGeom prst="rect">
            <a:avLst/>
          </a:prstGeom>
        </p:spPr>
      </p:pic>
      <p:sp>
        <p:nvSpPr>
          <p:cNvPr id="18" name="Oval 17">
            <a:extLst>
              <a:ext uri="{FF2B5EF4-FFF2-40B4-BE49-F238E27FC236}">
                <a16:creationId xmlns:a16="http://schemas.microsoft.com/office/drawing/2014/main" id="{324168BE-52A8-4208-B03E-F8CD283A709E}"/>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ADA3DF0C-D92C-4351-815C-6BD4560610C1}"/>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04C912E3-BE60-443A-8A90-3569E56A7B60}"/>
              </a:ext>
            </a:extLst>
          </p:cNvPr>
          <p:cNvPicPr>
            <a:picLocks noChangeAspect="1"/>
          </p:cNvPicPr>
          <p:nvPr/>
        </p:nvPicPr>
        <p:blipFill>
          <a:blip r:embed="rId4"/>
          <a:stretch>
            <a:fillRect/>
          </a:stretch>
        </p:blipFill>
        <p:spPr>
          <a:xfrm>
            <a:off x="475776" y="1139880"/>
            <a:ext cx="4505175" cy="783840"/>
          </a:xfrm>
          <a:prstGeom prst="rect">
            <a:avLst/>
          </a:prstGeom>
          <a:ln w="76200">
            <a:solidFill>
              <a:srgbClr val="0051B2"/>
            </a:solidFill>
          </a:ln>
        </p:spPr>
      </p:pic>
      <p:sp>
        <p:nvSpPr>
          <p:cNvPr id="22" name="Multiplication Sign 21">
            <a:extLst>
              <a:ext uri="{FF2B5EF4-FFF2-40B4-BE49-F238E27FC236}">
                <a16:creationId xmlns:a16="http://schemas.microsoft.com/office/drawing/2014/main" id="{F082A42C-4089-4C38-901A-17B7F83E5A21}"/>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756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6" name="TextBox 15">
            <a:extLst>
              <a:ext uri="{FF2B5EF4-FFF2-40B4-BE49-F238E27FC236}">
                <a16:creationId xmlns:a16="http://schemas.microsoft.com/office/drawing/2014/main" id="{E2D93649-B5DE-4A47-915F-9E7E6849CCA9}"/>
              </a:ext>
            </a:extLst>
          </p:cNvPr>
          <p:cNvSpPr txBox="1"/>
          <p:nvPr/>
        </p:nvSpPr>
        <p:spPr>
          <a:xfrm>
            <a:off x="5211015" y="1131254"/>
            <a:ext cx="6340553" cy="5339923"/>
          </a:xfrm>
          <a:prstGeom prst="rect">
            <a:avLst/>
          </a:prstGeom>
          <a:noFill/>
        </p:spPr>
        <p:txBody>
          <a:bodyPr wrap="square" rtlCol="0">
            <a:spAutoFit/>
          </a:bodyPr>
          <a:lstStyle/>
          <a:p>
            <a:r>
              <a:rPr lang="en-US" sz="3200" b="1" dirty="0"/>
              <a:t>LEVEL II – STATED</a:t>
            </a:r>
          </a:p>
          <a:p>
            <a:endParaRPr lang="en-US" sz="1200" dirty="0"/>
          </a:p>
          <a:p>
            <a:pPr marL="457200" indent="-457200">
              <a:spcAft>
                <a:spcPts val="600"/>
              </a:spcAft>
              <a:buClr>
                <a:srgbClr val="0051B2"/>
              </a:buClr>
              <a:buFont typeface="Wingdings" panose="05000000000000000000" pitchFamily="2" charset="2"/>
              <a:buChar char="Ø"/>
            </a:pPr>
            <a:r>
              <a:rPr lang="en-US" sz="2800" dirty="0"/>
              <a:t>Slide-out room:</a:t>
            </a:r>
          </a:p>
          <a:p>
            <a:pPr marL="914400" lvl="1" indent="-457200">
              <a:buClr>
                <a:srgbClr val="0051B2"/>
              </a:buClr>
              <a:buFont typeface="Wingdings" panose="05000000000000000000" pitchFamily="2" charset="2"/>
              <a:buChar char="Ø"/>
            </a:pPr>
            <a:r>
              <a:rPr lang="en-US" sz="2400" dirty="0"/>
              <a:t>Motor assembly</a:t>
            </a:r>
          </a:p>
          <a:p>
            <a:pPr marL="914400" lvl="1" indent="-457200">
              <a:buClr>
                <a:srgbClr val="0051B2"/>
              </a:buClr>
              <a:buFont typeface="Wingdings" panose="05000000000000000000" pitchFamily="2" charset="2"/>
              <a:buChar char="Ø"/>
            </a:pPr>
            <a:r>
              <a:rPr lang="en-US" sz="2400" dirty="0"/>
              <a:t>Hydraulic/electric pump</a:t>
            </a:r>
          </a:p>
          <a:p>
            <a:pPr marL="914400" lvl="1" indent="-457200">
              <a:buClr>
                <a:srgbClr val="0051B2"/>
              </a:buClr>
              <a:buFont typeface="Wingdings" panose="05000000000000000000" pitchFamily="2" charset="2"/>
              <a:buChar char="Ø"/>
            </a:pPr>
            <a:r>
              <a:rPr lang="en-US" sz="2400" dirty="0"/>
              <a:t>Jack(s)</a:t>
            </a:r>
          </a:p>
          <a:p>
            <a:pPr marL="914400" lvl="1" indent="-457200">
              <a:buClr>
                <a:srgbClr val="0051B2"/>
              </a:buClr>
              <a:buFont typeface="Wingdings" panose="05000000000000000000" pitchFamily="2" charset="2"/>
              <a:buChar char="Ø"/>
            </a:pPr>
            <a:r>
              <a:rPr lang="en-US" sz="2400" dirty="0"/>
              <a:t>Line(s)</a:t>
            </a:r>
          </a:p>
          <a:p>
            <a:pPr marL="914400" lvl="1" indent="-457200">
              <a:buClr>
                <a:srgbClr val="0051B2"/>
              </a:buClr>
              <a:buFont typeface="Wingdings" panose="05000000000000000000" pitchFamily="2" charset="2"/>
              <a:buChar char="Ø"/>
            </a:pPr>
            <a:r>
              <a:rPr lang="en-US" sz="2400" dirty="0"/>
              <a:t>Fitting(s)</a:t>
            </a:r>
          </a:p>
          <a:p>
            <a:pPr marL="914400" lvl="1" indent="-457200">
              <a:buClr>
                <a:srgbClr val="0051B2"/>
              </a:buClr>
              <a:buFont typeface="Wingdings" panose="05000000000000000000" pitchFamily="2" charset="2"/>
              <a:buChar char="Ø"/>
            </a:pPr>
            <a:r>
              <a:rPr lang="en-US" sz="2400" dirty="0"/>
              <a:t>Power cylinder(s)</a:t>
            </a:r>
          </a:p>
          <a:p>
            <a:pPr marL="914400" lvl="1" indent="-457200">
              <a:buClr>
                <a:srgbClr val="0051B2"/>
              </a:buClr>
              <a:buFont typeface="Wingdings" panose="05000000000000000000" pitchFamily="2" charset="2"/>
              <a:buChar char="Ø"/>
            </a:pPr>
            <a:r>
              <a:rPr lang="en-US" sz="2400" dirty="0"/>
              <a:t>Worm gear</a:t>
            </a:r>
          </a:p>
          <a:p>
            <a:pPr marL="914400" lvl="1" indent="-457200">
              <a:buClr>
                <a:srgbClr val="0051B2"/>
              </a:buClr>
              <a:buFont typeface="Wingdings" panose="05000000000000000000" pitchFamily="2" charset="2"/>
              <a:buChar char="Ø"/>
            </a:pPr>
            <a:r>
              <a:rPr lang="en-US" sz="2400" dirty="0"/>
              <a:t>Gear sets</a:t>
            </a:r>
          </a:p>
          <a:p>
            <a:pPr marL="914400" lvl="1" indent="-457200">
              <a:buClr>
                <a:srgbClr val="0051B2"/>
              </a:buClr>
              <a:buFont typeface="Wingdings" panose="05000000000000000000" pitchFamily="2" charset="2"/>
              <a:buChar char="Ø"/>
            </a:pPr>
            <a:r>
              <a:rPr lang="en-US" sz="2400" dirty="0"/>
              <a:t>Switches</a:t>
            </a:r>
          </a:p>
          <a:p>
            <a:pPr marL="914400" lvl="1" indent="-457200">
              <a:buClr>
                <a:srgbClr val="0051B2"/>
              </a:buClr>
              <a:buFont typeface="Wingdings" panose="05000000000000000000" pitchFamily="2" charset="2"/>
              <a:buChar char="Ø"/>
            </a:pPr>
            <a:r>
              <a:rPr lang="en-US" sz="2400" dirty="0"/>
              <a:t>Wiring harness</a:t>
            </a:r>
          </a:p>
          <a:p>
            <a:pPr marL="914400" lvl="1" indent="-457200">
              <a:buClr>
                <a:srgbClr val="0051B2"/>
              </a:buClr>
              <a:buFont typeface="Wingdings" panose="05000000000000000000" pitchFamily="2" charset="2"/>
              <a:buChar char="Ø"/>
            </a:pPr>
            <a:r>
              <a:rPr lang="en-US" sz="2400" dirty="0"/>
              <a:t>Weather seals</a:t>
            </a:r>
            <a:endParaRPr lang="en-US" sz="2300" dirty="0"/>
          </a:p>
        </p:txBody>
      </p:sp>
      <p:pic>
        <p:nvPicPr>
          <p:cNvPr id="17" name="Picture 16">
            <a:extLst>
              <a:ext uri="{FF2B5EF4-FFF2-40B4-BE49-F238E27FC236}">
                <a16:creationId xmlns:a16="http://schemas.microsoft.com/office/drawing/2014/main" id="{2A9A8750-A505-4E8A-8799-FFE0173D4E4A}"/>
              </a:ext>
            </a:extLst>
          </p:cNvPr>
          <p:cNvPicPr>
            <a:picLocks noChangeAspect="1"/>
          </p:cNvPicPr>
          <p:nvPr/>
        </p:nvPicPr>
        <p:blipFill>
          <a:blip r:embed="rId3"/>
          <a:stretch>
            <a:fillRect/>
          </a:stretch>
        </p:blipFill>
        <p:spPr>
          <a:xfrm>
            <a:off x="475426" y="1063034"/>
            <a:ext cx="4505877" cy="5779277"/>
          </a:xfrm>
          <a:prstGeom prst="rect">
            <a:avLst/>
          </a:prstGeom>
        </p:spPr>
      </p:pic>
      <p:sp>
        <p:nvSpPr>
          <p:cNvPr id="18" name="Oval 17">
            <a:extLst>
              <a:ext uri="{FF2B5EF4-FFF2-40B4-BE49-F238E27FC236}">
                <a16:creationId xmlns:a16="http://schemas.microsoft.com/office/drawing/2014/main" id="{4E0F76D6-EDE2-4C18-970C-2AC0E85B85AD}"/>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9613CF83-0E14-4262-885D-09A5E01FE705}"/>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7D5F17BB-9483-492A-B61E-0D301E52C22E}"/>
              </a:ext>
            </a:extLst>
          </p:cNvPr>
          <p:cNvPicPr>
            <a:picLocks noChangeAspect="1"/>
          </p:cNvPicPr>
          <p:nvPr/>
        </p:nvPicPr>
        <p:blipFill>
          <a:blip r:embed="rId4"/>
          <a:stretch>
            <a:fillRect/>
          </a:stretch>
        </p:blipFill>
        <p:spPr>
          <a:xfrm>
            <a:off x="475776" y="1139880"/>
            <a:ext cx="4505175" cy="783840"/>
          </a:xfrm>
          <a:prstGeom prst="rect">
            <a:avLst/>
          </a:prstGeom>
          <a:ln w="76200">
            <a:solidFill>
              <a:srgbClr val="0051B2"/>
            </a:solidFill>
          </a:ln>
        </p:spPr>
      </p:pic>
      <p:sp>
        <p:nvSpPr>
          <p:cNvPr id="21" name="Multiplication Sign 20">
            <a:extLst>
              <a:ext uri="{FF2B5EF4-FFF2-40B4-BE49-F238E27FC236}">
                <a16:creationId xmlns:a16="http://schemas.microsoft.com/office/drawing/2014/main" id="{211A94CE-71FA-4241-9C1D-2E3969C1FCBF}"/>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572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pic>
        <p:nvPicPr>
          <p:cNvPr id="11" name="Picture 10">
            <a:extLst>
              <a:ext uri="{FF2B5EF4-FFF2-40B4-BE49-F238E27FC236}">
                <a16:creationId xmlns:a16="http://schemas.microsoft.com/office/drawing/2014/main" id="{A85611FF-5EED-44F2-A7D8-CC04952B7A09}"/>
              </a:ext>
            </a:extLst>
          </p:cNvPr>
          <p:cNvPicPr>
            <a:picLocks noChangeAspect="1"/>
          </p:cNvPicPr>
          <p:nvPr/>
        </p:nvPicPr>
        <p:blipFill>
          <a:blip r:embed="rId2"/>
          <a:stretch>
            <a:fillRect/>
          </a:stretch>
        </p:blipFill>
        <p:spPr>
          <a:xfrm>
            <a:off x="10430933" y="29986"/>
            <a:ext cx="1479032" cy="982214"/>
          </a:xfrm>
          <a:prstGeom prst="rect">
            <a:avLst/>
          </a:prstGeom>
        </p:spPr>
      </p:pic>
      <p:sp>
        <p:nvSpPr>
          <p:cNvPr id="17" name="TextBox 16">
            <a:extLst>
              <a:ext uri="{FF2B5EF4-FFF2-40B4-BE49-F238E27FC236}">
                <a16:creationId xmlns:a16="http://schemas.microsoft.com/office/drawing/2014/main" id="{C5A77D81-CAC8-4AA5-8157-E697C199C6DA}"/>
              </a:ext>
            </a:extLst>
          </p:cNvPr>
          <p:cNvSpPr txBox="1"/>
          <p:nvPr/>
        </p:nvSpPr>
        <p:spPr>
          <a:xfrm>
            <a:off x="5210006" y="1124613"/>
            <a:ext cx="5959720" cy="1107996"/>
          </a:xfrm>
          <a:prstGeom prst="rect">
            <a:avLst/>
          </a:prstGeom>
          <a:noFill/>
        </p:spPr>
        <p:txBody>
          <a:bodyPr wrap="square" rtlCol="0">
            <a:spAutoFit/>
          </a:bodyPr>
          <a:lstStyle/>
          <a:p>
            <a:r>
              <a:rPr lang="en-US" sz="3200" b="1" dirty="0"/>
              <a:t>LEVEL II – STATED</a:t>
            </a:r>
          </a:p>
          <a:p>
            <a:endParaRPr lang="en-US" sz="1000" dirty="0"/>
          </a:p>
          <a:p>
            <a:pPr marL="457200" indent="-457200">
              <a:buClr>
                <a:srgbClr val="0051B2"/>
              </a:buClr>
              <a:buFont typeface="Wingdings" panose="05000000000000000000" pitchFamily="2" charset="2"/>
              <a:buChar char="Ø"/>
            </a:pPr>
            <a:r>
              <a:rPr lang="en-US" sz="2400" dirty="0"/>
              <a:t>Deluxe component package:</a:t>
            </a:r>
          </a:p>
        </p:txBody>
      </p:sp>
      <p:sp>
        <p:nvSpPr>
          <p:cNvPr id="19" name="TextBox 18">
            <a:extLst>
              <a:ext uri="{FF2B5EF4-FFF2-40B4-BE49-F238E27FC236}">
                <a16:creationId xmlns:a16="http://schemas.microsoft.com/office/drawing/2014/main" id="{75065523-0CE0-45A4-AAA7-97DF495D12C9}"/>
              </a:ext>
            </a:extLst>
          </p:cNvPr>
          <p:cNvSpPr txBox="1"/>
          <p:nvPr/>
        </p:nvSpPr>
        <p:spPr>
          <a:xfrm>
            <a:off x="5220747" y="2221939"/>
            <a:ext cx="6569371" cy="4478149"/>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sz="1900" dirty="0"/>
              <a:t>Rear monitor system</a:t>
            </a:r>
          </a:p>
          <a:p>
            <a:pPr marL="914400" lvl="1" indent="-457200">
              <a:buClr>
                <a:srgbClr val="0051B2"/>
              </a:buClr>
              <a:buFont typeface="Wingdings" panose="05000000000000000000" pitchFamily="2" charset="2"/>
              <a:buChar char="Ø"/>
            </a:pPr>
            <a:r>
              <a:rPr lang="en-US" sz="1900" dirty="0"/>
              <a:t>Ice maker</a:t>
            </a:r>
          </a:p>
          <a:p>
            <a:pPr marL="914400" lvl="1" indent="-457200">
              <a:buClr>
                <a:srgbClr val="0051B2"/>
              </a:buClr>
              <a:buFont typeface="Wingdings" panose="05000000000000000000" pitchFamily="2" charset="2"/>
              <a:buChar char="Ø"/>
            </a:pPr>
            <a:r>
              <a:rPr lang="en-US" sz="1900" dirty="0"/>
              <a:t>Dishwasher</a:t>
            </a:r>
          </a:p>
          <a:p>
            <a:pPr marL="914400" lvl="1" indent="-457200">
              <a:buClr>
                <a:srgbClr val="0051B2"/>
              </a:buClr>
              <a:buFont typeface="Wingdings" panose="05000000000000000000" pitchFamily="2" charset="2"/>
              <a:buChar char="Ø"/>
            </a:pPr>
            <a:r>
              <a:rPr lang="en-US" sz="1900" dirty="0"/>
              <a:t>Washer/dryer (excludes belts and hoses)</a:t>
            </a:r>
          </a:p>
          <a:p>
            <a:pPr marL="914400" lvl="1" indent="-457200">
              <a:buClr>
                <a:srgbClr val="0051B2"/>
              </a:buClr>
              <a:buFont typeface="Wingdings" panose="05000000000000000000" pitchFamily="2" charset="2"/>
              <a:buChar char="Ø"/>
            </a:pPr>
            <a:r>
              <a:rPr lang="en-US" sz="1900" dirty="0"/>
              <a:t>Trash compactor</a:t>
            </a:r>
          </a:p>
          <a:p>
            <a:pPr marL="914400" lvl="1" indent="-457200">
              <a:buClr>
                <a:srgbClr val="0051B2"/>
              </a:buClr>
              <a:buFont typeface="Wingdings" panose="05000000000000000000" pitchFamily="2" charset="2"/>
              <a:buChar char="Ø"/>
            </a:pPr>
            <a:r>
              <a:rPr lang="en-US" sz="1900" dirty="0"/>
              <a:t>Central vacuum system</a:t>
            </a:r>
          </a:p>
          <a:p>
            <a:pPr marL="914400" lvl="1" indent="-457200">
              <a:buClr>
                <a:srgbClr val="0051B2"/>
              </a:buClr>
              <a:buFont typeface="Wingdings" panose="05000000000000000000" pitchFamily="2" charset="2"/>
              <a:buChar char="Ø"/>
            </a:pPr>
            <a:r>
              <a:rPr lang="en-US" sz="1900" dirty="0"/>
              <a:t>External barbeque grill</a:t>
            </a:r>
          </a:p>
          <a:p>
            <a:pPr marL="914400" lvl="1" indent="-457200">
              <a:buClr>
                <a:srgbClr val="0051B2"/>
              </a:buClr>
              <a:buFont typeface="Wingdings" panose="05000000000000000000" pitchFamily="2" charset="2"/>
              <a:buChar char="Ø"/>
            </a:pPr>
            <a:r>
              <a:rPr lang="en-US" sz="1900" dirty="0"/>
              <a:t>Systems monitor panel</a:t>
            </a:r>
          </a:p>
          <a:p>
            <a:pPr marL="914400" lvl="1" indent="-457200">
              <a:buClr>
                <a:srgbClr val="0051B2"/>
              </a:buClr>
              <a:buFont typeface="Wingdings" panose="05000000000000000000" pitchFamily="2" charset="2"/>
              <a:buChar char="Ø"/>
            </a:pPr>
            <a:r>
              <a:rPr lang="en-US" sz="1900" dirty="0"/>
              <a:t>Carbon monoxide sensor</a:t>
            </a:r>
          </a:p>
          <a:p>
            <a:pPr marL="914400" lvl="1" indent="-457200">
              <a:buClr>
                <a:srgbClr val="0051B2"/>
              </a:buClr>
              <a:buFont typeface="Wingdings" panose="05000000000000000000" pitchFamily="2" charset="2"/>
              <a:buChar char="Ø"/>
            </a:pPr>
            <a:r>
              <a:rPr lang="en-US" sz="1900" dirty="0"/>
              <a:t>Smoke sensor</a:t>
            </a:r>
          </a:p>
          <a:p>
            <a:pPr marL="914400" lvl="1" indent="-457200">
              <a:buClr>
                <a:srgbClr val="0051B2"/>
              </a:buClr>
              <a:buFont typeface="Wingdings" panose="05000000000000000000" pitchFamily="2" charset="2"/>
              <a:buChar char="Ø"/>
            </a:pPr>
            <a:endParaRPr lang="en-US" sz="1900" dirty="0"/>
          </a:p>
          <a:p>
            <a:pPr marL="914400" lvl="1" indent="-457200">
              <a:buClr>
                <a:srgbClr val="0051B2"/>
              </a:buClr>
              <a:buFont typeface="Wingdings" panose="05000000000000000000" pitchFamily="2" charset="2"/>
              <a:buChar char="Ø"/>
            </a:pPr>
            <a:endParaRPr lang="en-US" sz="1900" dirty="0"/>
          </a:p>
          <a:p>
            <a:pPr marL="914400" lvl="1" indent="-457200">
              <a:buClr>
                <a:srgbClr val="0051B2"/>
              </a:buClr>
              <a:buFont typeface="Wingdings" panose="05000000000000000000" pitchFamily="2" charset="2"/>
              <a:buChar char="Ø"/>
            </a:pPr>
            <a:r>
              <a:rPr lang="en-US" sz="1900" dirty="0"/>
              <a:t>Thermometer</a:t>
            </a:r>
          </a:p>
          <a:p>
            <a:pPr marL="914400" lvl="1" indent="-457200">
              <a:buClr>
                <a:srgbClr val="0051B2"/>
              </a:buClr>
              <a:buFont typeface="Wingdings" panose="05000000000000000000" pitchFamily="2" charset="2"/>
              <a:buChar char="Ø"/>
            </a:pPr>
            <a:r>
              <a:rPr lang="en-US" sz="1900" dirty="0"/>
              <a:t>Compass</a:t>
            </a:r>
          </a:p>
          <a:p>
            <a:pPr marL="914400" lvl="1" indent="-457200">
              <a:buClr>
                <a:srgbClr val="0051B2"/>
              </a:buClr>
              <a:buFont typeface="Wingdings" panose="05000000000000000000" pitchFamily="2" charset="2"/>
              <a:buChar char="Ø"/>
            </a:pPr>
            <a:r>
              <a:rPr lang="en-US" sz="1900" dirty="0"/>
              <a:t>Central locking system</a:t>
            </a:r>
          </a:p>
          <a:p>
            <a:pPr marL="914400" lvl="1" indent="-457200">
              <a:buClr>
                <a:srgbClr val="0051B2"/>
              </a:buClr>
              <a:buFont typeface="Wingdings" panose="05000000000000000000" pitchFamily="2" charset="2"/>
              <a:buChar char="Ø"/>
            </a:pPr>
            <a:r>
              <a:rPr lang="en-US" sz="1900" dirty="0"/>
              <a:t>Power seat system</a:t>
            </a:r>
          </a:p>
          <a:p>
            <a:pPr marL="914400" lvl="1" indent="-457200">
              <a:buClr>
                <a:srgbClr val="0051B2"/>
              </a:buClr>
              <a:buFont typeface="Wingdings" panose="05000000000000000000" pitchFamily="2" charset="2"/>
              <a:buChar char="Ø"/>
            </a:pPr>
            <a:r>
              <a:rPr lang="en-US" sz="1900" dirty="0"/>
              <a:t>Awning motor</a:t>
            </a:r>
          </a:p>
          <a:p>
            <a:pPr marL="914400" lvl="1" indent="-457200">
              <a:buClr>
                <a:srgbClr val="0051B2"/>
              </a:buClr>
              <a:buFont typeface="Wingdings" panose="05000000000000000000" pitchFamily="2" charset="2"/>
              <a:buChar char="Ø"/>
            </a:pPr>
            <a:r>
              <a:rPr lang="en-US" sz="1900" dirty="0"/>
              <a:t>Awning weather sensor</a:t>
            </a:r>
          </a:p>
          <a:p>
            <a:pPr marL="914400" lvl="1" indent="-457200">
              <a:buClr>
                <a:srgbClr val="0051B2"/>
              </a:buClr>
              <a:buFont typeface="Wingdings" panose="05000000000000000000" pitchFamily="2" charset="2"/>
              <a:buChar char="Ø"/>
            </a:pPr>
            <a:r>
              <a:rPr lang="en-US" sz="1900" dirty="0"/>
              <a:t>Awning control panel</a:t>
            </a:r>
          </a:p>
          <a:p>
            <a:pPr marL="914400" lvl="1" indent="-457200">
              <a:buClr>
                <a:srgbClr val="0051B2"/>
              </a:buClr>
              <a:buFont typeface="Wingdings" panose="05000000000000000000" pitchFamily="2" charset="2"/>
              <a:buChar char="Ø"/>
            </a:pPr>
            <a:r>
              <a:rPr lang="en-US" sz="1900" dirty="0"/>
              <a:t>Wonder bead lift motor and switch</a:t>
            </a:r>
          </a:p>
          <a:p>
            <a:pPr marL="914400" lvl="1" indent="-457200">
              <a:buClr>
                <a:srgbClr val="0051B2"/>
              </a:buClr>
              <a:buFont typeface="Wingdings" panose="05000000000000000000" pitchFamily="2" charset="2"/>
              <a:buChar char="Ø"/>
            </a:pPr>
            <a:r>
              <a:rPr lang="en-US" sz="1900" dirty="0"/>
              <a:t>Switches</a:t>
            </a:r>
          </a:p>
          <a:p>
            <a:pPr marL="914400" lvl="1" indent="-457200">
              <a:buClr>
                <a:srgbClr val="0051B2"/>
              </a:buClr>
              <a:buFont typeface="Wingdings" panose="05000000000000000000" pitchFamily="2" charset="2"/>
              <a:buChar char="Ø"/>
            </a:pPr>
            <a:r>
              <a:rPr lang="en-US" sz="1900" dirty="0"/>
              <a:t>Electrical outlets</a:t>
            </a:r>
          </a:p>
          <a:p>
            <a:pPr marL="914400" lvl="1" indent="-457200">
              <a:buClr>
                <a:srgbClr val="0051B2"/>
              </a:buClr>
              <a:buFont typeface="Wingdings" panose="05000000000000000000" pitchFamily="2" charset="2"/>
              <a:buChar char="Ø"/>
            </a:pPr>
            <a:r>
              <a:rPr lang="en-US" sz="1900" dirty="0"/>
              <a:t>Kitchen center (factory installed)</a:t>
            </a:r>
          </a:p>
          <a:p>
            <a:pPr marL="914400" lvl="1" indent="-457200">
              <a:buClr>
                <a:srgbClr val="0051B2"/>
              </a:buClr>
              <a:buFont typeface="Wingdings" panose="05000000000000000000" pitchFamily="2" charset="2"/>
              <a:buChar char="Ø"/>
            </a:pPr>
            <a:endParaRPr lang="en-US" sz="1900" dirty="0"/>
          </a:p>
        </p:txBody>
      </p:sp>
      <p:pic>
        <p:nvPicPr>
          <p:cNvPr id="16" name="Picture 15">
            <a:extLst>
              <a:ext uri="{FF2B5EF4-FFF2-40B4-BE49-F238E27FC236}">
                <a16:creationId xmlns:a16="http://schemas.microsoft.com/office/drawing/2014/main" id="{2D9C2669-1EF9-4C42-95B1-1CAD5530318D}"/>
              </a:ext>
            </a:extLst>
          </p:cNvPr>
          <p:cNvPicPr>
            <a:picLocks noChangeAspect="1"/>
          </p:cNvPicPr>
          <p:nvPr/>
        </p:nvPicPr>
        <p:blipFill>
          <a:blip r:embed="rId3"/>
          <a:stretch>
            <a:fillRect/>
          </a:stretch>
        </p:blipFill>
        <p:spPr>
          <a:xfrm>
            <a:off x="475426" y="1063034"/>
            <a:ext cx="4505877" cy="5779277"/>
          </a:xfrm>
          <a:prstGeom prst="rect">
            <a:avLst/>
          </a:prstGeom>
        </p:spPr>
      </p:pic>
      <p:sp>
        <p:nvSpPr>
          <p:cNvPr id="18" name="Oval 17">
            <a:extLst>
              <a:ext uri="{FF2B5EF4-FFF2-40B4-BE49-F238E27FC236}">
                <a16:creationId xmlns:a16="http://schemas.microsoft.com/office/drawing/2014/main" id="{3C3ED647-D280-4347-9C8B-44EE784BC401}"/>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9C9F0FF1-FBC3-4916-A64D-931BE977B924}"/>
              </a:ext>
            </a:extLst>
          </p:cNvPr>
          <p:cNvCxnSpPr>
            <a:cxnSpLocks/>
          </p:cNvCxnSpPr>
          <p:nvPr/>
        </p:nvCxnSpPr>
        <p:spPr>
          <a:xfrm flipV="1">
            <a:off x="1289681" y="2096429"/>
            <a:ext cx="825321" cy="1578492"/>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A975783E-3018-435D-8879-2FE86B536819}"/>
              </a:ext>
            </a:extLst>
          </p:cNvPr>
          <p:cNvPicPr>
            <a:picLocks noChangeAspect="1"/>
          </p:cNvPicPr>
          <p:nvPr/>
        </p:nvPicPr>
        <p:blipFill>
          <a:blip r:embed="rId4"/>
          <a:stretch>
            <a:fillRect/>
          </a:stretch>
        </p:blipFill>
        <p:spPr>
          <a:xfrm>
            <a:off x="475776" y="1139880"/>
            <a:ext cx="4505175" cy="783840"/>
          </a:xfrm>
          <a:prstGeom prst="rect">
            <a:avLst/>
          </a:prstGeom>
          <a:ln w="76200">
            <a:solidFill>
              <a:srgbClr val="0051B2"/>
            </a:solidFill>
          </a:ln>
        </p:spPr>
      </p:pic>
      <p:sp>
        <p:nvSpPr>
          <p:cNvPr id="22" name="Multiplication Sign 21">
            <a:extLst>
              <a:ext uri="{FF2B5EF4-FFF2-40B4-BE49-F238E27FC236}">
                <a16:creationId xmlns:a16="http://schemas.microsoft.com/office/drawing/2014/main" id="{A230DEB5-A8D9-4AB3-8965-A2BCC994E9C7}"/>
              </a:ext>
            </a:extLst>
          </p:cNvPr>
          <p:cNvSpPr/>
          <p:nvPr/>
        </p:nvSpPr>
        <p:spPr>
          <a:xfrm>
            <a:off x="2057852" y="1636972"/>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777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9">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
                                            <p:txEl>
                                              <p:pRg st="20" end="2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9">
                                            <p:txEl>
                                              <p:pRg st="21" end="2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75426" y="1054408"/>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VSC – MOTOR HOME – COVERAGES</a:t>
            </a:r>
          </a:p>
        </p:txBody>
      </p:sp>
      <p:sp>
        <p:nvSpPr>
          <p:cNvPr id="6" name="Oval 5">
            <a:extLst>
              <a:ext uri="{FF2B5EF4-FFF2-40B4-BE49-F238E27FC236}">
                <a16:creationId xmlns:a16="http://schemas.microsoft.com/office/drawing/2014/main" id="{193627AD-50AF-4147-A98B-4D6E148098F5}"/>
              </a:ext>
            </a:extLst>
          </p:cNvPr>
          <p:cNvSpPr/>
          <p:nvPr/>
        </p:nvSpPr>
        <p:spPr>
          <a:xfrm>
            <a:off x="384630" y="3767554"/>
            <a:ext cx="1730372" cy="414153"/>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1289681" y="2100361"/>
            <a:ext cx="2318190" cy="157456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8CE6DB2-F9DD-40D9-A596-BF86CE057EF3}"/>
              </a:ext>
            </a:extLst>
          </p:cNvPr>
          <p:cNvPicPr>
            <a:picLocks noChangeAspect="1"/>
          </p:cNvPicPr>
          <p:nvPr/>
        </p:nvPicPr>
        <p:blipFill>
          <a:blip r:embed="rId3"/>
          <a:stretch>
            <a:fillRect/>
          </a:stretch>
        </p:blipFill>
        <p:spPr>
          <a:xfrm>
            <a:off x="475776" y="1131254"/>
            <a:ext cx="4505175" cy="783840"/>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3607871" y="1638938"/>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0FE7DB60-D6DE-4D6F-9823-388907CEC0AF}"/>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2" name="TextBox 11">
            <a:extLst>
              <a:ext uri="{FF2B5EF4-FFF2-40B4-BE49-F238E27FC236}">
                <a16:creationId xmlns:a16="http://schemas.microsoft.com/office/drawing/2014/main" id="{5E739B8C-E9C3-4E24-881B-6F0DE6B3FEFC}"/>
              </a:ext>
            </a:extLst>
          </p:cNvPr>
          <p:cNvSpPr txBox="1"/>
          <p:nvPr/>
        </p:nvSpPr>
        <p:spPr>
          <a:xfrm>
            <a:off x="5209554" y="1123821"/>
            <a:ext cx="5824235" cy="1815882"/>
          </a:xfrm>
          <a:prstGeom prst="rect">
            <a:avLst/>
          </a:prstGeom>
          <a:noFill/>
        </p:spPr>
        <p:txBody>
          <a:bodyPr wrap="square" rtlCol="0">
            <a:spAutoFit/>
          </a:bodyPr>
          <a:lstStyle/>
          <a:p>
            <a:r>
              <a:rPr lang="en-US" sz="3200" b="1" dirty="0"/>
              <a:t>LEVEL III </a:t>
            </a:r>
          </a:p>
          <a:p>
            <a:endParaRPr lang="en-US" dirty="0"/>
          </a:p>
          <a:p>
            <a:pPr marL="457200" indent="-457200">
              <a:buClr>
                <a:srgbClr val="0051B2"/>
              </a:buClr>
              <a:buFont typeface="Wingdings" panose="05000000000000000000" pitchFamily="2" charset="2"/>
              <a:buChar char="Ø"/>
            </a:pPr>
            <a:r>
              <a:rPr lang="en-US" sz="2800" dirty="0"/>
              <a:t>Exclusionary coverage</a:t>
            </a:r>
          </a:p>
          <a:p>
            <a:pPr>
              <a:buClr>
                <a:srgbClr val="0051B2"/>
              </a:buClr>
            </a:pPr>
            <a:endParaRPr lang="en-US" sz="3400" i="1" dirty="0"/>
          </a:p>
        </p:txBody>
      </p:sp>
    </p:spTree>
    <p:extLst>
      <p:ext uri="{BB962C8B-B14F-4D97-AF65-F5344CB8AC3E}">
        <p14:creationId xmlns:p14="http://schemas.microsoft.com/office/powerpoint/2010/main" val="156597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ELIGIBILITY</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4023359" y="2689413"/>
            <a:ext cx="2766754" cy="1638748"/>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9CAF865-3897-4C91-AE56-4BB1F2035994}"/>
              </a:ext>
            </a:extLst>
          </p:cNvPr>
          <p:cNvSpPr txBox="1"/>
          <p:nvPr/>
        </p:nvSpPr>
        <p:spPr>
          <a:xfrm>
            <a:off x="6790113" y="3463239"/>
            <a:ext cx="3944091" cy="2246769"/>
          </a:xfrm>
          <a:prstGeom prst="rect">
            <a:avLst/>
          </a:prstGeom>
          <a:noFill/>
        </p:spPr>
        <p:txBody>
          <a:bodyPr wrap="square" rtlCol="0">
            <a:spAutoFit/>
          </a:bodyPr>
          <a:lstStyle/>
          <a:p>
            <a:pPr marL="457200" indent="-457200">
              <a:buClr>
                <a:srgbClr val="0051B2"/>
              </a:buClr>
              <a:buFont typeface="Wingdings" panose="05000000000000000000" pitchFamily="2" charset="2"/>
              <a:buChar char="Ø"/>
            </a:pPr>
            <a:r>
              <a:rPr lang="en-US" sz="2800" dirty="0"/>
              <a:t>$100 is standard</a:t>
            </a:r>
          </a:p>
          <a:p>
            <a:pPr marL="457200" indent="-457200">
              <a:buClr>
                <a:srgbClr val="0051B2"/>
              </a:buClr>
              <a:buFont typeface="Wingdings" panose="05000000000000000000" pitchFamily="2" charset="2"/>
              <a:buChar char="Ø"/>
            </a:pPr>
            <a:r>
              <a:rPr lang="en-US" sz="2800" dirty="0"/>
              <a:t>$0</a:t>
            </a:r>
          </a:p>
          <a:p>
            <a:pPr marL="457200" indent="-457200">
              <a:buClr>
                <a:srgbClr val="0051B2"/>
              </a:buClr>
              <a:buFont typeface="Wingdings" panose="05000000000000000000" pitchFamily="2" charset="2"/>
              <a:buChar char="Ø"/>
            </a:pPr>
            <a:r>
              <a:rPr lang="en-US" sz="2800" dirty="0"/>
              <a:t>$50</a:t>
            </a:r>
          </a:p>
          <a:p>
            <a:pPr marL="457200" indent="-457200">
              <a:buClr>
                <a:srgbClr val="0051B2"/>
              </a:buClr>
              <a:buFont typeface="Wingdings" panose="05000000000000000000" pitchFamily="2" charset="2"/>
              <a:buChar char="Ø"/>
            </a:pPr>
            <a:r>
              <a:rPr lang="en-US" sz="2800" dirty="0"/>
              <a:t>$200</a:t>
            </a:r>
          </a:p>
          <a:p>
            <a:pPr marL="457200" indent="-457200">
              <a:buClr>
                <a:srgbClr val="0051B2"/>
              </a:buClr>
              <a:buFont typeface="Wingdings" panose="05000000000000000000" pitchFamily="2" charset="2"/>
              <a:buChar char="Ø"/>
            </a:pPr>
            <a:r>
              <a:rPr lang="en-US" sz="2800" dirty="0"/>
              <a:t>$500</a:t>
            </a:r>
          </a:p>
        </p:txBody>
      </p:sp>
      <p:pic>
        <p:nvPicPr>
          <p:cNvPr id="7" name="Picture 6" descr="A picture containing table&#10;&#10;Description automatically generated">
            <a:extLst>
              <a:ext uri="{FF2B5EF4-FFF2-40B4-BE49-F238E27FC236}">
                <a16:creationId xmlns:a16="http://schemas.microsoft.com/office/drawing/2014/main" id="{8C4B6C4E-90A4-4DF4-8009-C8E2A943167C}"/>
              </a:ext>
            </a:extLst>
          </p:cNvPr>
          <p:cNvPicPr>
            <a:picLocks noChangeAspect="1"/>
          </p:cNvPicPr>
          <p:nvPr/>
        </p:nvPicPr>
        <p:blipFill>
          <a:blip r:embed="rId3"/>
          <a:stretch>
            <a:fillRect/>
          </a:stretch>
        </p:blipFill>
        <p:spPr>
          <a:xfrm>
            <a:off x="6920971" y="1637557"/>
            <a:ext cx="2535523" cy="1225219"/>
          </a:xfrm>
          <a:prstGeom prst="rect">
            <a:avLst/>
          </a:prstGeom>
        </p:spPr>
      </p:pic>
      <p:sp>
        <p:nvSpPr>
          <p:cNvPr id="12" name="Oval 11">
            <a:extLst>
              <a:ext uri="{FF2B5EF4-FFF2-40B4-BE49-F238E27FC236}">
                <a16:creationId xmlns:a16="http://schemas.microsoft.com/office/drawing/2014/main" id="{C284D29C-FC4C-411B-A1D5-7D84672F8A87}"/>
              </a:ext>
            </a:extLst>
          </p:cNvPr>
          <p:cNvSpPr/>
          <p:nvPr/>
        </p:nvSpPr>
        <p:spPr>
          <a:xfrm>
            <a:off x="3413758" y="4328161"/>
            <a:ext cx="609601" cy="396144"/>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29C5CF5D-5846-4F4B-AE3E-602B21AC6524}"/>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9425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65127"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MOTOR HOME – OPTIONS AND SURCHARGES</a:t>
            </a:r>
          </a:p>
        </p:txBody>
      </p:sp>
      <p:sp>
        <p:nvSpPr>
          <p:cNvPr id="6" name="Oval 5">
            <a:extLst>
              <a:ext uri="{FF2B5EF4-FFF2-40B4-BE49-F238E27FC236}">
                <a16:creationId xmlns:a16="http://schemas.microsoft.com/office/drawing/2014/main" id="{193627AD-50AF-4147-A98B-4D6E148098F5}"/>
              </a:ext>
            </a:extLst>
          </p:cNvPr>
          <p:cNvSpPr/>
          <p:nvPr/>
        </p:nvSpPr>
        <p:spPr>
          <a:xfrm>
            <a:off x="0" y="4427035"/>
            <a:ext cx="5151863" cy="52411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384630" y="2105025"/>
            <a:ext cx="403246" cy="2322010"/>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029DB8D-C8D8-41A0-988C-B837AA43BD6B}"/>
              </a:ext>
            </a:extLst>
          </p:cNvPr>
          <p:cNvPicPr>
            <a:picLocks noChangeAspect="1"/>
          </p:cNvPicPr>
          <p:nvPr/>
        </p:nvPicPr>
        <p:blipFill>
          <a:blip r:embed="rId3"/>
          <a:stretch>
            <a:fillRect/>
          </a:stretch>
        </p:blipFill>
        <p:spPr>
          <a:xfrm>
            <a:off x="52410" y="1143268"/>
            <a:ext cx="12087179" cy="783841"/>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205125" y="1552440"/>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38109CA-0C1A-4633-9E5F-5B829FC98B6B}"/>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1" name="TextBox 10">
            <a:extLst>
              <a:ext uri="{FF2B5EF4-FFF2-40B4-BE49-F238E27FC236}">
                <a16:creationId xmlns:a16="http://schemas.microsoft.com/office/drawing/2014/main" id="{E5447F30-CC51-4ABF-B773-1333013B986E}"/>
              </a:ext>
            </a:extLst>
          </p:cNvPr>
          <p:cNvSpPr txBox="1"/>
          <p:nvPr/>
        </p:nvSpPr>
        <p:spPr>
          <a:xfrm>
            <a:off x="5010681" y="2016676"/>
            <a:ext cx="5959720" cy="461665"/>
          </a:xfrm>
          <a:prstGeom prst="rect">
            <a:avLst/>
          </a:prstGeom>
          <a:noFill/>
        </p:spPr>
        <p:txBody>
          <a:bodyPr wrap="square" rtlCol="0">
            <a:spAutoFit/>
          </a:bodyPr>
          <a:lstStyle/>
          <a:p>
            <a:pPr marL="457200" indent="-457200">
              <a:buClr>
                <a:srgbClr val="0051B2"/>
              </a:buClr>
              <a:buFont typeface="Wingdings" panose="05000000000000000000" pitchFamily="2" charset="2"/>
              <a:buChar char="Ø"/>
            </a:pPr>
            <a:r>
              <a:rPr lang="en-US" sz="2400" dirty="0"/>
              <a:t>Audio/video technology:</a:t>
            </a:r>
          </a:p>
        </p:txBody>
      </p:sp>
      <p:sp>
        <p:nvSpPr>
          <p:cNvPr id="12" name="TextBox 11">
            <a:extLst>
              <a:ext uri="{FF2B5EF4-FFF2-40B4-BE49-F238E27FC236}">
                <a16:creationId xmlns:a16="http://schemas.microsoft.com/office/drawing/2014/main" id="{7929C2E5-0AB3-42D5-A756-6B006935B06B}"/>
              </a:ext>
            </a:extLst>
          </p:cNvPr>
          <p:cNvSpPr txBox="1"/>
          <p:nvPr/>
        </p:nvSpPr>
        <p:spPr>
          <a:xfrm>
            <a:off x="5012798" y="2415260"/>
            <a:ext cx="6569371" cy="4770537"/>
          </a:xfrm>
          <a:prstGeom prst="rect">
            <a:avLst/>
          </a:prstGeom>
          <a:noFill/>
        </p:spPr>
        <p:txBody>
          <a:bodyPr wrap="square" numCol="2" rtlCol="0">
            <a:spAutoFit/>
          </a:bodyPr>
          <a:lstStyle/>
          <a:p>
            <a:pPr marL="914400" lvl="1" indent="-457200">
              <a:buClr>
                <a:srgbClr val="0051B2"/>
              </a:buClr>
              <a:buFont typeface="Wingdings" panose="05000000000000000000" pitchFamily="2" charset="2"/>
              <a:buChar char="Ø"/>
            </a:pPr>
            <a:r>
              <a:rPr lang="en-US" dirty="0"/>
              <a:t>TVs</a:t>
            </a:r>
          </a:p>
          <a:p>
            <a:pPr marL="914400" lvl="1" indent="-457200">
              <a:buClr>
                <a:srgbClr val="0051B2"/>
              </a:buClr>
              <a:buFont typeface="Wingdings" panose="05000000000000000000" pitchFamily="2" charset="2"/>
              <a:buChar char="Ø"/>
            </a:pPr>
            <a:r>
              <a:rPr lang="en-US" dirty="0"/>
              <a:t>Audio/video headphones</a:t>
            </a:r>
          </a:p>
          <a:p>
            <a:pPr marL="914400" lvl="1" indent="-457200">
              <a:buClr>
                <a:srgbClr val="0051B2"/>
              </a:buClr>
              <a:buFont typeface="Wingdings" panose="05000000000000000000" pitchFamily="2" charset="2"/>
              <a:buChar char="Ø"/>
            </a:pPr>
            <a:r>
              <a:rPr lang="en-US" dirty="0"/>
              <a:t>Cellular phones and phone systems</a:t>
            </a:r>
          </a:p>
          <a:p>
            <a:pPr marL="914400" lvl="1" indent="-457200">
              <a:buClr>
                <a:srgbClr val="0051B2"/>
              </a:buClr>
              <a:buFont typeface="Wingdings" panose="05000000000000000000" pitchFamily="2" charset="2"/>
              <a:buChar char="Ø"/>
            </a:pPr>
            <a:r>
              <a:rPr lang="en-US" dirty="0"/>
              <a:t>CB radio</a:t>
            </a:r>
          </a:p>
          <a:p>
            <a:pPr marL="914400" lvl="1" indent="-457200">
              <a:buClr>
                <a:srgbClr val="0051B2"/>
              </a:buClr>
              <a:buFont typeface="Wingdings" panose="05000000000000000000" pitchFamily="2" charset="2"/>
              <a:buChar char="Ø"/>
            </a:pPr>
            <a:r>
              <a:rPr lang="en-US" dirty="0"/>
              <a:t>Internet and satellite communication system access devices</a:t>
            </a:r>
          </a:p>
          <a:p>
            <a:pPr marL="914400" lvl="1" indent="-457200">
              <a:buClr>
                <a:srgbClr val="0051B2"/>
              </a:buClr>
              <a:buFont typeface="Wingdings" panose="05000000000000000000" pitchFamily="2" charset="2"/>
              <a:buChar char="Ø"/>
            </a:pPr>
            <a:r>
              <a:rPr lang="en-US" dirty="0"/>
              <a:t>Video game systems</a:t>
            </a:r>
          </a:p>
          <a:p>
            <a:pPr marL="914400" lvl="1" indent="-457200">
              <a:buClr>
                <a:srgbClr val="0051B2"/>
              </a:buClr>
              <a:buFont typeface="Wingdings" panose="05000000000000000000" pitchFamily="2" charset="2"/>
              <a:buChar char="Ø"/>
            </a:pPr>
            <a:r>
              <a:rPr lang="en-US" dirty="0"/>
              <a:t>iPod/MP3 or similar portable music/video players</a:t>
            </a:r>
          </a:p>
          <a:p>
            <a:pPr marL="914400" lvl="1" indent="-457200">
              <a:buClr>
                <a:srgbClr val="0051B2"/>
              </a:buClr>
              <a:buFont typeface="Wingdings" panose="05000000000000000000" pitchFamily="2" charset="2"/>
              <a:buChar char="Ø"/>
            </a:pPr>
            <a:r>
              <a:rPr lang="en-US" dirty="0"/>
              <a:t>Audio/video cabling and hubs</a:t>
            </a:r>
          </a:p>
          <a:p>
            <a:pPr marL="914400" lvl="1" indent="-457200">
              <a:buClr>
                <a:srgbClr val="0051B2"/>
              </a:buClr>
              <a:buFont typeface="Wingdings" panose="05000000000000000000" pitchFamily="2" charset="2"/>
              <a:buChar char="Ø"/>
            </a:pPr>
            <a:endParaRPr lang="en-US" dirty="0"/>
          </a:p>
          <a:p>
            <a:pPr marL="914400" lvl="1" indent="-457200">
              <a:buClr>
                <a:srgbClr val="0051B2"/>
              </a:buClr>
              <a:buFont typeface="Wingdings" panose="05000000000000000000" pitchFamily="2" charset="2"/>
              <a:buChar char="Ø"/>
            </a:pPr>
            <a:endParaRPr lang="en-US" dirty="0"/>
          </a:p>
          <a:p>
            <a:pPr marL="914400" lvl="1" indent="-457200">
              <a:buClr>
                <a:srgbClr val="0051B2"/>
              </a:buClr>
              <a:buFont typeface="Wingdings" panose="05000000000000000000" pitchFamily="2" charset="2"/>
              <a:buChar char="Ø"/>
            </a:pPr>
            <a:r>
              <a:rPr lang="en-US" dirty="0"/>
              <a:t>DVD/VCR players</a:t>
            </a:r>
          </a:p>
          <a:p>
            <a:pPr marL="914400" lvl="1" indent="-457200">
              <a:buClr>
                <a:srgbClr val="0051B2"/>
              </a:buClr>
              <a:buFont typeface="Wingdings" panose="05000000000000000000" pitchFamily="2" charset="2"/>
              <a:buChar char="Ø"/>
            </a:pPr>
            <a:r>
              <a:rPr lang="en-US" dirty="0"/>
              <a:t>Blu-ray players</a:t>
            </a:r>
          </a:p>
          <a:p>
            <a:pPr marL="914400" lvl="1" indent="-457200">
              <a:buClr>
                <a:srgbClr val="0051B2"/>
              </a:buClr>
              <a:buFont typeface="Wingdings" panose="05000000000000000000" pitchFamily="2" charset="2"/>
              <a:buChar char="Ø"/>
            </a:pPr>
            <a:r>
              <a:rPr lang="en-US" dirty="0"/>
              <a:t>Home theater audio systems</a:t>
            </a:r>
          </a:p>
          <a:p>
            <a:pPr marL="914400" lvl="1" indent="-457200">
              <a:buClr>
                <a:srgbClr val="0051B2"/>
              </a:buClr>
              <a:buFont typeface="Wingdings" panose="05000000000000000000" pitchFamily="2" charset="2"/>
              <a:buChar char="Ø"/>
            </a:pPr>
            <a:r>
              <a:rPr lang="en-US" dirty="0"/>
              <a:t>Satellite dish</a:t>
            </a:r>
          </a:p>
          <a:p>
            <a:pPr marL="914400" lvl="1" indent="-457200">
              <a:buClr>
                <a:srgbClr val="0051B2"/>
              </a:buClr>
              <a:buFont typeface="Wingdings" panose="05000000000000000000" pitchFamily="2" charset="2"/>
              <a:buChar char="Ø"/>
            </a:pPr>
            <a:r>
              <a:rPr lang="en-US" dirty="0"/>
              <a:t>Control panel and switches</a:t>
            </a:r>
          </a:p>
          <a:p>
            <a:pPr marL="914400" lvl="1" indent="-457200">
              <a:buClr>
                <a:srgbClr val="0051B2"/>
              </a:buClr>
              <a:buFont typeface="Wingdings" panose="05000000000000000000" pitchFamily="2" charset="2"/>
              <a:buChar char="Ø"/>
            </a:pPr>
            <a:r>
              <a:rPr lang="en-US" dirty="0"/>
              <a:t>Converter and in-motion satellite receiver</a:t>
            </a:r>
          </a:p>
          <a:p>
            <a:pPr marL="914400" lvl="1" indent="-457200">
              <a:buClr>
                <a:srgbClr val="0051B2"/>
              </a:buClr>
              <a:buFont typeface="Wingdings" panose="05000000000000000000" pitchFamily="2" charset="2"/>
              <a:buChar char="Ø"/>
            </a:pPr>
            <a:r>
              <a:rPr lang="en-US" dirty="0"/>
              <a:t>GPS or navigation system</a:t>
            </a:r>
          </a:p>
          <a:p>
            <a:pPr marL="914400" lvl="1" indent="-457200">
              <a:buClr>
                <a:srgbClr val="0051B2"/>
              </a:buClr>
              <a:buFont typeface="Wingdings" panose="05000000000000000000" pitchFamily="2" charset="2"/>
              <a:buChar char="Ø"/>
            </a:pPr>
            <a:r>
              <a:rPr lang="en-US" dirty="0"/>
              <a:t>Personal computer tower</a:t>
            </a:r>
          </a:p>
          <a:p>
            <a:pPr marL="914400" lvl="1" indent="-457200">
              <a:buClr>
                <a:srgbClr val="0051B2"/>
              </a:buClr>
              <a:buFont typeface="Wingdings" panose="05000000000000000000" pitchFamily="2" charset="2"/>
              <a:buChar char="Ø"/>
            </a:pPr>
            <a:r>
              <a:rPr lang="en-US" dirty="0"/>
              <a:t>One (1) personal computer monitor</a:t>
            </a:r>
          </a:p>
        </p:txBody>
      </p:sp>
    </p:spTree>
    <p:extLst>
      <p:ext uri="{BB962C8B-B14F-4D97-AF65-F5344CB8AC3E}">
        <p14:creationId xmlns:p14="http://schemas.microsoft.com/office/powerpoint/2010/main" val="25202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5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12" end="1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13" end="13"/>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2">
                                            <p:txEl>
                                              <p:pRg st="15" end="1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xEl>
                                              <p:pRg st="16" end="1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65127"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MOTOR HOME – OPTIONS AND SURCHARGES</a:t>
            </a:r>
          </a:p>
        </p:txBody>
      </p:sp>
      <p:sp>
        <p:nvSpPr>
          <p:cNvPr id="6" name="Oval 5">
            <a:extLst>
              <a:ext uri="{FF2B5EF4-FFF2-40B4-BE49-F238E27FC236}">
                <a16:creationId xmlns:a16="http://schemas.microsoft.com/office/drawing/2014/main" id="{193627AD-50AF-4147-A98B-4D6E148098F5}"/>
              </a:ext>
            </a:extLst>
          </p:cNvPr>
          <p:cNvSpPr/>
          <p:nvPr/>
        </p:nvSpPr>
        <p:spPr>
          <a:xfrm>
            <a:off x="0" y="4427035"/>
            <a:ext cx="5151863" cy="52411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2969869" y="2031900"/>
            <a:ext cx="613303" cy="2349384"/>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FDBB57F-853E-4E74-B8B3-E556DEBAC80F}"/>
              </a:ext>
            </a:extLst>
          </p:cNvPr>
          <p:cNvSpPr txBox="1"/>
          <p:nvPr/>
        </p:nvSpPr>
        <p:spPr>
          <a:xfrm>
            <a:off x="5119187" y="2045652"/>
            <a:ext cx="6854277" cy="4662815"/>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Commercial use:</a:t>
            </a:r>
          </a:p>
          <a:p>
            <a:pPr marL="914400" lvl="1" indent="-457200">
              <a:buClr>
                <a:srgbClr val="0051B2"/>
              </a:buClr>
              <a:buFont typeface="Wingdings" panose="05000000000000000000" pitchFamily="2" charset="2"/>
              <a:buChar char="Ø"/>
            </a:pPr>
            <a:r>
              <a:rPr lang="en-US" sz="2000" dirty="0"/>
              <a:t>Usage in exchange for any charge, fare, fee, rate, or any other consideration, or any other usage intended for profit</a:t>
            </a:r>
          </a:p>
          <a:p>
            <a:pPr marL="914400" lvl="1" indent="-457200">
              <a:buClr>
                <a:srgbClr val="0051B2"/>
              </a:buClr>
              <a:buFont typeface="Wingdings" panose="05000000000000000000" pitchFamily="2" charset="2"/>
              <a:buChar char="Ø"/>
            </a:pPr>
            <a:r>
              <a:rPr lang="en-US" sz="2000" b="1" dirty="0"/>
              <a:t>RVs </a:t>
            </a:r>
            <a:r>
              <a:rPr lang="en-US" sz="2000" dirty="0"/>
              <a:t>displaying advertising signage, </a:t>
            </a:r>
            <a:r>
              <a:rPr lang="en-US" sz="2000" b="1" dirty="0"/>
              <a:t>RVs </a:t>
            </a:r>
            <a:r>
              <a:rPr lang="en-US" sz="2000" dirty="0"/>
              <a:t>owned by businesses, or </a:t>
            </a:r>
            <a:r>
              <a:rPr lang="en-US" sz="2000" b="1" dirty="0"/>
              <a:t>RVs </a:t>
            </a:r>
            <a:r>
              <a:rPr lang="en-US" sz="2000" dirty="0"/>
              <a:t>with commercial license plates are considered commercial use vehicles</a:t>
            </a:r>
          </a:p>
          <a:p>
            <a:pPr marL="914400" lvl="1" indent="-457200">
              <a:buClr>
                <a:srgbClr val="0051B2"/>
              </a:buClr>
              <a:buFont typeface="Wingdings" panose="05000000000000000000" pitchFamily="2" charset="2"/>
              <a:buChar char="Ø"/>
            </a:pPr>
            <a:r>
              <a:rPr lang="en-US" sz="2000" dirty="0"/>
              <a:t>Other examples include, but are not limited to, commercial farm operation, commercial ridesharing/</a:t>
            </a:r>
            <a:br>
              <a:rPr lang="en-US" sz="2000" dirty="0"/>
            </a:br>
            <a:r>
              <a:rPr lang="en-US" sz="2000" dirty="0"/>
              <a:t>ride-hailing services, commercial towing, construction, delivery, livery, repair work, route work, service work, shuttle, taxi, or vehicle rental</a:t>
            </a:r>
          </a:p>
          <a:p>
            <a:pPr marL="914400" lvl="1" indent="-457200">
              <a:buClr>
                <a:srgbClr val="0051B2"/>
              </a:buClr>
              <a:buFont typeface="Wingdings" panose="05000000000000000000" pitchFamily="2" charset="2"/>
              <a:buChar char="Ø"/>
            </a:pPr>
            <a:r>
              <a:rPr lang="en-US" sz="2000" dirty="0"/>
              <a:t>Usage must not exceed manufacturer’s ratings and/or limitations</a:t>
            </a:r>
            <a:endParaRPr lang="en-US" sz="3200" b="1" i="1"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8029DB8D-C8D8-41A0-988C-B837AA43BD6B}"/>
              </a:ext>
            </a:extLst>
          </p:cNvPr>
          <p:cNvPicPr>
            <a:picLocks noChangeAspect="1"/>
          </p:cNvPicPr>
          <p:nvPr/>
        </p:nvPicPr>
        <p:blipFill>
          <a:blip r:embed="rId3"/>
          <a:stretch>
            <a:fillRect/>
          </a:stretch>
        </p:blipFill>
        <p:spPr>
          <a:xfrm>
            <a:off x="52410" y="1143268"/>
            <a:ext cx="12087179" cy="783841"/>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3476846" y="1535188"/>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DA81106C-FAC7-437F-A6DA-67A39CBAB027}"/>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95151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65127"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MOTOR HOME – OPTIONS AND SURCHARGES</a:t>
            </a:r>
          </a:p>
        </p:txBody>
      </p:sp>
      <p:sp>
        <p:nvSpPr>
          <p:cNvPr id="6" name="Oval 5">
            <a:extLst>
              <a:ext uri="{FF2B5EF4-FFF2-40B4-BE49-F238E27FC236}">
                <a16:creationId xmlns:a16="http://schemas.microsoft.com/office/drawing/2014/main" id="{193627AD-50AF-4147-A98B-4D6E148098F5}"/>
              </a:ext>
            </a:extLst>
          </p:cNvPr>
          <p:cNvSpPr/>
          <p:nvPr/>
        </p:nvSpPr>
        <p:spPr>
          <a:xfrm>
            <a:off x="0" y="4427035"/>
            <a:ext cx="5151863" cy="52411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FDBB57F-853E-4E74-B8B3-E556DEBAC80F}"/>
              </a:ext>
            </a:extLst>
          </p:cNvPr>
          <p:cNvSpPr txBox="1"/>
          <p:nvPr/>
        </p:nvSpPr>
        <p:spPr>
          <a:xfrm>
            <a:off x="5119187" y="2054278"/>
            <a:ext cx="6854277" cy="4462760"/>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400" dirty="0"/>
              <a:t>Consequential failure:</a:t>
            </a:r>
          </a:p>
          <a:p>
            <a:pPr marL="914400" lvl="1" indent="-457200">
              <a:buClr>
                <a:srgbClr val="0051B2"/>
              </a:buClr>
              <a:buFont typeface="Wingdings" panose="05000000000000000000" pitchFamily="2" charset="2"/>
              <a:buChar char="Ø"/>
            </a:pPr>
            <a:r>
              <a:rPr lang="en-US" sz="1700" b="1" dirty="0"/>
              <a:t>We</a:t>
            </a:r>
            <a:r>
              <a:rPr lang="en-US" sz="1700" dirty="0"/>
              <a:t> will reimburse </a:t>
            </a:r>
            <a:r>
              <a:rPr lang="en-US" sz="1700" b="1" dirty="0"/>
              <a:t>you</a:t>
            </a:r>
            <a:r>
              <a:rPr lang="en-US" sz="1700" dirty="0"/>
              <a:t> for the cost to repair or replace selected parts or components if such parts or components fail or become damaged due to the </a:t>
            </a:r>
            <a:r>
              <a:rPr lang="en-US" sz="1700" b="1" dirty="0"/>
              <a:t>mechanical breakdown </a:t>
            </a:r>
            <a:r>
              <a:rPr lang="en-US" sz="1700" dirty="0"/>
              <a:t>of a </a:t>
            </a:r>
            <a:r>
              <a:rPr lang="en-US" sz="1700" b="1" dirty="0"/>
              <a:t>covered part</a:t>
            </a:r>
            <a:endParaRPr lang="en-US" sz="1700" dirty="0"/>
          </a:p>
          <a:p>
            <a:pPr marL="914400" lvl="1" indent="-457200">
              <a:buClr>
                <a:srgbClr val="0051B2"/>
              </a:buClr>
              <a:buFont typeface="Wingdings" panose="05000000000000000000" pitchFamily="2" charset="2"/>
              <a:buChar char="Ø"/>
            </a:pPr>
            <a:r>
              <a:rPr lang="en-US" sz="1700" dirty="0"/>
              <a:t>The parts or components </a:t>
            </a:r>
            <a:r>
              <a:rPr lang="en-US" sz="1700" b="1" dirty="0"/>
              <a:t>we</a:t>
            </a:r>
            <a:r>
              <a:rPr lang="en-US" sz="1700" dirty="0"/>
              <a:t> will cover under this option are limited to the following: batteries, belts, brake linings or shoes brake pads, brake drums and rotors, electric motors used to power the </a:t>
            </a:r>
            <a:r>
              <a:rPr lang="en-US" sz="1700" b="1" dirty="0"/>
              <a:t>RV</a:t>
            </a:r>
            <a:r>
              <a:rPr lang="en-US" sz="1700" dirty="0"/>
              <a:t>, exhaust and emission systems filters, friction clutch disc and pressure plate, fuses, glass lenses, hoses, light bulbs, manual and hydraulic linkages, rainwater collection and filtration systems, safety restraint systems, sealed beams, shock absorbers, solar panels, spark plugs, spark plug wires, standard transmission clutch assembly throw-out bearing, VORAD collision warning systems, wind turbine, and wiper blades</a:t>
            </a:r>
          </a:p>
          <a:p>
            <a:pPr marL="914400" lvl="1" indent="-457200">
              <a:buClr>
                <a:srgbClr val="0051B2"/>
              </a:buClr>
              <a:buFont typeface="Wingdings" panose="05000000000000000000" pitchFamily="2" charset="2"/>
              <a:buChar char="Ø"/>
            </a:pPr>
            <a:r>
              <a:rPr lang="en-US" sz="1700" dirty="0"/>
              <a:t>Components covered under this option are still subject to the deductibles and other provisions outlined in this </a:t>
            </a:r>
            <a:r>
              <a:rPr lang="en-US" sz="1700" b="1" dirty="0"/>
              <a:t>contract</a:t>
            </a:r>
            <a:endParaRPr lang="en-US" sz="1700" dirty="0"/>
          </a:p>
        </p:txBody>
      </p:sp>
      <p:pic>
        <p:nvPicPr>
          <p:cNvPr id="3" name="Picture 2">
            <a:extLst>
              <a:ext uri="{FF2B5EF4-FFF2-40B4-BE49-F238E27FC236}">
                <a16:creationId xmlns:a16="http://schemas.microsoft.com/office/drawing/2014/main" id="{8029DB8D-C8D8-41A0-988C-B837AA43BD6B}"/>
              </a:ext>
            </a:extLst>
          </p:cNvPr>
          <p:cNvPicPr>
            <a:picLocks noChangeAspect="1"/>
          </p:cNvPicPr>
          <p:nvPr/>
        </p:nvPicPr>
        <p:blipFill>
          <a:blip r:embed="rId3"/>
          <a:stretch>
            <a:fillRect/>
          </a:stretch>
        </p:blipFill>
        <p:spPr>
          <a:xfrm>
            <a:off x="52410" y="1143268"/>
            <a:ext cx="12087179" cy="783841"/>
          </a:xfrm>
          <a:prstGeom prst="rect">
            <a:avLst/>
          </a:prstGeom>
          <a:ln w="76200">
            <a:solidFill>
              <a:srgbClr val="0051B2"/>
            </a:solidFill>
          </a:ln>
        </p:spPr>
      </p:pic>
      <p:pic>
        <p:nvPicPr>
          <p:cNvPr id="10" name="Picture 9">
            <a:extLst>
              <a:ext uri="{FF2B5EF4-FFF2-40B4-BE49-F238E27FC236}">
                <a16:creationId xmlns:a16="http://schemas.microsoft.com/office/drawing/2014/main" id="{DA81106C-FAC7-437F-A6DA-67A39CBAB027}"/>
              </a:ext>
            </a:extLst>
          </p:cNvPr>
          <p:cNvPicPr>
            <a:picLocks noChangeAspect="1"/>
          </p:cNvPicPr>
          <p:nvPr/>
        </p:nvPicPr>
        <p:blipFill>
          <a:blip r:embed="rId4"/>
          <a:stretch>
            <a:fillRect/>
          </a:stretch>
        </p:blipFill>
        <p:spPr>
          <a:xfrm>
            <a:off x="10430933" y="29986"/>
            <a:ext cx="1479032" cy="982214"/>
          </a:xfrm>
          <a:prstGeom prst="rect">
            <a:avLst/>
          </a:prstGeom>
        </p:spPr>
      </p:pic>
      <p:cxnSp>
        <p:nvCxnSpPr>
          <p:cNvPr id="11" name="Straight Arrow Connector 10">
            <a:extLst>
              <a:ext uri="{FF2B5EF4-FFF2-40B4-BE49-F238E27FC236}">
                <a16:creationId xmlns:a16="http://schemas.microsoft.com/office/drawing/2014/main" id="{B6C0AA11-12B0-45ED-AA3B-F7D67CBD6BCB}"/>
              </a:ext>
            </a:extLst>
          </p:cNvPr>
          <p:cNvCxnSpPr>
            <a:cxnSpLocks/>
          </p:cNvCxnSpPr>
          <p:nvPr/>
        </p:nvCxnSpPr>
        <p:spPr>
          <a:xfrm flipV="1">
            <a:off x="2907659" y="2077651"/>
            <a:ext cx="2244204" cy="2244593"/>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sp>
        <p:nvSpPr>
          <p:cNvPr id="12" name="Multiplication Sign 11">
            <a:extLst>
              <a:ext uri="{FF2B5EF4-FFF2-40B4-BE49-F238E27FC236}">
                <a16:creationId xmlns:a16="http://schemas.microsoft.com/office/drawing/2014/main" id="{53F7713C-0D6E-45EC-955E-CECDE5527C3B}"/>
              </a:ext>
            </a:extLst>
          </p:cNvPr>
          <p:cNvSpPr/>
          <p:nvPr/>
        </p:nvSpPr>
        <p:spPr>
          <a:xfrm>
            <a:off x="5703064" y="1552440"/>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543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5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65127"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MOTOR HOME – OPTIONS AND SURCHARGES</a:t>
            </a:r>
          </a:p>
        </p:txBody>
      </p:sp>
      <p:sp>
        <p:nvSpPr>
          <p:cNvPr id="6" name="Oval 5">
            <a:extLst>
              <a:ext uri="{FF2B5EF4-FFF2-40B4-BE49-F238E27FC236}">
                <a16:creationId xmlns:a16="http://schemas.microsoft.com/office/drawing/2014/main" id="{193627AD-50AF-4147-A98B-4D6E148098F5}"/>
              </a:ext>
            </a:extLst>
          </p:cNvPr>
          <p:cNvSpPr/>
          <p:nvPr/>
        </p:nvSpPr>
        <p:spPr>
          <a:xfrm>
            <a:off x="0" y="4427035"/>
            <a:ext cx="5151863" cy="52411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2969869" y="2136691"/>
            <a:ext cx="2244204" cy="2244593"/>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029DB8D-C8D8-41A0-988C-B837AA43BD6B}"/>
              </a:ext>
            </a:extLst>
          </p:cNvPr>
          <p:cNvPicPr>
            <a:picLocks noChangeAspect="1"/>
          </p:cNvPicPr>
          <p:nvPr/>
        </p:nvPicPr>
        <p:blipFill>
          <a:blip r:embed="rId3"/>
          <a:stretch>
            <a:fillRect/>
          </a:stretch>
        </p:blipFill>
        <p:spPr>
          <a:xfrm>
            <a:off x="52410" y="1143268"/>
            <a:ext cx="12087179" cy="783841"/>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8607315" y="1548617"/>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69EE8AFB-CF8E-4E07-9D92-A36EE7ED1B03}"/>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1" name="TextBox 10">
            <a:extLst>
              <a:ext uri="{FF2B5EF4-FFF2-40B4-BE49-F238E27FC236}">
                <a16:creationId xmlns:a16="http://schemas.microsoft.com/office/drawing/2014/main" id="{001965F1-EB6C-4DB2-9640-F45037A7E7EB}"/>
              </a:ext>
            </a:extLst>
          </p:cNvPr>
          <p:cNvSpPr txBox="1"/>
          <p:nvPr/>
        </p:nvSpPr>
        <p:spPr>
          <a:xfrm>
            <a:off x="5358496" y="2082372"/>
            <a:ext cx="5530801" cy="969496"/>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Diesel:</a:t>
            </a:r>
          </a:p>
          <a:p>
            <a:pPr marL="914400" lvl="1" indent="-457200">
              <a:buClr>
                <a:srgbClr val="0051B2"/>
              </a:buClr>
              <a:buFont typeface="Wingdings" panose="05000000000000000000" pitchFamily="2" charset="2"/>
              <a:buChar char="Ø"/>
            </a:pPr>
            <a:r>
              <a:rPr lang="en-US" sz="2400" dirty="0"/>
              <a:t>Any vehicle fueled by diesel</a:t>
            </a:r>
          </a:p>
        </p:txBody>
      </p:sp>
    </p:spTree>
    <p:extLst>
      <p:ext uri="{BB962C8B-B14F-4D97-AF65-F5344CB8AC3E}">
        <p14:creationId xmlns:p14="http://schemas.microsoft.com/office/powerpoint/2010/main" val="30953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A58B23-DB95-4883-A7BD-C2BD3534C41F}"/>
              </a:ext>
            </a:extLst>
          </p:cNvPr>
          <p:cNvPicPr>
            <a:picLocks noChangeAspect="1"/>
          </p:cNvPicPr>
          <p:nvPr/>
        </p:nvPicPr>
        <p:blipFill>
          <a:blip r:embed="rId2"/>
          <a:stretch>
            <a:fillRect/>
          </a:stretch>
        </p:blipFill>
        <p:spPr>
          <a:xfrm>
            <a:off x="465127" y="1078723"/>
            <a:ext cx="4505877" cy="5779277"/>
          </a:xfrm>
          <a:prstGeom prst="rect">
            <a:avLst/>
          </a:prstGeom>
        </p:spPr>
      </p:pic>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MOTOR HOME – OPTIONS AND SURCHARGES</a:t>
            </a:r>
          </a:p>
        </p:txBody>
      </p:sp>
      <p:sp>
        <p:nvSpPr>
          <p:cNvPr id="6" name="Oval 5">
            <a:extLst>
              <a:ext uri="{FF2B5EF4-FFF2-40B4-BE49-F238E27FC236}">
                <a16:creationId xmlns:a16="http://schemas.microsoft.com/office/drawing/2014/main" id="{193627AD-50AF-4147-A98B-4D6E148098F5}"/>
              </a:ext>
            </a:extLst>
          </p:cNvPr>
          <p:cNvSpPr/>
          <p:nvPr/>
        </p:nvSpPr>
        <p:spPr>
          <a:xfrm>
            <a:off x="0" y="4427035"/>
            <a:ext cx="5151863" cy="524118"/>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V="1">
            <a:off x="2969869" y="2136691"/>
            <a:ext cx="2244204" cy="2244593"/>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029DB8D-C8D8-41A0-988C-B837AA43BD6B}"/>
              </a:ext>
            </a:extLst>
          </p:cNvPr>
          <p:cNvPicPr>
            <a:picLocks noChangeAspect="1"/>
          </p:cNvPicPr>
          <p:nvPr/>
        </p:nvPicPr>
        <p:blipFill>
          <a:blip r:embed="rId3"/>
          <a:stretch>
            <a:fillRect/>
          </a:stretch>
        </p:blipFill>
        <p:spPr>
          <a:xfrm>
            <a:off x="52410" y="1143268"/>
            <a:ext cx="12087179" cy="783841"/>
          </a:xfrm>
          <a:prstGeom prst="rect">
            <a:avLst/>
          </a:prstGeom>
          <a:ln w="76200">
            <a:solidFill>
              <a:srgbClr val="0051B2"/>
            </a:solidFill>
          </a:ln>
        </p:spPr>
      </p:pic>
      <p:sp>
        <p:nvSpPr>
          <p:cNvPr id="21" name="Multiplication Sign 20">
            <a:extLst>
              <a:ext uri="{FF2B5EF4-FFF2-40B4-BE49-F238E27FC236}">
                <a16:creationId xmlns:a16="http://schemas.microsoft.com/office/drawing/2014/main" id="{DF1578B9-F350-42F3-B4B9-B52BDF4B9837}"/>
              </a:ext>
            </a:extLst>
          </p:cNvPr>
          <p:cNvSpPr/>
          <p:nvPr/>
        </p:nvSpPr>
        <p:spPr>
          <a:xfrm>
            <a:off x="9974902" y="1543814"/>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DED0039-8384-40F4-B7D9-BB5C22C63CC4}"/>
              </a:ext>
            </a:extLst>
          </p:cNvPr>
          <p:cNvPicPr>
            <a:picLocks noChangeAspect="1"/>
          </p:cNvPicPr>
          <p:nvPr/>
        </p:nvPicPr>
        <p:blipFill>
          <a:blip r:embed="rId4"/>
          <a:stretch>
            <a:fillRect/>
          </a:stretch>
        </p:blipFill>
        <p:spPr>
          <a:xfrm>
            <a:off x="10430933" y="29986"/>
            <a:ext cx="1479032" cy="982214"/>
          </a:xfrm>
          <a:prstGeom prst="rect">
            <a:avLst/>
          </a:prstGeom>
        </p:spPr>
      </p:pic>
      <p:sp>
        <p:nvSpPr>
          <p:cNvPr id="11" name="TextBox 10">
            <a:extLst>
              <a:ext uri="{FF2B5EF4-FFF2-40B4-BE49-F238E27FC236}">
                <a16:creationId xmlns:a16="http://schemas.microsoft.com/office/drawing/2014/main" id="{41E73FF0-4418-42D6-98CF-65F318A3F4AC}"/>
              </a:ext>
            </a:extLst>
          </p:cNvPr>
          <p:cNvSpPr txBox="1"/>
          <p:nvPr/>
        </p:nvSpPr>
        <p:spPr>
          <a:xfrm>
            <a:off x="5358497" y="2082369"/>
            <a:ext cx="5530801" cy="1369606"/>
          </a:xfrm>
          <a:prstGeom prst="rect">
            <a:avLst/>
          </a:prstGeom>
          <a:noFill/>
        </p:spPr>
        <p:txBody>
          <a:bodyPr wrap="square" rtlCol="0">
            <a:spAutoFit/>
          </a:bodyPr>
          <a:lstStyle/>
          <a:p>
            <a:pPr marL="457200" indent="-457200">
              <a:spcAft>
                <a:spcPts val="600"/>
              </a:spcAft>
              <a:buClr>
                <a:srgbClr val="0051B2"/>
              </a:buClr>
              <a:buFont typeface="Wingdings" panose="05000000000000000000" pitchFamily="2" charset="2"/>
              <a:buChar char="Ø"/>
            </a:pPr>
            <a:r>
              <a:rPr lang="en-US" sz="2800" dirty="0"/>
              <a:t>Extended use:</a:t>
            </a:r>
          </a:p>
          <a:p>
            <a:pPr marL="914400" lvl="1" indent="-457200">
              <a:buClr>
                <a:srgbClr val="0051B2"/>
              </a:buClr>
              <a:buFont typeface="Wingdings" panose="05000000000000000000" pitchFamily="2" charset="2"/>
              <a:buChar char="Ø"/>
            </a:pPr>
            <a:r>
              <a:rPr lang="en-US" sz="2400" dirty="0"/>
              <a:t>An RV that is used for 185 days or more per year</a:t>
            </a:r>
          </a:p>
        </p:txBody>
      </p:sp>
    </p:spTree>
    <p:extLst>
      <p:ext uri="{BB962C8B-B14F-4D97-AF65-F5344CB8AC3E}">
        <p14:creationId xmlns:p14="http://schemas.microsoft.com/office/powerpoint/2010/main" val="4335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MOTOR HOME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4108817"/>
          </a:xfrm>
          <a:prstGeom prst="rect">
            <a:avLst/>
          </a:prstGeom>
          <a:noFill/>
        </p:spPr>
        <p:txBody>
          <a:bodyPr wrap="square" rtlCol="0">
            <a:spAutoFit/>
          </a:bodyPr>
          <a:lstStyle/>
          <a:p>
            <a:pPr>
              <a:spcAft>
                <a:spcPts val="600"/>
              </a:spcAft>
            </a:pPr>
            <a:r>
              <a:rPr lang="en-US" sz="3200" b="1" dirty="0"/>
              <a:t>Transportation Reimbursement</a:t>
            </a:r>
          </a:p>
          <a:p>
            <a:pPr marL="571500" indent="-571500">
              <a:buClr>
                <a:srgbClr val="003EA5"/>
              </a:buClr>
              <a:buFont typeface="Wingdings" panose="05000000000000000000" pitchFamily="2" charset="2"/>
              <a:buChar char="Ø"/>
            </a:pPr>
            <a:r>
              <a:rPr lang="en-US" sz="2800" b="1" dirty="0"/>
              <a:t>$75 per day for up to five (5) days</a:t>
            </a:r>
          </a:p>
          <a:p>
            <a:pPr marL="571500" indent="-571500">
              <a:buClr>
                <a:srgbClr val="003EA5"/>
              </a:buClr>
              <a:buFont typeface="Wingdings" panose="05000000000000000000" pitchFamily="2" charset="2"/>
              <a:buChar char="Ø"/>
            </a:pPr>
            <a:r>
              <a:rPr lang="en-US" sz="2800" dirty="0"/>
              <a:t>The labor time necessary for transportation expense benefits is as follows:</a:t>
            </a:r>
          </a:p>
          <a:p>
            <a:pPr marL="1028700" lvl="1" indent="-571500">
              <a:buClr>
                <a:srgbClr val="003EA5"/>
              </a:buClr>
              <a:buFont typeface="Wingdings" panose="05000000000000000000" pitchFamily="2" charset="2"/>
              <a:buChar char="Ø"/>
            </a:pPr>
            <a:r>
              <a:rPr lang="en-US" sz="2800" dirty="0"/>
              <a:t>0.1 to 8 hours = 1 day/$75</a:t>
            </a:r>
          </a:p>
          <a:p>
            <a:pPr marL="1028700" lvl="1" indent="-571500">
              <a:buClr>
                <a:srgbClr val="003EA5"/>
              </a:buClr>
              <a:buFont typeface="Wingdings" panose="05000000000000000000" pitchFamily="2" charset="2"/>
              <a:buChar char="Ø"/>
            </a:pPr>
            <a:r>
              <a:rPr lang="en-US" sz="2800" dirty="0"/>
              <a:t>8.1 to 16 hours = 2 days/$150</a:t>
            </a:r>
          </a:p>
          <a:p>
            <a:pPr marL="1028700" lvl="1" indent="-571500">
              <a:buClr>
                <a:srgbClr val="003EA5"/>
              </a:buClr>
              <a:buFont typeface="Wingdings" panose="05000000000000000000" pitchFamily="2" charset="2"/>
              <a:buChar char="Ø"/>
            </a:pPr>
            <a:r>
              <a:rPr lang="en-US" sz="2800" dirty="0"/>
              <a:t>16.1 to 24 hours = 3 days/$225</a:t>
            </a:r>
          </a:p>
          <a:p>
            <a:pPr marL="1028700" lvl="1" indent="-571500">
              <a:buClr>
                <a:srgbClr val="003EA5"/>
              </a:buClr>
              <a:buFont typeface="Wingdings" panose="05000000000000000000" pitchFamily="2" charset="2"/>
              <a:buChar char="Ø"/>
            </a:pPr>
            <a:r>
              <a:rPr lang="en-US" sz="2800" dirty="0"/>
              <a:t>24.1 to 32 hours = 4 days/$300</a:t>
            </a:r>
          </a:p>
          <a:p>
            <a:pPr marL="1028700" lvl="1" indent="-571500">
              <a:buClr>
                <a:srgbClr val="003EA5"/>
              </a:buClr>
              <a:buFont typeface="Wingdings" panose="05000000000000000000" pitchFamily="2" charset="2"/>
              <a:buChar char="Ø"/>
            </a:pPr>
            <a:r>
              <a:rPr lang="en-US" sz="2800" dirty="0"/>
              <a:t>32.1 to 40 hours = 5 days/$375</a:t>
            </a:r>
            <a:endParaRPr lang="en-US" sz="3000" dirty="0"/>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29824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MOTOR HOME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5878532"/>
          </a:xfrm>
          <a:prstGeom prst="rect">
            <a:avLst/>
          </a:prstGeom>
          <a:noFill/>
        </p:spPr>
        <p:txBody>
          <a:bodyPr wrap="square" rtlCol="0">
            <a:spAutoFit/>
          </a:bodyPr>
          <a:lstStyle/>
          <a:p>
            <a:pPr>
              <a:spcAft>
                <a:spcPts val="600"/>
              </a:spcAft>
            </a:pPr>
            <a:r>
              <a:rPr lang="en-US" sz="3200" b="1" dirty="0"/>
              <a:t>Service Call Reimbursement</a:t>
            </a:r>
          </a:p>
          <a:p>
            <a:pPr marL="571500" indent="-571500">
              <a:buClr>
                <a:srgbClr val="003EA5"/>
              </a:buClr>
              <a:buFont typeface="Wingdings" panose="05000000000000000000" pitchFamily="2" charset="2"/>
              <a:buChar char="Ø"/>
            </a:pPr>
            <a:r>
              <a:rPr lang="en-US" sz="2800" b="1" dirty="0"/>
              <a:t>Up to $200 per visit</a:t>
            </a:r>
          </a:p>
          <a:p>
            <a:pPr marL="571500" indent="-571500">
              <a:buClr>
                <a:srgbClr val="003EA5"/>
              </a:buClr>
              <a:buFont typeface="Wingdings" panose="05000000000000000000" pitchFamily="2" charset="2"/>
              <a:buChar char="Ø"/>
            </a:pPr>
            <a:r>
              <a:rPr lang="en-US" sz="2800" dirty="0"/>
              <a:t>Pays toward a service technician visiting to fix or replace a </a:t>
            </a:r>
            <a:br>
              <a:rPr lang="en-US" sz="2800" dirty="0"/>
            </a:br>
            <a:r>
              <a:rPr lang="en-US" sz="2800" dirty="0"/>
              <a:t>covered part</a:t>
            </a:r>
          </a:p>
          <a:p>
            <a:pPr marL="571500" indent="-571500">
              <a:buFontTx/>
              <a:buChar char="-"/>
            </a:pPr>
            <a:endParaRPr lang="en-US" sz="3600" dirty="0"/>
          </a:p>
          <a:p>
            <a:pPr>
              <a:spcAft>
                <a:spcPts val="600"/>
              </a:spcAft>
            </a:pPr>
            <a:r>
              <a:rPr lang="en-US" sz="3200" b="1" dirty="0"/>
              <a:t>Trip Interruption</a:t>
            </a:r>
          </a:p>
          <a:p>
            <a:pPr marL="571500" indent="-571500">
              <a:buClr>
                <a:srgbClr val="003EA5"/>
              </a:buClr>
              <a:buFont typeface="Wingdings" panose="05000000000000000000" pitchFamily="2" charset="2"/>
              <a:buChar char="Ø"/>
            </a:pPr>
            <a:r>
              <a:rPr lang="en-US" sz="2800" b="1" dirty="0"/>
              <a:t>$200 a day for five (5) days</a:t>
            </a:r>
          </a:p>
          <a:p>
            <a:pPr marL="571500" indent="-571500">
              <a:buClr>
                <a:srgbClr val="003EA5"/>
              </a:buClr>
              <a:buFont typeface="Wingdings" panose="05000000000000000000" pitchFamily="2" charset="2"/>
              <a:buChar char="Ø"/>
            </a:pPr>
            <a:r>
              <a:rPr lang="en-US" sz="2800" dirty="0"/>
              <a:t>Not to exceed $1,000</a:t>
            </a:r>
          </a:p>
          <a:p>
            <a:endParaRPr lang="en-US" dirty="0"/>
          </a:p>
          <a:p>
            <a:pPr marL="457200" indent="-457200">
              <a:buClr>
                <a:srgbClr val="0051B2"/>
              </a:buClr>
              <a:buFont typeface="Wingdings" panose="05000000000000000000" pitchFamily="2" charset="2"/>
              <a:buChar char="Ø"/>
            </a:pPr>
            <a:endParaRPr lang="en-US" sz="3600" b="1" i="1" dirty="0">
              <a:effectLst>
                <a:outerShdw blurRad="38100" dist="38100" dir="2700000" algn="tl">
                  <a:srgbClr val="000000">
                    <a:alpha val="43137"/>
                  </a:srgbClr>
                </a:outerShdw>
              </a:effectLst>
            </a:endParaRPr>
          </a:p>
          <a:p>
            <a:endParaRPr lang="en-US" dirty="0"/>
          </a:p>
          <a:p>
            <a:endParaRPr lang="en-US" dirty="0"/>
          </a:p>
          <a:p>
            <a:pPr>
              <a:buClr>
                <a:srgbClr val="0051B2"/>
              </a:buClr>
            </a:pPr>
            <a:endParaRPr lang="en-US" sz="3600" b="1"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573385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MOTOR HOME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2385268"/>
          </a:xfrm>
          <a:prstGeom prst="rect">
            <a:avLst/>
          </a:prstGeom>
          <a:noFill/>
        </p:spPr>
        <p:txBody>
          <a:bodyPr wrap="square" rtlCol="0">
            <a:spAutoFit/>
          </a:bodyPr>
          <a:lstStyle/>
          <a:p>
            <a:pPr>
              <a:spcAft>
                <a:spcPts val="600"/>
              </a:spcAft>
            </a:pPr>
            <a:r>
              <a:rPr lang="en-US" sz="3200" b="1" dirty="0"/>
              <a:t>Emergency Transportation (Rental Car, Airfare)</a:t>
            </a:r>
          </a:p>
          <a:p>
            <a:pPr marL="571500" indent="-571500">
              <a:buClr>
                <a:srgbClr val="003EA5"/>
              </a:buClr>
              <a:buFont typeface="Wingdings" panose="05000000000000000000" pitchFamily="2" charset="2"/>
              <a:buChar char="Ø"/>
            </a:pPr>
            <a:r>
              <a:rPr lang="en-US" sz="2800" dirty="0"/>
              <a:t>Airfare benefits are limited to $275 per person and a maximum of $825 per claim</a:t>
            </a:r>
          </a:p>
          <a:p>
            <a:pPr marL="571500" indent="-571500">
              <a:buClr>
                <a:srgbClr val="003EA5"/>
              </a:buClr>
              <a:buFont typeface="Wingdings" panose="05000000000000000000" pitchFamily="2" charset="2"/>
              <a:buChar char="Ø"/>
            </a:pPr>
            <a:r>
              <a:rPr lang="en-US" sz="2800" dirty="0"/>
              <a:t>Emergency rental car benefits are limited to $325 per claim (one-way or round-trip rental, including fuel)</a:t>
            </a: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84817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MOTOR HOME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3247043"/>
          </a:xfrm>
          <a:prstGeom prst="rect">
            <a:avLst/>
          </a:prstGeom>
          <a:noFill/>
        </p:spPr>
        <p:txBody>
          <a:bodyPr wrap="square" rtlCol="0">
            <a:spAutoFit/>
          </a:bodyPr>
          <a:lstStyle/>
          <a:p>
            <a:pPr>
              <a:spcAft>
                <a:spcPts val="600"/>
              </a:spcAft>
            </a:pPr>
            <a:r>
              <a:rPr lang="en-US" sz="3200" b="1" dirty="0"/>
              <a:t>Emergency Roadside Assistance</a:t>
            </a:r>
            <a:endParaRPr lang="en-US" sz="2400" b="1" dirty="0"/>
          </a:p>
          <a:p>
            <a:pPr marL="571500" indent="-571500">
              <a:buClr>
                <a:srgbClr val="003EA5"/>
              </a:buClr>
              <a:buFont typeface="Wingdings" panose="05000000000000000000" pitchFamily="2" charset="2"/>
              <a:buChar char="Ø"/>
            </a:pPr>
            <a:r>
              <a:rPr lang="en-US" sz="2800" b="1" dirty="0"/>
              <a:t>Up to $1,000 per claim</a:t>
            </a:r>
          </a:p>
          <a:p>
            <a:pPr marL="571500" indent="-571500">
              <a:buClr>
                <a:srgbClr val="003EA5"/>
              </a:buClr>
              <a:buFont typeface="Wingdings" panose="05000000000000000000" pitchFamily="2" charset="2"/>
              <a:buChar char="Ø"/>
            </a:pPr>
            <a:r>
              <a:rPr lang="en-US" sz="2800" dirty="0"/>
              <a:t>Towing</a:t>
            </a:r>
          </a:p>
          <a:p>
            <a:pPr marL="571500" indent="-571500">
              <a:buClr>
                <a:srgbClr val="003EA5"/>
              </a:buClr>
              <a:buFont typeface="Wingdings" panose="05000000000000000000" pitchFamily="2" charset="2"/>
              <a:buChar char="Ø"/>
            </a:pPr>
            <a:r>
              <a:rPr lang="en-US" sz="2800" dirty="0"/>
              <a:t>Battery service</a:t>
            </a:r>
          </a:p>
          <a:p>
            <a:pPr marL="571500" indent="-571500">
              <a:buClr>
                <a:srgbClr val="003EA5"/>
              </a:buClr>
              <a:buFont typeface="Wingdings" panose="05000000000000000000" pitchFamily="2" charset="2"/>
              <a:buChar char="Ø"/>
            </a:pPr>
            <a:r>
              <a:rPr lang="en-US" sz="2800" dirty="0"/>
              <a:t>Flat-tire change</a:t>
            </a:r>
          </a:p>
          <a:p>
            <a:pPr marL="571500" indent="-571500">
              <a:buClr>
                <a:srgbClr val="003EA5"/>
              </a:buClr>
              <a:buFont typeface="Wingdings" panose="05000000000000000000" pitchFamily="2" charset="2"/>
              <a:buChar char="Ø"/>
            </a:pPr>
            <a:r>
              <a:rPr lang="en-US" sz="2800" dirty="0"/>
              <a:t>Lock-out</a:t>
            </a:r>
          </a:p>
          <a:p>
            <a:pPr marL="571500" indent="-571500">
              <a:buClr>
                <a:srgbClr val="003EA5"/>
              </a:buClr>
              <a:buFont typeface="Wingdings" panose="05000000000000000000" pitchFamily="2" charset="2"/>
              <a:buChar char="Ø"/>
            </a:pPr>
            <a:r>
              <a:rPr lang="en-US" sz="2800" dirty="0"/>
              <a:t>Fuel, oil, fluid, and water delivery</a:t>
            </a: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94142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4739759"/>
          </a:xfrm>
          <a:prstGeom prst="rect">
            <a:avLst/>
          </a:prstGeom>
          <a:noFill/>
        </p:spPr>
        <p:txBody>
          <a:bodyPr wrap="square" rtlCol="0">
            <a:spAutoFit/>
          </a:bodyPr>
          <a:lstStyle/>
          <a:p>
            <a:pPr>
              <a:spcAft>
                <a:spcPts val="600"/>
              </a:spcAft>
            </a:pPr>
            <a:r>
              <a:rPr lang="en-US" sz="3200" b="1" dirty="0"/>
              <a:t>Food Spoilage</a:t>
            </a:r>
          </a:p>
          <a:p>
            <a:pPr marL="571500" indent="-571500">
              <a:buClr>
                <a:srgbClr val="003EA5"/>
              </a:buClr>
              <a:buFont typeface="Wingdings" panose="05000000000000000000" pitchFamily="2" charset="2"/>
              <a:buChar char="Ø"/>
            </a:pPr>
            <a:r>
              <a:rPr lang="en-US" sz="2800" b="1" dirty="0"/>
              <a:t>Up to $125 per occurrence</a:t>
            </a:r>
          </a:p>
          <a:p>
            <a:pPr marL="571500" indent="-571500">
              <a:buFontTx/>
              <a:buChar char="-"/>
            </a:pPr>
            <a:endParaRPr lang="en-US" sz="3600" dirty="0"/>
          </a:p>
          <a:p>
            <a:pPr>
              <a:spcAft>
                <a:spcPts val="600"/>
              </a:spcAft>
            </a:pPr>
            <a:r>
              <a:rPr lang="en-US" sz="3200" b="1" dirty="0"/>
              <a:t>Fuel/L.P. Gas (draining)</a:t>
            </a:r>
          </a:p>
          <a:p>
            <a:pPr marL="571500" indent="-571500">
              <a:buClr>
                <a:srgbClr val="003EA5"/>
              </a:buClr>
              <a:buFont typeface="Wingdings" panose="05000000000000000000" pitchFamily="2" charset="2"/>
              <a:buChar char="Ø"/>
            </a:pPr>
            <a:r>
              <a:rPr lang="en-US" sz="2800" b="1" dirty="0"/>
              <a:t>$200 per occurrence</a:t>
            </a:r>
            <a:endParaRPr lang="en-US" sz="2800" dirty="0"/>
          </a:p>
          <a:p>
            <a:endParaRPr lang="en-US" dirty="0"/>
          </a:p>
          <a:p>
            <a:pPr marL="457200" indent="-457200">
              <a:buClr>
                <a:srgbClr val="0051B2"/>
              </a:buClr>
              <a:buFont typeface="Wingdings" panose="05000000000000000000" pitchFamily="2" charset="2"/>
              <a:buChar char="Ø"/>
            </a:pPr>
            <a:endParaRPr lang="en-US" sz="3600" b="1" i="1" dirty="0">
              <a:effectLst>
                <a:outerShdw blurRad="38100" dist="38100" dir="2700000" algn="tl">
                  <a:srgbClr val="000000">
                    <a:alpha val="43137"/>
                  </a:srgbClr>
                </a:outerShdw>
              </a:effectLst>
            </a:endParaRPr>
          </a:p>
          <a:p>
            <a:endParaRPr lang="en-US" dirty="0"/>
          </a:p>
          <a:p>
            <a:endParaRPr lang="en-US" dirty="0"/>
          </a:p>
          <a:p>
            <a:pPr>
              <a:buClr>
                <a:srgbClr val="0051B2"/>
              </a:buClr>
            </a:pPr>
            <a:endParaRPr lang="en-US" sz="3600" b="1"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49316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RV VSC – TOWABLES – COVERAGES</a:t>
            </a:r>
          </a:p>
        </p:txBody>
      </p:sp>
      <p:pic>
        <p:nvPicPr>
          <p:cNvPr id="3" name="Picture 2">
            <a:extLst>
              <a:ext uri="{FF2B5EF4-FFF2-40B4-BE49-F238E27FC236}">
                <a16:creationId xmlns:a16="http://schemas.microsoft.com/office/drawing/2014/main" id="{9F43858D-14E5-4269-950D-024806E384D6}"/>
              </a:ext>
            </a:extLst>
          </p:cNvPr>
          <p:cNvPicPr>
            <a:picLocks noChangeAspect="1"/>
          </p:cNvPicPr>
          <p:nvPr/>
        </p:nvPicPr>
        <p:blipFill>
          <a:blip r:embed="rId2"/>
          <a:stretch>
            <a:fillRect/>
          </a:stretch>
        </p:blipFill>
        <p:spPr>
          <a:xfrm>
            <a:off x="517254" y="1265285"/>
            <a:ext cx="4540483" cy="5550185"/>
          </a:xfrm>
          <a:prstGeom prst="rect">
            <a:avLst/>
          </a:prstGeom>
        </p:spPr>
      </p:pic>
      <p:sp>
        <p:nvSpPr>
          <p:cNvPr id="6" name="Oval 5">
            <a:extLst>
              <a:ext uri="{FF2B5EF4-FFF2-40B4-BE49-F238E27FC236}">
                <a16:creationId xmlns:a16="http://schemas.microsoft.com/office/drawing/2014/main" id="{193627AD-50AF-4147-A98B-4D6E148098F5}"/>
              </a:ext>
            </a:extLst>
          </p:cNvPr>
          <p:cNvSpPr/>
          <p:nvPr/>
        </p:nvSpPr>
        <p:spPr>
          <a:xfrm>
            <a:off x="3327365" y="3925508"/>
            <a:ext cx="1730372" cy="518026"/>
          </a:xfrm>
          <a:prstGeom prst="ellipse">
            <a:avLst/>
          </a:prstGeom>
          <a:noFill/>
          <a:ln w="38100">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6F17D4B7-5FF5-4686-A872-EE0F0601A571}"/>
              </a:ext>
            </a:extLst>
          </p:cNvPr>
          <p:cNvCxnSpPr>
            <a:cxnSpLocks/>
          </p:cNvCxnSpPr>
          <p:nvPr/>
        </p:nvCxnSpPr>
        <p:spPr>
          <a:xfrm flipH="1" flipV="1">
            <a:off x="2219325" y="2381250"/>
            <a:ext cx="1617731" cy="1470585"/>
          </a:xfrm>
          <a:prstGeom prst="straightConnector1">
            <a:avLst/>
          </a:prstGeom>
          <a:ln w="76200">
            <a:solidFill>
              <a:srgbClr val="003EA5"/>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E9D35A8-A4C9-40BA-A033-5266D8BA1A49}"/>
              </a:ext>
            </a:extLst>
          </p:cNvPr>
          <p:cNvPicPr>
            <a:picLocks noChangeAspect="1"/>
          </p:cNvPicPr>
          <p:nvPr/>
        </p:nvPicPr>
        <p:blipFill>
          <a:blip r:embed="rId3"/>
          <a:stretch>
            <a:fillRect/>
          </a:stretch>
        </p:blipFill>
        <p:spPr>
          <a:xfrm>
            <a:off x="495798" y="1265285"/>
            <a:ext cx="4746762" cy="974501"/>
          </a:xfrm>
          <a:prstGeom prst="rect">
            <a:avLst/>
          </a:prstGeom>
          <a:ln w="57150">
            <a:solidFill>
              <a:srgbClr val="0051B2"/>
            </a:solidFill>
          </a:ln>
        </p:spPr>
      </p:pic>
      <p:sp>
        <p:nvSpPr>
          <p:cNvPr id="19" name="TextBox 18">
            <a:extLst>
              <a:ext uri="{FF2B5EF4-FFF2-40B4-BE49-F238E27FC236}">
                <a16:creationId xmlns:a16="http://schemas.microsoft.com/office/drawing/2014/main" id="{4FDBB57F-853E-4E74-B8B3-E556DEBAC80F}"/>
              </a:ext>
            </a:extLst>
          </p:cNvPr>
          <p:cNvSpPr txBox="1"/>
          <p:nvPr/>
        </p:nvSpPr>
        <p:spPr>
          <a:xfrm>
            <a:off x="5531005" y="1166842"/>
            <a:ext cx="5936713" cy="3585597"/>
          </a:xfrm>
          <a:prstGeom prst="rect">
            <a:avLst/>
          </a:prstGeom>
          <a:noFill/>
        </p:spPr>
        <p:txBody>
          <a:bodyPr wrap="square" rtlCol="0">
            <a:spAutoFit/>
          </a:bodyPr>
          <a:lstStyle/>
          <a:p>
            <a:r>
              <a:rPr lang="en-US" sz="3200" b="1" dirty="0"/>
              <a:t>LEVEL I – STATED</a:t>
            </a:r>
          </a:p>
          <a:p>
            <a:endParaRPr lang="en-US" dirty="0"/>
          </a:p>
          <a:p>
            <a:pPr marL="457200" indent="-457200">
              <a:spcAft>
                <a:spcPts val="600"/>
              </a:spcAft>
              <a:buClr>
                <a:srgbClr val="0051B2"/>
              </a:buClr>
              <a:buFont typeface="Wingdings" panose="05000000000000000000" pitchFamily="2" charset="2"/>
              <a:buChar char="Ø"/>
            </a:pPr>
            <a:r>
              <a:rPr lang="en-US" sz="2800" dirty="0"/>
              <a:t>Suspension components:</a:t>
            </a:r>
          </a:p>
          <a:p>
            <a:pPr marL="914400" lvl="1" indent="-457200">
              <a:buClr>
                <a:srgbClr val="0051B2"/>
              </a:buClr>
              <a:buFont typeface="Wingdings" panose="05000000000000000000" pitchFamily="2" charset="2"/>
              <a:buChar char="Ø"/>
            </a:pPr>
            <a:r>
              <a:rPr lang="en-US" sz="2400" dirty="0"/>
              <a:t>Spindles</a:t>
            </a:r>
          </a:p>
          <a:p>
            <a:pPr marL="914400" lvl="1" indent="-457200">
              <a:buClr>
                <a:srgbClr val="0051B2"/>
              </a:buClr>
              <a:buFont typeface="Wingdings" panose="05000000000000000000" pitchFamily="2" charset="2"/>
              <a:buChar char="Ø"/>
            </a:pPr>
            <a:r>
              <a:rPr lang="en-US" sz="2400" dirty="0"/>
              <a:t>Wheel bearings</a:t>
            </a:r>
          </a:p>
          <a:p>
            <a:pPr marL="914400" lvl="1" indent="-457200">
              <a:buClr>
                <a:srgbClr val="0051B2"/>
              </a:buClr>
              <a:buFont typeface="Wingdings" panose="05000000000000000000" pitchFamily="2" charset="2"/>
              <a:buChar char="Ø"/>
            </a:pPr>
            <a:r>
              <a:rPr lang="en-US" sz="2400" dirty="0"/>
              <a:t>Coil and leaf springs</a:t>
            </a:r>
          </a:p>
          <a:p>
            <a:pPr marL="914400" lvl="1" indent="-457200">
              <a:buClr>
                <a:srgbClr val="0051B2"/>
              </a:buClr>
              <a:buFont typeface="Wingdings" panose="05000000000000000000" pitchFamily="2" charset="2"/>
              <a:buChar char="Ø"/>
            </a:pPr>
            <a:r>
              <a:rPr lang="en-US" sz="2400" dirty="0"/>
              <a:t>Rubberized suspension items</a:t>
            </a:r>
          </a:p>
          <a:p>
            <a:pPr marL="914400" lvl="1" indent="-457200">
              <a:buClr>
                <a:srgbClr val="0051B2"/>
              </a:buClr>
              <a:buFont typeface="Wingdings" panose="05000000000000000000" pitchFamily="2" charset="2"/>
              <a:buChar char="Ø"/>
            </a:pPr>
            <a:r>
              <a:rPr lang="en-US" sz="2400" dirty="0"/>
              <a:t>Actuators</a:t>
            </a:r>
          </a:p>
          <a:p>
            <a:pPr marL="914400" lvl="1" indent="-457200">
              <a:buClr>
                <a:srgbClr val="0051B2"/>
              </a:buClr>
              <a:buFont typeface="Wingdings" panose="05000000000000000000" pitchFamily="2" charset="2"/>
              <a:buChar char="Ø"/>
            </a:pPr>
            <a:r>
              <a:rPr lang="en-US" sz="2400" dirty="0"/>
              <a:t>Axle shafts</a:t>
            </a:r>
            <a:endParaRPr lang="en-US" sz="2800" dirty="0"/>
          </a:p>
        </p:txBody>
      </p:sp>
      <p:sp>
        <p:nvSpPr>
          <p:cNvPr id="21" name="Multiplication Sign 20">
            <a:extLst>
              <a:ext uri="{FF2B5EF4-FFF2-40B4-BE49-F238E27FC236}">
                <a16:creationId xmlns:a16="http://schemas.microsoft.com/office/drawing/2014/main" id="{DF1578B9-F350-42F3-B4B9-B52BDF4B9837}"/>
              </a:ext>
            </a:extLst>
          </p:cNvPr>
          <p:cNvSpPr/>
          <p:nvPr/>
        </p:nvSpPr>
        <p:spPr>
          <a:xfrm>
            <a:off x="1183352" y="1817006"/>
            <a:ext cx="212651" cy="244549"/>
          </a:xfrm>
          <a:prstGeom prst="mathMultiply">
            <a:avLst/>
          </a:prstGeom>
          <a:solidFill>
            <a:srgbClr val="003EA5"/>
          </a:solidFill>
          <a:ln>
            <a:solidFill>
              <a:srgbClr val="003E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3213E08-5623-439C-BABD-75BA3C834C4A}"/>
              </a:ext>
            </a:extLst>
          </p:cNvPr>
          <p:cNvPicPr>
            <a:picLocks noChangeAspect="1"/>
          </p:cNvPicPr>
          <p:nvPr/>
        </p:nvPicPr>
        <p:blipFill>
          <a:blip r:embed="rId4"/>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0829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50"/>
                                        <p:tgtEl>
                                          <p:spTgt spid="8"/>
                                        </p:tgtEl>
                                      </p:cBhvr>
                                    </p:animEffect>
                                  </p:childTnLst>
                                </p:cTn>
                              </p:par>
                              <p:par>
                                <p:cTn id="11" presetID="10" presetClass="entr" presetSubtype="0" fill="hold" nodeType="withEffect">
                                  <p:stCondLst>
                                    <p:cond delay="75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50"/>
                                        <p:tgtEl>
                                          <p:spTgt spid="7"/>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5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0F759E74-9D29-45FD-9039-5ECBD8C1CCC8}"/>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dirty="0">
                <a:solidFill>
                  <a:schemeClr val="bg1"/>
                </a:solidFill>
                <a:latin typeface="+mj-lt"/>
                <a:cs typeface="Arial" panose="020B0604020202020204" pitchFamily="34" charset="0"/>
              </a:rPr>
              <a:t>TOWABLES – ANCILLARY BENEFITS</a:t>
            </a:r>
          </a:p>
        </p:txBody>
      </p:sp>
      <p:sp>
        <p:nvSpPr>
          <p:cNvPr id="19" name="TextBox 18">
            <a:extLst>
              <a:ext uri="{FF2B5EF4-FFF2-40B4-BE49-F238E27FC236}">
                <a16:creationId xmlns:a16="http://schemas.microsoft.com/office/drawing/2014/main" id="{4FDBB57F-853E-4E74-B8B3-E556DEBAC80F}"/>
              </a:ext>
            </a:extLst>
          </p:cNvPr>
          <p:cNvSpPr txBox="1"/>
          <p:nvPr/>
        </p:nvSpPr>
        <p:spPr>
          <a:xfrm>
            <a:off x="384630" y="1186085"/>
            <a:ext cx="10966347" cy="2816156"/>
          </a:xfrm>
          <a:prstGeom prst="rect">
            <a:avLst/>
          </a:prstGeom>
          <a:noFill/>
        </p:spPr>
        <p:txBody>
          <a:bodyPr wrap="square" rtlCol="0">
            <a:spAutoFit/>
          </a:bodyPr>
          <a:lstStyle/>
          <a:p>
            <a:pPr>
              <a:spcAft>
                <a:spcPts val="600"/>
              </a:spcAft>
            </a:pPr>
            <a:r>
              <a:rPr lang="en-US" sz="3200" b="1" dirty="0"/>
              <a:t>Pet Benefit</a:t>
            </a:r>
          </a:p>
          <a:p>
            <a:pPr marL="571500" indent="-571500">
              <a:buClr>
                <a:srgbClr val="003EA5"/>
              </a:buClr>
              <a:buFont typeface="Wingdings" panose="05000000000000000000" pitchFamily="2" charset="2"/>
              <a:buChar char="Ø"/>
            </a:pPr>
            <a:r>
              <a:rPr lang="en-US" sz="2800" b="1" dirty="0"/>
              <a:t>We</a:t>
            </a:r>
            <a:r>
              <a:rPr lang="en-US" sz="2800" dirty="0"/>
              <a:t> will reimburse </a:t>
            </a:r>
            <a:r>
              <a:rPr lang="en-US" sz="2800" b="1" dirty="0"/>
              <a:t>you </a:t>
            </a:r>
            <a:r>
              <a:rPr lang="en-US" sz="2800" dirty="0"/>
              <a:t>for actual expenses incurred for pet removal, transporting, handling, and boarding (including hotel/motel pet surcharges), not to exceed $100 per day for up to five (5) days, and a total of $500 per claim, while your RV is being repaired</a:t>
            </a:r>
          </a:p>
          <a:p>
            <a:pPr marL="571500" indent="-571500">
              <a:buClr>
                <a:srgbClr val="003EA5"/>
              </a:buClr>
              <a:buFont typeface="Wingdings" panose="05000000000000000000" pitchFamily="2" charset="2"/>
              <a:buChar char="Ø"/>
            </a:pPr>
            <a:r>
              <a:rPr lang="en-US" sz="2800" dirty="0"/>
              <a:t>Applies only to domestic animals and horses</a:t>
            </a:r>
            <a:endParaRPr lang="en-US" sz="1400" dirty="0"/>
          </a:p>
        </p:txBody>
      </p:sp>
      <p:pic>
        <p:nvPicPr>
          <p:cNvPr id="4" name="Picture 3">
            <a:extLst>
              <a:ext uri="{FF2B5EF4-FFF2-40B4-BE49-F238E27FC236}">
                <a16:creationId xmlns:a16="http://schemas.microsoft.com/office/drawing/2014/main" id="{5842A7DB-B197-40B8-9E37-2A107091F87E}"/>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85523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p:txBody>
          <a:bodyPr>
            <a:normAutofit/>
          </a:bodyPr>
          <a:lstStyle/>
          <a:p>
            <a:r>
              <a:rPr lang="en-US" sz="4000" dirty="0"/>
              <a:t>Recreational Vehicle</a:t>
            </a:r>
            <a:br>
              <a:rPr lang="en-US" sz="4000" dirty="0"/>
            </a:br>
            <a:r>
              <a:rPr lang="en-US" sz="4000" dirty="0"/>
              <a:t>Limited Warranty</a:t>
            </a:r>
          </a:p>
        </p:txBody>
      </p:sp>
    </p:spTree>
    <p:extLst>
      <p:ext uri="{BB962C8B-B14F-4D97-AF65-F5344CB8AC3E}">
        <p14:creationId xmlns:p14="http://schemas.microsoft.com/office/powerpoint/2010/main" val="2616605020"/>
      </p:ext>
    </p:extLst>
  </p:cSld>
  <p:clrMapOvr>
    <a:masterClrMapping/>
  </p:clrMapOvr>
  <p:transition spd="slow">
    <p:push/>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LIMITED WARRANTY – MOTOR HOME</a:t>
            </a:r>
          </a:p>
        </p:txBody>
      </p:sp>
      <p:sp>
        <p:nvSpPr>
          <p:cNvPr id="4" name="TextBox 3">
            <a:extLst>
              <a:ext uri="{FF2B5EF4-FFF2-40B4-BE49-F238E27FC236}">
                <a16:creationId xmlns:a16="http://schemas.microsoft.com/office/drawing/2014/main" id="{AF52ED0D-AC7B-419F-A35F-FE916EA2B2DB}"/>
              </a:ext>
            </a:extLst>
          </p:cNvPr>
          <p:cNvSpPr txBox="1"/>
          <p:nvPr/>
        </p:nvSpPr>
        <p:spPr>
          <a:xfrm>
            <a:off x="281118" y="1197045"/>
            <a:ext cx="11480269" cy="1538883"/>
          </a:xfrm>
          <a:prstGeom prst="rect">
            <a:avLst/>
          </a:prstGeom>
          <a:noFill/>
        </p:spPr>
        <p:txBody>
          <a:bodyPr wrap="square">
            <a:spAutoFit/>
          </a:bodyPr>
          <a:lstStyle/>
          <a:p>
            <a:pPr marL="548640" indent="-457200">
              <a:spcBef>
                <a:spcPts val="300"/>
              </a:spcBef>
              <a:spcAft>
                <a:spcPts val="300"/>
              </a:spcAft>
              <a:buClr>
                <a:srgbClr val="003EA5"/>
              </a:buClr>
              <a:buFont typeface="Wingdings" panose="05000000000000000000" pitchFamily="2" charset="2"/>
              <a:buChar char="Ø"/>
            </a:pPr>
            <a:r>
              <a:rPr lang="en-US" sz="2800" b="1" dirty="0"/>
              <a:t>Up to 10 years old and less than 100,001 miles</a:t>
            </a:r>
          </a:p>
          <a:p>
            <a:pPr marL="548640" indent="-457200">
              <a:spcBef>
                <a:spcPts val="300"/>
              </a:spcBef>
              <a:spcAft>
                <a:spcPts val="300"/>
              </a:spcAft>
              <a:buClr>
                <a:srgbClr val="003EA5"/>
              </a:buClr>
              <a:buFont typeface="Wingdings" panose="05000000000000000000" pitchFamily="2" charset="2"/>
              <a:buChar char="Ø"/>
            </a:pPr>
            <a:r>
              <a:rPr lang="en-US" sz="2800" dirty="0"/>
              <a:t>Retail sale price less than $500,001</a:t>
            </a:r>
          </a:p>
          <a:p>
            <a:pPr marL="548640" indent="-457200">
              <a:spcBef>
                <a:spcPts val="300"/>
              </a:spcBef>
              <a:spcAft>
                <a:spcPts val="300"/>
              </a:spcAft>
              <a:buClr>
                <a:srgbClr val="003EA5"/>
              </a:buClr>
              <a:buFont typeface="Wingdings" panose="05000000000000000000" pitchFamily="2" charset="2"/>
              <a:buChar char="Ø"/>
            </a:pPr>
            <a:r>
              <a:rPr lang="en-US" sz="2800" dirty="0"/>
              <a:t>3-month/3,000-mile – Limit of Liability $3,000</a:t>
            </a:r>
          </a:p>
        </p:txBody>
      </p:sp>
      <p:pic>
        <p:nvPicPr>
          <p:cNvPr id="5" name="Picture 4">
            <a:extLst>
              <a:ext uri="{FF2B5EF4-FFF2-40B4-BE49-F238E27FC236}">
                <a16:creationId xmlns:a16="http://schemas.microsoft.com/office/drawing/2014/main" id="{FD22702A-73B1-47E7-B7AB-42A6FF5BBE72}"/>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4058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LIMITED WARRANTY – MOTOR HOME</a:t>
            </a:r>
          </a:p>
        </p:txBody>
      </p:sp>
      <p:sp>
        <p:nvSpPr>
          <p:cNvPr id="4" name="TextBox 3">
            <a:extLst>
              <a:ext uri="{FF2B5EF4-FFF2-40B4-BE49-F238E27FC236}">
                <a16:creationId xmlns:a16="http://schemas.microsoft.com/office/drawing/2014/main" id="{AF52ED0D-AC7B-419F-A35F-FE916EA2B2DB}"/>
              </a:ext>
            </a:extLst>
          </p:cNvPr>
          <p:cNvSpPr txBox="1"/>
          <p:nvPr/>
        </p:nvSpPr>
        <p:spPr>
          <a:xfrm>
            <a:off x="384630" y="1171167"/>
            <a:ext cx="11480269" cy="5155257"/>
          </a:xfrm>
          <a:prstGeom prst="rect">
            <a:avLst/>
          </a:prstGeom>
          <a:noFill/>
        </p:spPr>
        <p:txBody>
          <a:bodyPr wrap="square">
            <a:spAutoFit/>
          </a:bodyPr>
          <a:lstStyle/>
          <a:p>
            <a:pPr marL="91440">
              <a:spcBef>
                <a:spcPts val="300"/>
              </a:spcBef>
              <a:spcAft>
                <a:spcPts val="300"/>
              </a:spcAft>
              <a:buClr>
                <a:srgbClr val="184467"/>
              </a:buClr>
            </a:pPr>
            <a:r>
              <a:rPr lang="en-US" sz="3200" b="1" dirty="0"/>
              <a:t>Coverages:</a:t>
            </a:r>
          </a:p>
          <a:p>
            <a:pPr marL="548640" indent="-457200">
              <a:spcBef>
                <a:spcPts val="300"/>
              </a:spcBef>
              <a:spcAft>
                <a:spcPts val="300"/>
              </a:spcAft>
              <a:buClr>
                <a:srgbClr val="003EA5"/>
              </a:buClr>
              <a:buFont typeface="Wingdings" panose="05000000000000000000" pitchFamily="2" charset="2"/>
              <a:buChar char="Ø"/>
            </a:pPr>
            <a:r>
              <a:rPr lang="en-US" sz="2800" dirty="0"/>
              <a:t>Engine components</a:t>
            </a:r>
          </a:p>
          <a:p>
            <a:pPr marL="548640" indent="-457200">
              <a:spcBef>
                <a:spcPts val="300"/>
              </a:spcBef>
              <a:spcAft>
                <a:spcPts val="300"/>
              </a:spcAft>
              <a:buClr>
                <a:srgbClr val="003EA5"/>
              </a:buClr>
              <a:buFont typeface="Wingdings" panose="05000000000000000000" pitchFamily="2" charset="2"/>
              <a:buChar char="Ø"/>
            </a:pPr>
            <a:r>
              <a:rPr lang="en-US" sz="2800" dirty="0"/>
              <a:t>Turbocharger/supercharger</a:t>
            </a:r>
          </a:p>
          <a:p>
            <a:pPr marL="548640" indent="-457200">
              <a:spcBef>
                <a:spcPts val="300"/>
              </a:spcBef>
              <a:spcAft>
                <a:spcPts val="300"/>
              </a:spcAft>
              <a:buClr>
                <a:srgbClr val="003EA5"/>
              </a:buClr>
              <a:buFont typeface="Wingdings" panose="05000000000000000000" pitchFamily="2" charset="2"/>
              <a:buChar char="Ø"/>
            </a:pPr>
            <a:r>
              <a:rPr lang="en-US" sz="2800" dirty="0"/>
              <a:t>Transmission components</a:t>
            </a:r>
          </a:p>
          <a:p>
            <a:pPr marL="548640" indent="-457200">
              <a:spcBef>
                <a:spcPts val="300"/>
              </a:spcBef>
              <a:spcAft>
                <a:spcPts val="300"/>
              </a:spcAft>
              <a:buClr>
                <a:srgbClr val="003EA5"/>
              </a:buClr>
              <a:buFont typeface="Wingdings" panose="05000000000000000000" pitchFamily="2" charset="2"/>
              <a:buChar char="Ø"/>
            </a:pPr>
            <a:r>
              <a:rPr lang="en-US" sz="2800" dirty="0"/>
              <a:t>Drive axle components</a:t>
            </a:r>
          </a:p>
          <a:p>
            <a:pPr marL="548640" indent="-457200">
              <a:spcBef>
                <a:spcPts val="300"/>
              </a:spcBef>
              <a:spcAft>
                <a:spcPts val="300"/>
              </a:spcAft>
              <a:buClr>
                <a:srgbClr val="003EA5"/>
              </a:buClr>
              <a:buFont typeface="Wingdings" panose="05000000000000000000" pitchFamily="2" charset="2"/>
              <a:buChar char="Ø"/>
            </a:pPr>
            <a:r>
              <a:rPr lang="en-US" sz="2800" dirty="0"/>
              <a:t>Chassis A/C components</a:t>
            </a:r>
          </a:p>
          <a:p>
            <a:pPr marL="548640" indent="-457200">
              <a:spcBef>
                <a:spcPts val="300"/>
              </a:spcBef>
              <a:spcAft>
                <a:spcPts val="300"/>
              </a:spcAft>
              <a:buClr>
                <a:srgbClr val="003EA5"/>
              </a:buClr>
              <a:buFont typeface="Wingdings" panose="05000000000000000000" pitchFamily="2" charset="2"/>
              <a:buChar char="Ø"/>
            </a:pPr>
            <a:r>
              <a:rPr lang="en-US" sz="2800" dirty="0"/>
              <a:t>Fresh/waste water system components</a:t>
            </a:r>
          </a:p>
          <a:p>
            <a:pPr marL="548640" indent="-457200">
              <a:spcBef>
                <a:spcPts val="300"/>
              </a:spcBef>
              <a:spcAft>
                <a:spcPts val="300"/>
              </a:spcAft>
              <a:buClr>
                <a:srgbClr val="003EA5"/>
              </a:buClr>
              <a:buFont typeface="Wingdings" panose="05000000000000000000" pitchFamily="2" charset="2"/>
              <a:buChar char="Ø"/>
            </a:pPr>
            <a:r>
              <a:rPr lang="en-US" sz="2800" dirty="0"/>
              <a:t>Roof or basement air conditioning components</a:t>
            </a:r>
          </a:p>
          <a:p>
            <a:pPr marL="548640" indent="-457200">
              <a:spcBef>
                <a:spcPts val="300"/>
              </a:spcBef>
              <a:spcAft>
                <a:spcPts val="300"/>
              </a:spcAft>
              <a:buClr>
                <a:srgbClr val="003EA5"/>
              </a:buClr>
              <a:buFont typeface="Wingdings" panose="05000000000000000000" pitchFamily="2" charset="2"/>
              <a:buChar char="Ø"/>
            </a:pPr>
            <a:r>
              <a:rPr lang="en-US" sz="2800" dirty="0"/>
              <a:t>Range and oven components</a:t>
            </a:r>
          </a:p>
          <a:p>
            <a:pPr marL="548640" indent="-457200">
              <a:spcBef>
                <a:spcPts val="300"/>
              </a:spcBef>
              <a:spcAft>
                <a:spcPts val="300"/>
              </a:spcAft>
              <a:buClr>
                <a:srgbClr val="184467"/>
              </a:buClr>
              <a:buFont typeface="Wingdings" panose="05000000000000000000" pitchFamily="2" charset="2"/>
              <a:buChar char="Ø"/>
            </a:pPr>
            <a:endParaRPr lang="en-US" sz="2800" dirty="0"/>
          </a:p>
        </p:txBody>
      </p:sp>
      <p:pic>
        <p:nvPicPr>
          <p:cNvPr id="5" name="Picture 4">
            <a:extLst>
              <a:ext uri="{FF2B5EF4-FFF2-40B4-BE49-F238E27FC236}">
                <a16:creationId xmlns:a16="http://schemas.microsoft.com/office/drawing/2014/main" id="{FD22702A-73B1-47E7-B7AB-42A6FF5BBE72}"/>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3834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b">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cs typeface="Arial" panose="020B0604020202020204" pitchFamily="34" charset="0"/>
              </a:rPr>
              <a:t>RV LIMITED WARRANTY – MOTOR HOME</a:t>
            </a:r>
          </a:p>
        </p:txBody>
      </p:sp>
      <p:sp>
        <p:nvSpPr>
          <p:cNvPr id="4" name="TextBox 3">
            <a:extLst>
              <a:ext uri="{FF2B5EF4-FFF2-40B4-BE49-F238E27FC236}">
                <a16:creationId xmlns:a16="http://schemas.microsoft.com/office/drawing/2014/main" id="{AF52ED0D-AC7B-419F-A35F-FE916EA2B2DB}"/>
              </a:ext>
            </a:extLst>
          </p:cNvPr>
          <p:cNvSpPr txBox="1"/>
          <p:nvPr/>
        </p:nvSpPr>
        <p:spPr>
          <a:xfrm>
            <a:off x="384630" y="1186000"/>
            <a:ext cx="11480269" cy="3631763"/>
          </a:xfrm>
          <a:prstGeom prst="rect">
            <a:avLst/>
          </a:prstGeom>
          <a:noFill/>
        </p:spPr>
        <p:txBody>
          <a:bodyPr wrap="square">
            <a:spAutoFit/>
          </a:bodyPr>
          <a:lstStyle/>
          <a:p>
            <a:pPr marL="91440">
              <a:spcBef>
                <a:spcPts val="300"/>
              </a:spcBef>
              <a:spcAft>
                <a:spcPts val="300"/>
              </a:spcAft>
              <a:buClr>
                <a:srgbClr val="184467"/>
              </a:buClr>
            </a:pPr>
            <a:r>
              <a:rPr lang="en-US" sz="3200" b="1" dirty="0"/>
              <a:t>Coverages (cont.):</a:t>
            </a:r>
          </a:p>
          <a:p>
            <a:pPr marL="548640" indent="-457200">
              <a:spcBef>
                <a:spcPts val="300"/>
              </a:spcBef>
              <a:spcAft>
                <a:spcPts val="300"/>
              </a:spcAft>
              <a:buClr>
                <a:srgbClr val="003EA5"/>
              </a:buClr>
              <a:buFont typeface="Wingdings" panose="05000000000000000000" pitchFamily="2" charset="2"/>
              <a:buChar char="Ø"/>
            </a:pPr>
            <a:r>
              <a:rPr lang="en-US" sz="2800" dirty="0"/>
              <a:t>L.P. gas system assembly components</a:t>
            </a:r>
          </a:p>
          <a:p>
            <a:pPr marL="548640" indent="-457200">
              <a:spcBef>
                <a:spcPts val="300"/>
              </a:spcBef>
              <a:spcAft>
                <a:spcPts val="300"/>
              </a:spcAft>
              <a:buClr>
                <a:srgbClr val="003EA5"/>
              </a:buClr>
              <a:buFont typeface="Wingdings" panose="05000000000000000000" pitchFamily="2" charset="2"/>
              <a:buChar char="Ø"/>
            </a:pPr>
            <a:r>
              <a:rPr lang="en-US" sz="2800" dirty="0"/>
              <a:t>Heating system components</a:t>
            </a:r>
          </a:p>
          <a:p>
            <a:pPr marL="548640" indent="-457200">
              <a:spcBef>
                <a:spcPts val="300"/>
              </a:spcBef>
              <a:spcAft>
                <a:spcPts val="300"/>
              </a:spcAft>
              <a:buClr>
                <a:srgbClr val="003EA5"/>
              </a:buClr>
              <a:buFont typeface="Wingdings" panose="05000000000000000000" pitchFamily="2" charset="2"/>
              <a:buChar char="Ø"/>
            </a:pPr>
            <a:r>
              <a:rPr lang="en-US" sz="2800" dirty="0"/>
              <a:t>Refrigerator and freezer components</a:t>
            </a:r>
          </a:p>
          <a:p>
            <a:pPr marL="548640" indent="-457200">
              <a:spcBef>
                <a:spcPts val="300"/>
              </a:spcBef>
              <a:spcAft>
                <a:spcPts val="300"/>
              </a:spcAft>
              <a:buClr>
                <a:srgbClr val="003EA5"/>
              </a:buClr>
              <a:buFont typeface="Wingdings" panose="05000000000000000000" pitchFamily="2" charset="2"/>
              <a:buChar char="Ø"/>
            </a:pPr>
            <a:r>
              <a:rPr lang="en-US" sz="2800" dirty="0"/>
              <a:t>Generator/power plant components</a:t>
            </a:r>
          </a:p>
          <a:p>
            <a:pPr marL="548640" indent="-457200">
              <a:spcBef>
                <a:spcPts val="300"/>
              </a:spcBef>
              <a:spcAft>
                <a:spcPts val="300"/>
              </a:spcAft>
              <a:buClr>
                <a:srgbClr val="003EA5"/>
              </a:buClr>
              <a:buFont typeface="Wingdings" panose="05000000000000000000" pitchFamily="2" charset="2"/>
              <a:buChar char="Ø"/>
            </a:pPr>
            <a:r>
              <a:rPr lang="en-US" sz="2800" dirty="0"/>
              <a:t>Leveling system/slide-out rooms/power step components</a:t>
            </a:r>
          </a:p>
          <a:p>
            <a:pPr marL="548640" indent="-457200">
              <a:spcBef>
                <a:spcPts val="300"/>
              </a:spcBef>
              <a:spcAft>
                <a:spcPts val="300"/>
              </a:spcAft>
              <a:buClr>
                <a:srgbClr val="003EA5"/>
              </a:buClr>
              <a:buFont typeface="Wingdings" panose="05000000000000000000" pitchFamily="2" charset="2"/>
              <a:buChar char="Ø"/>
            </a:pPr>
            <a:r>
              <a:rPr lang="en-US" sz="2800" dirty="0"/>
              <a:t>Convenience package</a:t>
            </a:r>
          </a:p>
        </p:txBody>
      </p:sp>
      <p:pic>
        <p:nvPicPr>
          <p:cNvPr id="5" name="Picture 4">
            <a:extLst>
              <a:ext uri="{FF2B5EF4-FFF2-40B4-BE49-F238E27FC236}">
                <a16:creationId xmlns:a16="http://schemas.microsoft.com/office/drawing/2014/main" id="{C0D199ED-B123-467F-B56D-94CE282FB140}"/>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17137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LIMITED WARRANTY – TOWABLES</a:t>
            </a:r>
          </a:p>
        </p:txBody>
      </p:sp>
      <p:sp>
        <p:nvSpPr>
          <p:cNvPr id="4" name="TextBox 3">
            <a:extLst>
              <a:ext uri="{FF2B5EF4-FFF2-40B4-BE49-F238E27FC236}">
                <a16:creationId xmlns:a16="http://schemas.microsoft.com/office/drawing/2014/main" id="{AF52ED0D-AC7B-419F-A35F-FE916EA2B2DB}"/>
              </a:ext>
            </a:extLst>
          </p:cNvPr>
          <p:cNvSpPr txBox="1"/>
          <p:nvPr/>
        </p:nvSpPr>
        <p:spPr>
          <a:xfrm>
            <a:off x="529595" y="1326542"/>
            <a:ext cx="11480269" cy="2046714"/>
          </a:xfrm>
          <a:prstGeom prst="rect">
            <a:avLst/>
          </a:prstGeom>
          <a:noFill/>
        </p:spPr>
        <p:txBody>
          <a:bodyPr wrap="square">
            <a:spAutoFit/>
          </a:bodyPr>
          <a:lstStyle/>
          <a:p>
            <a:pPr marL="548640" indent="-457200">
              <a:spcBef>
                <a:spcPts val="300"/>
              </a:spcBef>
              <a:spcAft>
                <a:spcPts val="300"/>
              </a:spcAft>
              <a:buClr>
                <a:srgbClr val="003EA5"/>
              </a:buClr>
              <a:buFont typeface="Wingdings" panose="05000000000000000000" pitchFamily="2" charset="2"/>
              <a:buChar char="Ø"/>
            </a:pPr>
            <a:r>
              <a:rPr lang="en-US" sz="2800" b="1" dirty="0"/>
              <a:t>Up to 10 years old</a:t>
            </a:r>
          </a:p>
          <a:p>
            <a:pPr marL="548640" indent="-457200">
              <a:spcBef>
                <a:spcPts val="300"/>
              </a:spcBef>
              <a:spcAft>
                <a:spcPts val="300"/>
              </a:spcAft>
              <a:buClr>
                <a:srgbClr val="003EA5"/>
              </a:buClr>
              <a:buFont typeface="Wingdings" panose="05000000000000000000" pitchFamily="2" charset="2"/>
              <a:buChar char="Ø"/>
            </a:pPr>
            <a:r>
              <a:rPr lang="en-US" sz="2800" dirty="0"/>
              <a:t>Retail sale price less than $500,001</a:t>
            </a:r>
          </a:p>
          <a:p>
            <a:pPr marL="548640" indent="-457200">
              <a:spcBef>
                <a:spcPts val="300"/>
              </a:spcBef>
              <a:spcAft>
                <a:spcPts val="300"/>
              </a:spcAft>
              <a:buClr>
                <a:srgbClr val="003EA5"/>
              </a:buClr>
              <a:buFont typeface="Wingdings" panose="05000000000000000000" pitchFamily="2" charset="2"/>
              <a:buChar char="Ø"/>
            </a:pPr>
            <a:r>
              <a:rPr lang="en-US" sz="2800" dirty="0"/>
              <a:t>3-month – Limit of Liability $3,000</a:t>
            </a:r>
          </a:p>
          <a:p>
            <a:pPr marL="548640" indent="-457200">
              <a:spcBef>
                <a:spcPts val="300"/>
              </a:spcBef>
              <a:spcAft>
                <a:spcPts val="300"/>
              </a:spcAft>
              <a:buClr>
                <a:srgbClr val="184467"/>
              </a:buClr>
              <a:buFont typeface="Wingdings" panose="05000000000000000000" pitchFamily="2" charset="2"/>
              <a:buChar char="Ø"/>
            </a:pPr>
            <a:endParaRPr lang="en-US" sz="2800" dirty="0"/>
          </a:p>
        </p:txBody>
      </p:sp>
      <p:pic>
        <p:nvPicPr>
          <p:cNvPr id="5" name="Picture 4">
            <a:extLst>
              <a:ext uri="{FF2B5EF4-FFF2-40B4-BE49-F238E27FC236}">
                <a16:creationId xmlns:a16="http://schemas.microsoft.com/office/drawing/2014/main" id="{2C48F3EB-7D0C-45D3-A13A-0AED4C2AF901}"/>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76604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LIMITED WARRANTY – TOWABLES</a:t>
            </a:r>
          </a:p>
        </p:txBody>
      </p:sp>
      <p:sp>
        <p:nvSpPr>
          <p:cNvPr id="4" name="TextBox 3">
            <a:extLst>
              <a:ext uri="{FF2B5EF4-FFF2-40B4-BE49-F238E27FC236}">
                <a16:creationId xmlns:a16="http://schemas.microsoft.com/office/drawing/2014/main" id="{AF52ED0D-AC7B-419F-A35F-FE916EA2B2DB}"/>
              </a:ext>
            </a:extLst>
          </p:cNvPr>
          <p:cNvSpPr txBox="1"/>
          <p:nvPr/>
        </p:nvSpPr>
        <p:spPr>
          <a:xfrm>
            <a:off x="382953" y="1205778"/>
            <a:ext cx="11480269" cy="3631763"/>
          </a:xfrm>
          <a:prstGeom prst="rect">
            <a:avLst/>
          </a:prstGeom>
          <a:noFill/>
        </p:spPr>
        <p:txBody>
          <a:bodyPr wrap="square">
            <a:spAutoFit/>
          </a:bodyPr>
          <a:lstStyle/>
          <a:p>
            <a:pPr marL="91440">
              <a:spcBef>
                <a:spcPts val="300"/>
              </a:spcBef>
              <a:spcAft>
                <a:spcPts val="300"/>
              </a:spcAft>
              <a:buClr>
                <a:srgbClr val="184467"/>
              </a:buClr>
            </a:pPr>
            <a:r>
              <a:rPr lang="en-US" sz="3200" b="1" dirty="0"/>
              <a:t>Coverages:</a:t>
            </a:r>
          </a:p>
          <a:p>
            <a:pPr marL="548640" indent="-457200">
              <a:spcBef>
                <a:spcPts val="300"/>
              </a:spcBef>
              <a:spcAft>
                <a:spcPts val="300"/>
              </a:spcAft>
              <a:buClr>
                <a:srgbClr val="003EA5"/>
              </a:buClr>
              <a:buFont typeface="Wingdings" panose="05000000000000000000" pitchFamily="2" charset="2"/>
              <a:buChar char="Ø"/>
            </a:pPr>
            <a:r>
              <a:rPr lang="en-US" sz="2800" dirty="0"/>
              <a:t>Fresh/waste water system components</a:t>
            </a:r>
          </a:p>
          <a:p>
            <a:pPr marL="548640" indent="-457200">
              <a:spcBef>
                <a:spcPts val="300"/>
              </a:spcBef>
              <a:spcAft>
                <a:spcPts val="300"/>
              </a:spcAft>
              <a:buClr>
                <a:srgbClr val="003EA5"/>
              </a:buClr>
              <a:buFont typeface="Wingdings" panose="05000000000000000000" pitchFamily="2" charset="2"/>
              <a:buChar char="Ø"/>
            </a:pPr>
            <a:r>
              <a:rPr lang="en-US" sz="2800" dirty="0"/>
              <a:t>Roof or basement air conditioning components</a:t>
            </a:r>
          </a:p>
          <a:p>
            <a:pPr marL="548640" indent="-457200">
              <a:spcBef>
                <a:spcPts val="300"/>
              </a:spcBef>
              <a:spcAft>
                <a:spcPts val="300"/>
              </a:spcAft>
              <a:buClr>
                <a:srgbClr val="003EA5"/>
              </a:buClr>
              <a:buFont typeface="Wingdings" panose="05000000000000000000" pitchFamily="2" charset="2"/>
              <a:buChar char="Ø"/>
            </a:pPr>
            <a:r>
              <a:rPr lang="en-US" sz="2800" dirty="0"/>
              <a:t>Range and oven components</a:t>
            </a:r>
          </a:p>
          <a:p>
            <a:pPr marL="548640" indent="-457200">
              <a:spcBef>
                <a:spcPts val="300"/>
              </a:spcBef>
              <a:spcAft>
                <a:spcPts val="300"/>
              </a:spcAft>
              <a:buClr>
                <a:srgbClr val="003EA5"/>
              </a:buClr>
              <a:buFont typeface="Wingdings" panose="05000000000000000000" pitchFamily="2" charset="2"/>
              <a:buChar char="Ø"/>
            </a:pPr>
            <a:r>
              <a:rPr lang="en-US" sz="2800" dirty="0"/>
              <a:t>L.P. gas system assembly components</a:t>
            </a:r>
          </a:p>
          <a:p>
            <a:pPr marL="548640" indent="-457200">
              <a:spcBef>
                <a:spcPts val="300"/>
              </a:spcBef>
              <a:spcAft>
                <a:spcPts val="300"/>
              </a:spcAft>
              <a:buClr>
                <a:srgbClr val="003EA5"/>
              </a:buClr>
              <a:buFont typeface="Wingdings" panose="05000000000000000000" pitchFamily="2" charset="2"/>
              <a:buChar char="Ø"/>
            </a:pPr>
            <a:r>
              <a:rPr lang="en-US" sz="2800" dirty="0"/>
              <a:t>Heating system components</a:t>
            </a:r>
          </a:p>
          <a:p>
            <a:pPr marL="548640" indent="-457200">
              <a:spcBef>
                <a:spcPts val="300"/>
              </a:spcBef>
              <a:spcAft>
                <a:spcPts val="300"/>
              </a:spcAft>
              <a:buClr>
                <a:srgbClr val="003EA5"/>
              </a:buClr>
              <a:buFont typeface="Wingdings" panose="05000000000000000000" pitchFamily="2" charset="2"/>
              <a:buChar char="Ø"/>
            </a:pPr>
            <a:r>
              <a:rPr lang="en-US" sz="2800" dirty="0"/>
              <a:t>Refrigerator and freezer components</a:t>
            </a:r>
          </a:p>
        </p:txBody>
      </p:sp>
      <p:pic>
        <p:nvPicPr>
          <p:cNvPr id="5" name="Picture 4">
            <a:extLst>
              <a:ext uri="{FF2B5EF4-FFF2-40B4-BE49-F238E27FC236}">
                <a16:creationId xmlns:a16="http://schemas.microsoft.com/office/drawing/2014/main" id="{2C48F3EB-7D0C-45D3-A13A-0AED4C2AF901}"/>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1468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LIMITED WARRANTY – TOWABLES</a:t>
            </a:r>
          </a:p>
        </p:txBody>
      </p:sp>
      <p:sp>
        <p:nvSpPr>
          <p:cNvPr id="4" name="TextBox 3">
            <a:extLst>
              <a:ext uri="{FF2B5EF4-FFF2-40B4-BE49-F238E27FC236}">
                <a16:creationId xmlns:a16="http://schemas.microsoft.com/office/drawing/2014/main" id="{AF52ED0D-AC7B-419F-A35F-FE916EA2B2DB}"/>
              </a:ext>
            </a:extLst>
          </p:cNvPr>
          <p:cNvSpPr txBox="1"/>
          <p:nvPr/>
        </p:nvSpPr>
        <p:spPr>
          <a:xfrm>
            <a:off x="382953" y="1205778"/>
            <a:ext cx="11480269" cy="3631763"/>
          </a:xfrm>
          <a:prstGeom prst="rect">
            <a:avLst/>
          </a:prstGeom>
          <a:noFill/>
        </p:spPr>
        <p:txBody>
          <a:bodyPr wrap="square">
            <a:spAutoFit/>
          </a:bodyPr>
          <a:lstStyle/>
          <a:p>
            <a:pPr marL="91440">
              <a:spcBef>
                <a:spcPts val="300"/>
              </a:spcBef>
              <a:spcAft>
                <a:spcPts val="300"/>
              </a:spcAft>
              <a:buClr>
                <a:srgbClr val="184467"/>
              </a:buClr>
            </a:pPr>
            <a:r>
              <a:rPr lang="en-US" sz="3200" b="1" dirty="0"/>
              <a:t>Coverages (cont.):</a:t>
            </a:r>
          </a:p>
          <a:p>
            <a:pPr marL="548640" indent="-457200">
              <a:spcBef>
                <a:spcPts val="300"/>
              </a:spcBef>
              <a:spcAft>
                <a:spcPts val="300"/>
              </a:spcAft>
              <a:buClr>
                <a:srgbClr val="003EA5"/>
              </a:buClr>
              <a:buFont typeface="Wingdings" panose="05000000000000000000" pitchFamily="2" charset="2"/>
              <a:buChar char="Ø"/>
            </a:pPr>
            <a:r>
              <a:rPr lang="en-US" sz="2800" dirty="0"/>
              <a:t>Generator/power plant components</a:t>
            </a:r>
          </a:p>
          <a:p>
            <a:pPr marL="548640" indent="-457200">
              <a:spcBef>
                <a:spcPts val="300"/>
              </a:spcBef>
              <a:spcAft>
                <a:spcPts val="300"/>
              </a:spcAft>
              <a:buClr>
                <a:srgbClr val="003EA5"/>
              </a:buClr>
              <a:buFont typeface="Wingdings" panose="05000000000000000000" pitchFamily="2" charset="2"/>
              <a:buChar char="Ø"/>
            </a:pPr>
            <a:r>
              <a:rPr lang="en-US" sz="2800" dirty="0"/>
              <a:t>Leveling system/slide-out rooms/power step components</a:t>
            </a:r>
          </a:p>
          <a:p>
            <a:pPr marL="548640" indent="-457200">
              <a:spcBef>
                <a:spcPts val="300"/>
              </a:spcBef>
              <a:spcAft>
                <a:spcPts val="300"/>
              </a:spcAft>
              <a:buClr>
                <a:srgbClr val="003EA5"/>
              </a:buClr>
              <a:buFont typeface="Wingdings" panose="05000000000000000000" pitchFamily="2" charset="2"/>
              <a:buChar char="Ø"/>
            </a:pPr>
            <a:r>
              <a:rPr lang="en-US" sz="2800" dirty="0"/>
              <a:t>Convenience package</a:t>
            </a:r>
          </a:p>
          <a:p>
            <a:pPr marL="548640" indent="-457200">
              <a:spcBef>
                <a:spcPts val="300"/>
              </a:spcBef>
              <a:spcAft>
                <a:spcPts val="300"/>
              </a:spcAft>
              <a:buClr>
                <a:srgbClr val="003EA5"/>
              </a:buClr>
              <a:buFont typeface="Wingdings" panose="05000000000000000000" pitchFamily="2" charset="2"/>
              <a:buChar char="Ø"/>
            </a:pPr>
            <a:endParaRPr lang="en-US" sz="2800" dirty="0"/>
          </a:p>
          <a:p>
            <a:pPr marL="548640" indent="-457200">
              <a:spcBef>
                <a:spcPts val="300"/>
              </a:spcBef>
              <a:spcAft>
                <a:spcPts val="300"/>
              </a:spcAft>
              <a:buClr>
                <a:srgbClr val="003EA5"/>
              </a:buClr>
              <a:buFont typeface="Wingdings" panose="05000000000000000000" pitchFamily="2" charset="2"/>
              <a:buChar char="Ø"/>
            </a:pPr>
            <a:r>
              <a:rPr lang="en-US" sz="2800" dirty="0"/>
              <a:t>NOTE: Dealers must have an onsite service department</a:t>
            </a:r>
          </a:p>
          <a:p>
            <a:pPr marL="548640" indent="-457200">
              <a:spcBef>
                <a:spcPts val="300"/>
              </a:spcBef>
              <a:spcAft>
                <a:spcPts val="300"/>
              </a:spcAft>
              <a:buClr>
                <a:srgbClr val="003EA5"/>
              </a:buClr>
              <a:buFont typeface="Wingdings" panose="05000000000000000000" pitchFamily="2" charset="2"/>
              <a:buChar char="Ø"/>
            </a:pPr>
            <a:r>
              <a:rPr lang="en-US" sz="2800" dirty="0"/>
              <a:t>NOTE: Limited warranty must be applied to all eligible units</a:t>
            </a:r>
          </a:p>
        </p:txBody>
      </p:sp>
      <p:pic>
        <p:nvPicPr>
          <p:cNvPr id="5" name="Picture 4">
            <a:extLst>
              <a:ext uri="{FF2B5EF4-FFF2-40B4-BE49-F238E27FC236}">
                <a16:creationId xmlns:a16="http://schemas.microsoft.com/office/drawing/2014/main" id="{2C48F3EB-7D0C-45D3-A13A-0AED4C2AF901}"/>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3675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20BCA833-F5E2-42FC-B21A-4342A83E7595}"/>
              </a:ext>
            </a:extLst>
          </p:cNvPr>
          <p:cNvSpPr txBox="1">
            <a:spLocks/>
          </p:cNvSpPr>
          <p:nvPr/>
        </p:nvSpPr>
        <p:spPr>
          <a:xfrm>
            <a:off x="384630" y="85300"/>
            <a:ext cx="9956800" cy="783841"/>
          </a:xfrm>
          <a:prstGeom prst="rect">
            <a:avLst/>
          </a:prstGeom>
        </p:spPr>
        <p:txBody>
          <a:bodyPr vert="horz" lIns="91440" tIns="45720" rIns="91440" bIns="45720" rtlCol="0" anchor="ctr">
            <a:normAutofit/>
          </a:bodyPr>
          <a:lstStyle>
            <a:defPPr>
              <a:defRPr lang="en-US"/>
            </a:defPPr>
            <a:lvl1pPr marL="0" algn="l" defTabSz="1219170" rtl="0" eaLnBrk="1" latinLnBrk="0" hangingPunct="1">
              <a:lnSpc>
                <a:spcPct val="100000"/>
              </a:lnSpc>
              <a:spcBef>
                <a:spcPct val="0"/>
              </a:spcBef>
              <a:buNone/>
              <a:defRPr sz="2400" b="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bg1"/>
                </a:solidFill>
                <a:latin typeface="+mj-lt"/>
                <a:cs typeface="Arial" panose="020B0604020202020204" pitchFamily="34" charset="0"/>
              </a:rPr>
              <a:t>RV – LIMITED WARRANTY</a:t>
            </a:r>
          </a:p>
        </p:txBody>
      </p:sp>
      <p:sp>
        <p:nvSpPr>
          <p:cNvPr id="2" name="TextBox 1">
            <a:extLst>
              <a:ext uri="{FF2B5EF4-FFF2-40B4-BE49-F238E27FC236}">
                <a16:creationId xmlns:a16="http://schemas.microsoft.com/office/drawing/2014/main" id="{AEB89AAA-63CB-48D7-B2B6-94AA16667A8D}"/>
              </a:ext>
            </a:extLst>
          </p:cNvPr>
          <p:cNvSpPr txBox="1"/>
          <p:nvPr/>
        </p:nvSpPr>
        <p:spPr>
          <a:xfrm>
            <a:off x="1160930" y="2459504"/>
            <a:ext cx="9870141" cy="1938992"/>
          </a:xfrm>
          <a:prstGeom prst="rect">
            <a:avLst/>
          </a:prstGeom>
          <a:noFill/>
        </p:spPr>
        <p:txBody>
          <a:bodyPr wrap="square" rtlCol="0">
            <a:spAutoFit/>
          </a:bodyPr>
          <a:lstStyle/>
          <a:p>
            <a:pPr algn="ctr"/>
            <a:r>
              <a:rPr lang="en-US" sz="6000" b="1" dirty="0">
                <a:solidFill>
                  <a:srgbClr val="FF0000"/>
                </a:solidFill>
                <a:latin typeface="+mj-lt"/>
              </a:rPr>
              <a:t>THIS PRODUCT CANNOT</a:t>
            </a:r>
          </a:p>
          <a:p>
            <a:pPr algn="ctr"/>
            <a:r>
              <a:rPr lang="en-US" sz="6000" b="1" dirty="0">
                <a:solidFill>
                  <a:srgbClr val="FF0000"/>
                </a:solidFill>
                <a:latin typeface="+mj-lt"/>
              </a:rPr>
              <a:t>BE OFFERED IN FLORIDA</a:t>
            </a:r>
          </a:p>
        </p:txBody>
      </p:sp>
      <p:pic>
        <p:nvPicPr>
          <p:cNvPr id="7" name="Picture 6">
            <a:extLst>
              <a:ext uri="{FF2B5EF4-FFF2-40B4-BE49-F238E27FC236}">
                <a16:creationId xmlns:a16="http://schemas.microsoft.com/office/drawing/2014/main" id="{87CC16ED-21A6-4EE9-B68C-809C274D3022}"/>
              </a:ext>
            </a:extLst>
          </p:cNvPr>
          <p:cNvPicPr>
            <a:picLocks noChangeAspect="1"/>
          </p:cNvPicPr>
          <p:nvPr/>
        </p:nvPicPr>
        <p:blipFill>
          <a:blip r:embed="rId2"/>
          <a:stretch>
            <a:fillRect/>
          </a:stretch>
        </p:blipFill>
        <p:spPr>
          <a:xfrm>
            <a:off x="10430933" y="29986"/>
            <a:ext cx="1479032" cy="982214"/>
          </a:xfrm>
          <a:prstGeom prst="rect">
            <a:avLst/>
          </a:prstGeom>
        </p:spPr>
      </p:pic>
    </p:spTree>
    <p:extLst>
      <p:ext uri="{BB962C8B-B14F-4D97-AF65-F5344CB8AC3E}">
        <p14:creationId xmlns:p14="http://schemas.microsoft.com/office/powerpoint/2010/main" val="248879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8F9CE5-E7CF-43F0-9262-FB7E4BD8A23D}"/>
              </a:ext>
            </a:extLst>
          </p:cNvPr>
          <p:cNvSpPr>
            <a:spLocks noGrp="1"/>
          </p:cNvSpPr>
          <p:nvPr>
            <p:ph type="title"/>
          </p:nvPr>
        </p:nvSpPr>
        <p:spPr>
          <a:prstGeom prst="rect">
            <a:avLst/>
          </a:prstGeom>
        </p:spPr>
        <p:txBody>
          <a:bodyPr>
            <a:normAutofit/>
          </a:bodyPr>
          <a:lstStyle/>
          <a:p>
            <a:r>
              <a:rPr lang="en-US" sz="4000" dirty="0"/>
              <a:t>Recreational Vehicle</a:t>
            </a:r>
            <a:br>
              <a:rPr lang="en-US" sz="4000" dirty="0"/>
            </a:br>
            <a:r>
              <a:rPr lang="en-US" sz="4000" dirty="0"/>
              <a:t>GAP</a:t>
            </a:r>
          </a:p>
        </p:txBody>
      </p:sp>
    </p:spTree>
    <p:extLst>
      <p:ext uri="{BB962C8B-B14F-4D97-AF65-F5344CB8AC3E}">
        <p14:creationId xmlns:p14="http://schemas.microsoft.com/office/powerpoint/2010/main" val="2033351244"/>
      </p:ext>
    </p:extLst>
  </p:cSld>
  <p:clrMapOvr>
    <a:masterClrMapping/>
  </p:clrMapOvr>
  <p:transition spd="slow">
    <p:push/>
  </p:transition>
</p:sld>
</file>

<file path=ppt/theme/theme1.xml><?xml version="1.0" encoding="utf-8"?>
<a:theme xmlns:a="http://schemas.openxmlformats.org/drawingml/2006/main" name="Office Theme">
  <a:themeElements>
    <a:clrScheme name="iAAWG - Colors">
      <a:dk1>
        <a:srgbClr val="363636"/>
      </a:dk1>
      <a:lt1>
        <a:srgbClr val="F0F0F0"/>
      </a:lt1>
      <a:dk2>
        <a:srgbClr val="002F6C"/>
      </a:dk2>
      <a:lt2>
        <a:srgbClr val="FFFFFF"/>
      </a:lt2>
      <a:accent1>
        <a:srgbClr val="FF585D"/>
      </a:accent1>
      <a:accent2>
        <a:srgbClr val="DBDE70"/>
      </a:accent2>
      <a:accent3>
        <a:srgbClr val="00A9E0"/>
      </a:accent3>
      <a:accent4>
        <a:srgbClr val="003DA5"/>
      </a:accent4>
      <a:accent5>
        <a:srgbClr val="7C878E"/>
      </a:accent5>
      <a:accent6>
        <a:srgbClr val="99D6EA"/>
      </a:accent6>
      <a:hlink>
        <a:srgbClr val="00B0F0"/>
      </a:hlink>
      <a:folHlink>
        <a:srgbClr val="738F97"/>
      </a:folHlink>
    </a:clrScheme>
    <a:fontScheme name="iAAWG - Fonts">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19748</TotalTime>
  <Words>5752</Words>
  <Application>Microsoft Office PowerPoint</Application>
  <PresentationFormat>Widescreen</PresentationFormat>
  <Paragraphs>1312</Paragraphs>
  <Slides>130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130</vt:i4>
      </vt:variant>
    </vt:vector>
  </HeadingPairs>
  <TitlesOfParts>
    <vt:vector size="135" baseType="lpstr">
      <vt:lpstr>Arial</vt:lpstr>
      <vt:lpstr>Calibri</vt:lpstr>
      <vt:lpstr>Calibri Bold</vt:lpstr>
      <vt:lpstr>Wingdings</vt:lpstr>
      <vt:lpstr>Office Theme</vt:lpstr>
      <vt:lpstr>PowerPoint Presentation</vt:lpstr>
      <vt:lpstr>WELCOME</vt:lpstr>
      <vt:lpstr>Recreational Vehicle Product Suite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Recreational Vehicle Limited Warranty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Recreational Vehicle GAP</vt:lpstr>
      <vt:lpstr>PowerPoint Presentation</vt:lpstr>
      <vt:lpstr>PowerPoint Presentation</vt:lpstr>
      <vt:lpstr>PowerPoint Presentation</vt:lpstr>
      <vt:lpstr>PowerPoint Presentation</vt:lpstr>
      <vt:lpstr>PowerPoint Presentation</vt:lpstr>
      <vt:lpstr>Recreational Vehicle Tire and Wheel</vt:lpstr>
      <vt:lpstr>PowerPoint Presentation</vt:lpstr>
      <vt:lpstr>PowerPoint Presentation</vt:lpstr>
      <vt:lpstr>PowerPoint Presentation</vt:lpstr>
      <vt:lpstr>PowerPoint Presentation</vt:lpstr>
      <vt:lpstr>Recreational Vehicle Theft</vt:lpstr>
      <vt:lpstr>PowerPoint Presentation</vt:lpstr>
      <vt:lpstr>PowerPoint Presentation</vt:lpstr>
      <vt:lpstr>PowerPoint Presentation</vt:lpstr>
      <vt:lpstr>PowerPoint Presentation</vt:lpstr>
      <vt:lpstr>PowerPoint Presentation</vt:lpstr>
      <vt:lpstr>Recreational Vehicle Interior Exterior</vt:lpstr>
      <vt:lpstr>INTERIOR EXTERIOR OPTIONS &amp; TERMS</vt:lpstr>
      <vt:lpstr>INTERIOR EXTERIOR LIMITS OF LIABILITY</vt:lpstr>
      <vt:lpstr>INTERIOR EXTERIOR – OPTIONS</vt:lpstr>
      <vt:lpstr>BRONZE EXTERIOR PAINT PROTECTION</vt:lpstr>
      <vt:lpstr>BRONZE INTERIOR CARPET, FABRIC, VINYL &amp; LEATHER</vt:lpstr>
      <vt:lpstr>SILVER EXTERIOR PAINT PROTECTION</vt:lpstr>
      <vt:lpstr>SILVER INTERIOR CARPET, FABRIC, VINYL &amp; LEATHER</vt:lpstr>
      <vt:lpstr>GOLD EXTERIOR PAINT PROTECTION</vt:lpstr>
      <vt:lpstr>GOLD INTERIOR CARPET, FABRIC, VINYL &amp; LEATHER</vt:lpstr>
      <vt:lpstr>PLATINUM EXTERIOR PAINT PROTECTION</vt:lpstr>
      <vt:lpstr>PLATINUM INTERIOR CARPET, FABRIC, VINYL &amp; LEATHER</vt:lpstr>
      <vt:lpstr>PowerPoint Presentation</vt:lpstr>
      <vt:lpstr>Q &amp; A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Marlina</dc:creator>
  <cp:lastModifiedBy>Melinda O'Connell</cp:lastModifiedBy>
  <cp:revision>151</cp:revision>
  <dcterms:created xsi:type="dcterms:W3CDTF">2021-10-18T04:32:08Z</dcterms:created>
  <dcterms:modified xsi:type="dcterms:W3CDTF">2022-01-28T21:44:29Z</dcterms:modified>
</cp:coreProperties>
</file>