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308" r:id="rId3"/>
    <p:sldId id="368" r:id="rId4"/>
    <p:sldId id="1839" r:id="rId5"/>
    <p:sldId id="1859" r:id="rId6"/>
    <p:sldId id="457" r:id="rId7"/>
    <p:sldId id="271" r:id="rId8"/>
    <p:sldId id="379" r:id="rId9"/>
    <p:sldId id="378" r:id="rId10"/>
    <p:sldId id="1870" r:id="rId11"/>
    <p:sldId id="183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A5"/>
    <a:srgbClr val="0058A6"/>
    <a:srgbClr val="0053A4"/>
    <a:srgbClr val="E5E5E5"/>
    <a:srgbClr val="2F3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1" d="100"/>
          <a:sy n="111" d="100"/>
        </p:scale>
        <p:origin x="43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C73E5-07B6-47A2-9939-4B46604A0A05}" type="datetimeFigureOut">
              <a:rPr lang="en-US" smtClean="0"/>
              <a:t>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502C6-477A-4227-8DC4-C5DC16752433}" type="slidenum">
              <a:rPr lang="en-US" smtClean="0"/>
              <a:t>‹#›</a:t>
            </a:fld>
            <a:endParaRPr lang="en-US" dirty="0"/>
          </a:p>
        </p:txBody>
      </p:sp>
    </p:spTree>
    <p:extLst>
      <p:ext uri="{BB962C8B-B14F-4D97-AF65-F5344CB8AC3E}">
        <p14:creationId xmlns:p14="http://schemas.microsoft.com/office/powerpoint/2010/main" val="364138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F3B2A-F821-4FE3-8FB8-DA5134B26F6E}" type="slidenum">
              <a:rPr lang="en-US" smtClean="0"/>
              <a:pPr/>
              <a:t>11</a:t>
            </a:fld>
            <a:endParaRPr lang="en-US" dirty="0"/>
          </a:p>
        </p:txBody>
      </p:sp>
    </p:spTree>
    <p:extLst>
      <p:ext uri="{BB962C8B-B14F-4D97-AF65-F5344CB8AC3E}">
        <p14:creationId xmlns:p14="http://schemas.microsoft.com/office/powerpoint/2010/main" val="747215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Logo, icon&#10;&#10;Description automatically generated">
            <a:extLst>
              <a:ext uri="{FF2B5EF4-FFF2-40B4-BE49-F238E27FC236}">
                <a16:creationId xmlns:a16="http://schemas.microsoft.com/office/drawing/2014/main" id="{BCBDADC0-A549-4CC9-8A13-095A10BAB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54" y="1939377"/>
            <a:ext cx="3855494" cy="2979246"/>
          </a:xfrm>
          <a:prstGeom prst="rect">
            <a:avLst/>
          </a:prstGeom>
        </p:spPr>
      </p:pic>
      <p:sp>
        <p:nvSpPr>
          <p:cNvPr id="7" name="Title 6">
            <a:extLst>
              <a:ext uri="{FF2B5EF4-FFF2-40B4-BE49-F238E27FC236}">
                <a16:creationId xmlns:a16="http://schemas.microsoft.com/office/drawing/2014/main" id="{BC6EE25F-F099-447D-ABE2-62C814A9DAFB}"/>
              </a:ext>
            </a:extLst>
          </p:cNvPr>
          <p:cNvSpPr>
            <a:spLocks noGrp="1"/>
          </p:cNvSpPr>
          <p:nvPr>
            <p:ph type="title"/>
          </p:nvPr>
        </p:nvSpPr>
        <p:spPr>
          <a:xfrm>
            <a:off x="5100851" y="2573615"/>
            <a:ext cx="5961888" cy="1710770"/>
          </a:xfrm>
          <a:prstGeom prst="rect">
            <a:avLst/>
          </a:prstGeom>
        </p:spPr>
        <p:txBody>
          <a:bodyPr anchor="ctr"/>
          <a:lstStyle>
            <a:lvl1pPr>
              <a:defRPr sz="6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86498875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6B27-6F1B-441F-ACA2-7D2D69404451}"/>
              </a:ext>
            </a:extLst>
          </p:cNvPr>
          <p:cNvSpPr>
            <a:spLocks noGrp="1"/>
          </p:cNvSpPr>
          <p:nvPr>
            <p:ph type="title" hasCustomPrompt="1"/>
          </p:nvPr>
        </p:nvSpPr>
        <p:spPr>
          <a:xfrm>
            <a:off x="3355092" y="2999671"/>
            <a:ext cx="5486400" cy="858658"/>
          </a:xfrm>
          <a:prstGeom prst="rect">
            <a:avLst/>
          </a:prstGeom>
        </p:spPr>
        <p:txBody>
          <a:bodyPr anchor="ctr"/>
          <a:lstStyle>
            <a:lvl1pPr algn="ctr">
              <a:defRPr sz="6000">
                <a:solidFill>
                  <a:schemeClr val="bg2"/>
                </a:solidFill>
              </a:defRPr>
            </a:lvl1pPr>
          </a:lstStyle>
          <a:p>
            <a:r>
              <a:rPr lang="en-US" dirty="0"/>
              <a:t>BREAK SLIDE</a:t>
            </a:r>
          </a:p>
        </p:txBody>
      </p:sp>
    </p:spTree>
    <p:extLst>
      <p:ext uri="{BB962C8B-B14F-4D97-AF65-F5344CB8AC3E}">
        <p14:creationId xmlns:p14="http://schemas.microsoft.com/office/powerpoint/2010/main" val="22567361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253" y="1939377"/>
            <a:ext cx="3855494" cy="2979245"/>
          </a:xfrm>
          <a:prstGeom prst="rect">
            <a:avLst/>
          </a:prstGeom>
        </p:spPr>
      </p:pic>
    </p:spTree>
    <p:extLst>
      <p:ext uri="{BB962C8B-B14F-4D97-AF65-F5344CB8AC3E}">
        <p14:creationId xmlns:p14="http://schemas.microsoft.com/office/powerpoint/2010/main" val="1227951622"/>
      </p:ext>
    </p:extLst>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6B27-6F1B-441F-ACA2-7D2D69404451}"/>
              </a:ext>
            </a:extLst>
          </p:cNvPr>
          <p:cNvSpPr>
            <a:spLocks noGrp="1"/>
          </p:cNvSpPr>
          <p:nvPr>
            <p:ph type="title" hasCustomPrompt="1"/>
          </p:nvPr>
        </p:nvSpPr>
        <p:spPr>
          <a:xfrm>
            <a:off x="3355092" y="2999671"/>
            <a:ext cx="5486400" cy="858658"/>
          </a:xfrm>
          <a:prstGeom prst="rect">
            <a:avLst/>
          </a:prstGeom>
        </p:spPr>
        <p:txBody>
          <a:bodyPr anchor="ctr"/>
          <a:lstStyle>
            <a:lvl1pPr algn="ctr">
              <a:defRPr sz="6000">
                <a:solidFill>
                  <a:schemeClr val="bg2"/>
                </a:solidFill>
              </a:defRPr>
            </a:lvl1pPr>
          </a:lstStyle>
          <a:p>
            <a:r>
              <a:rPr lang="en-US" dirty="0"/>
              <a:t>THANK YOU</a:t>
            </a:r>
          </a:p>
        </p:txBody>
      </p:sp>
      <p:pic>
        <p:nvPicPr>
          <p:cNvPr id="3" name="Picture 2">
            <a:extLst>
              <a:ext uri="{FF2B5EF4-FFF2-40B4-BE49-F238E27FC236}">
                <a16:creationId xmlns:a16="http://schemas.microsoft.com/office/drawing/2014/main" id="{B174C94F-6FEC-4BD9-8CB6-EF48936919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66225" y="5890354"/>
            <a:ext cx="859550" cy="510446"/>
          </a:xfrm>
          <a:prstGeom prst="rect">
            <a:avLst/>
          </a:prstGeom>
        </p:spPr>
      </p:pic>
    </p:spTree>
    <p:extLst>
      <p:ext uri="{BB962C8B-B14F-4D97-AF65-F5344CB8AC3E}">
        <p14:creationId xmlns:p14="http://schemas.microsoft.com/office/powerpoint/2010/main" val="1570725393"/>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4C94F-6FEC-4BD9-8CB6-EF48936919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66225" y="5890354"/>
            <a:ext cx="859550" cy="510446"/>
          </a:xfrm>
          <a:prstGeom prst="rect">
            <a:avLst/>
          </a:prstGeom>
        </p:spPr>
      </p:pic>
    </p:spTree>
    <p:extLst>
      <p:ext uri="{BB962C8B-B14F-4D97-AF65-F5344CB8AC3E}">
        <p14:creationId xmlns:p14="http://schemas.microsoft.com/office/powerpoint/2010/main" val="1038391853"/>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Log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BF4A-6B09-4C90-8419-567A6FE44A6A}"/>
              </a:ext>
            </a:extLst>
          </p:cNvPr>
          <p:cNvSpPr>
            <a:spLocks noGrp="1"/>
          </p:cNvSpPr>
          <p:nvPr>
            <p:ph type="title"/>
          </p:nvPr>
        </p:nvSpPr>
        <p:spPr>
          <a:xfrm>
            <a:off x="838200" y="2766219"/>
            <a:ext cx="10515600" cy="1325563"/>
          </a:xfrm>
          <a:prstGeom prst="rect">
            <a:avLst/>
          </a:prstGeom>
        </p:spPr>
        <p:txBody>
          <a:bodyPr anchor="ctr"/>
          <a:lstStyle>
            <a:lvl1pPr algn="ctr">
              <a:defRPr sz="4800">
                <a:solidFill>
                  <a:schemeClr val="accent4"/>
                </a:solidFill>
              </a:defRPr>
            </a:lvl1pPr>
          </a:lstStyle>
          <a:p>
            <a:r>
              <a:rPr lang="en-US" dirty="0"/>
              <a:t>Click to edit Master title style</a:t>
            </a:r>
          </a:p>
        </p:txBody>
      </p:sp>
      <p:pic>
        <p:nvPicPr>
          <p:cNvPr id="4" name="Picture 3" descr="Logo&#10;&#10;Description automatically generated">
            <a:extLst>
              <a:ext uri="{FF2B5EF4-FFF2-40B4-BE49-F238E27FC236}">
                <a16:creationId xmlns:a16="http://schemas.microsoft.com/office/drawing/2014/main" id="{A4DE6F28-DDD1-4579-94A6-4360F9482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8113" y="423899"/>
            <a:ext cx="1975774" cy="1174607"/>
          </a:xfrm>
          <a:prstGeom prst="rect">
            <a:avLst/>
          </a:prstGeom>
        </p:spPr>
      </p:pic>
    </p:spTree>
    <p:extLst>
      <p:ext uri="{BB962C8B-B14F-4D97-AF65-F5344CB8AC3E}">
        <p14:creationId xmlns:p14="http://schemas.microsoft.com/office/powerpoint/2010/main" val="3200115345"/>
      </p:ext>
    </p:extLst>
  </p:cSld>
  <p:clrMapOvr>
    <a:masterClrMapping/>
  </p:clrMapOvr>
  <p:transition spd="slow">
    <p:push dir="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Logo Layout">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4DE6F28-DDD1-4579-94A6-4360F9482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6225" y="5889793"/>
            <a:ext cx="859550" cy="511007"/>
          </a:xfrm>
          <a:prstGeom prst="rect">
            <a:avLst/>
          </a:prstGeom>
        </p:spPr>
      </p:pic>
    </p:spTree>
    <p:extLst>
      <p:ext uri="{BB962C8B-B14F-4D97-AF65-F5344CB8AC3E}">
        <p14:creationId xmlns:p14="http://schemas.microsoft.com/office/powerpoint/2010/main" val="2073186491"/>
      </p:ext>
    </p:extLst>
  </p:cSld>
  <p:clrMapOvr>
    <a:masterClrMapping/>
  </p:clrMapOvr>
  <p:transition spd="slow">
    <p:push dir="r"/>
  </p:transition>
  <p:extLst>
    <p:ext uri="{DCECCB84-F9BA-43D5-87BE-67443E8EF086}">
      <p15:sldGuideLst xmlns:p15="http://schemas.microsoft.com/office/powerpoint/2012/main">
        <p15:guide id="1" orient="horz" pos="4032"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Color Layout -logo">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3E6E-A0B4-411C-BBB8-54CD86FC3190}"/>
              </a:ext>
            </a:extLst>
          </p:cNvPr>
          <p:cNvSpPr>
            <a:spLocks noGrp="1"/>
          </p:cNvSpPr>
          <p:nvPr>
            <p:ph type="title"/>
          </p:nvPr>
        </p:nvSpPr>
        <p:spPr>
          <a:xfrm>
            <a:off x="838200" y="2766219"/>
            <a:ext cx="10515600" cy="1325563"/>
          </a:xfrm>
          <a:prstGeom prst="rect">
            <a:avLst/>
          </a:prstGeom>
        </p:spPr>
        <p:txBody>
          <a:bodyPr anchor="ctr"/>
          <a:lstStyle>
            <a:lvl1pPr algn="ctr">
              <a:defRPr sz="4800">
                <a:solidFill>
                  <a:schemeClr val="bg2"/>
                </a:solidFill>
              </a:defRPr>
            </a:lvl1pPr>
          </a:lstStyle>
          <a:p>
            <a:r>
              <a:rPr lang="en-US" dirty="0"/>
              <a:t>Click to edit Master title style</a:t>
            </a:r>
          </a:p>
        </p:txBody>
      </p:sp>
      <p:pic>
        <p:nvPicPr>
          <p:cNvPr id="3" name="Picture 2">
            <a:extLst>
              <a:ext uri="{FF2B5EF4-FFF2-40B4-BE49-F238E27FC236}">
                <a16:creationId xmlns:a16="http://schemas.microsoft.com/office/drawing/2014/main" id="{C0BB36C9-162D-4B93-9009-5EB34A5A66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08113" y="424543"/>
            <a:ext cx="1975774" cy="1173318"/>
          </a:xfrm>
          <a:prstGeom prst="rect">
            <a:avLst/>
          </a:prstGeom>
        </p:spPr>
      </p:pic>
    </p:spTree>
    <p:extLst>
      <p:ext uri="{BB962C8B-B14F-4D97-AF65-F5344CB8AC3E}">
        <p14:creationId xmlns:p14="http://schemas.microsoft.com/office/powerpoint/2010/main" val="427159875"/>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olid Color Layout -logo">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DCA06-E1B2-465E-A5FB-90F6EE6529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6225" y="5890354"/>
            <a:ext cx="859550" cy="510446"/>
          </a:xfrm>
          <a:prstGeom prst="rect">
            <a:avLst/>
          </a:prstGeom>
        </p:spPr>
      </p:pic>
    </p:spTree>
    <p:extLst>
      <p:ext uri="{BB962C8B-B14F-4D97-AF65-F5344CB8AC3E}">
        <p14:creationId xmlns:p14="http://schemas.microsoft.com/office/powerpoint/2010/main" val="1363616147"/>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E06DAB-FFAA-4328-B7CB-5A0D0EFD7670}"/>
              </a:ext>
            </a:extLst>
          </p:cNvPr>
          <p:cNvSpPr>
            <a:spLocks noGrp="1"/>
          </p:cNvSpPr>
          <p:nvPr>
            <p:ph type="pic" sz="quarter" idx="10"/>
          </p:nvPr>
        </p:nvSpPr>
        <p:spPr>
          <a:xfrm>
            <a:off x="0" y="0"/>
            <a:ext cx="4232275" cy="6858000"/>
          </a:xfrm>
          <a:prstGeom prst="rect">
            <a:avLst/>
          </a:prstGeom>
        </p:spPr>
        <p:txBody>
          <a:bodyPr/>
          <a:lstStyle/>
          <a:p>
            <a:endParaRPr lang="en-US" dirty="0"/>
          </a:p>
        </p:txBody>
      </p:sp>
      <p:sp>
        <p:nvSpPr>
          <p:cNvPr id="7" name="Title 1">
            <a:extLst>
              <a:ext uri="{FF2B5EF4-FFF2-40B4-BE49-F238E27FC236}">
                <a16:creationId xmlns:a16="http://schemas.microsoft.com/office/drawing/2014/main" id="{DC228441-6161-4B29-9970-680FEA52A196}"/>
              </a:ext>
            </a:extLst>
          </p:cNvPr>
          <p:cNvSpPr>
            <a:spLocks noGrp="1"/>
          </p:cNvSpPr>
          <p:nvPr>
            <p:ph type="title"/>
          </p:nvPr>
        </p:nvSpPr>
        <p:spPr>
          <a:xfrm>
            <a:off x="4969566" y="1836222"/>
            <a:ext cx="6478968" cy="1652276"/>
          </a:xfrm>
          <a:prstGeom prst="rect">
            <a:avLst/>
          </a:prstGeom>
        </p:spPr>
        <p:txBody>
          <a:bodyPr/>
          <a:lstStyle>
            <a:lvl1pPr>
              <a:defRPr sz="6000">
                <a:solidFill>
                  <a:schemeClr val="accent4"/>
                </a:solidFill>
              </a:defRPr>
            </a:lvl1pPr>
          </a:lstStyle>
          <a:p>
            <a:r>
              <a:rPr lang="en-US" dirty="0"/>
              <a:t>Click to edit Master title style</a:t>
            </a:r>
          </a:p>
        </p:txBody>
      </p:sp>
      <p:sp>
        <p:nvSpPr>
          <p:cNvPr id="10" name="Content Placeholder 9">
            <a:extLst>
              <a:ext uri="{FF2B5EF4-FFF2-40B4-BE49-F238E27FC236}">
                <a16:creationId xmlns:a16="http://schemas.microsoft.com/office/drawing/2014/main" id="{200F0B6B-A692-466A-BDFF-FDD1E7B056F0}"/>
              </a:ext>
            </a:extLst>
          </p:cNvPr>
          <p:cNvSpPr>
            <a:spLocks noGrp="1"/>
          </p:cNvSpPr>
          <p:nvPr>
            <p:ph sz="quarter" idx="11"/>
          </p:nvPr>
        </p:nvSpPr>
        <p:spPr>
          <a:xfrm>
            <a:off x="4968875" y="3754814"/>
            <a:ext cx="6479659" cy="1311964"/>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10;&#10;Description automatically generated">
            <a:extLst>
              <a:ext uri="{FF2B5EF4-FFF2-40B4-BE49-F238E27FC236}">
                <a16:creationId xmlns:a16="http://schemas.microsoft.com/office/drawing/2014/main" id="{E734370E-FE58-490F-B859-AD73F23C357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99860194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00F0B6B-A692-466A-BDFF-FDD1E7B056F0}"/>
              </a:ext>
            </a:extLst>
          </p:cNvPr>
          <p:cNvSpPr>
            <a:spLocks noGrp="1"/>
          </p:cNvSpPr>
          <p:nvPr>
            <p:ph sz="quarter" idx="11"/>
          </p:nvPr>
        </p:nvSpPr>
        <p:spPr>
          <a:xfrm>
            <a:off x="4968875" y="1836222"/>
            <a:ext cx="6479659" cy="3230556"/>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19E06DAB-FFAA-4328-B7CB-5A0D0EFD7670}"/>
              </a:ext>
            </a:extLst>
          </p:cNvPr>
          <p:cNvSpPr>
            <a:spLocks noGrp="1"/>
          </p:cNvSpPr>
          <p:nvPr>
            <p:ph type="pic" sz="quarter" idx="10"/>
          </p:nvPr>
        </p:nvSpPr>
        <p:spPr>
          <a:xfrm>
            <a:off x="0" y="0"/>
            <a:ext cx="4232275" cy="6858000"/>
          </a:xfrm>
          <a:prstGeom prst="rect">
            <a:avLst/>
          </a:prstGeom>
        </p:spPr>
        <p:txBody>
          <a:bodyPr/>
          <a:lstStyle/>
          <a:p>
            <a:endParaRPr lang="en-US" dirty="0"/>
          </a:p>
        </p:txBody>
      </p:sp>
      <p:pic>
        <p:nvPicPr>
          <p:cNvPr id="12" name="Picture 11" descr="Logo&#10;&#10;Description automatically generated">
            <a:extLst>
              <a:ext uri="{FF2B5EF4-FFF2-40B4-BE49-F238E27FC236}">
                <a16:creationId xmlns:a16="http://schemas.microsoft.com/office/drawing/2014/main" id="{E734370E-FE58-490F-B859-AD73F23C357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7945235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CBDADC0-A549-4CC9-8A13-095A10BAB3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9754" y="1939377"/>
            <a:ext cx="3855494" cy="2979245"/>
          </a:xfrm>
          <a:prstGeom prst="rect">
            <a:avLst/>
          </a:prstGeom>
        </p:spPr>
      </p:pic>
      <p:sp>
        <p:nvSpPr>
          <p:cNvPr id="7" name="Title 6">
            <a:extLst>
              <a:ext uri="{FF2B5EF4-FFF2-40B4-BE49-F238E27FC236}">
                <a16:creationId xmlns:a16="http://schemas.microsoft.com/office/drawing/2014/main" id="{BC6EE25F-F099-447D-ABE2-62C814A9DAFB}"/>
              </a:ext>
            </a:extLst>
          </p:cNvPr>
          <p:cNvSpPr>
            <a:spLocks noGrp="1"/>
          </p:cNvSpPr>
          <p:nvPr>
            <p:ph type="title"/>
          </p:nvPr>
        </p:nvSpPr>
        <p:spPr>
          <a:xfrm>
            <a:off x="5100851" y="2573615"/>
            <a:ext cx="5961888" cy="1710770"/>
          </a:xfrm>
          <a:prstGeom prst="rect">
            <a:avLst/>
          </a:prstGeom>
        </p:spPr>
        <p:txBody>
          <a:bodyPr anchor="ctr"/>
          <a:lstStyle>
            <a:lvl1pPr>
              <a:defRPr sz="6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4257957401"/>
      </p:ext>
    </p:extLst>
  </p:cSld>
  <p:clrMapOvr>
    <a:masterClrMapping/>
  </p:clrMapOvr>
  <p:transition spd="slow">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52446DF-4D38-4576-8A13-3C4B9D2A6716}"/>
              </a:ext>
            </a:extLst>
          </p:cNvPr>
          <p:cNvSpPr>
            <a:spLocks noGrp="1"/>
          </p:cNvSpPr>
          <p:nvPr>
            <p:ph type="pic" sz="quarter" idx="10"/>
          </p:nvPr>
        </p:nvSpPr>
        <p:spPr>
          <a:xfrm>
            <a:off x="0" y="0"/>
            <a:ext cx="6096000" cy="6858000"/>
          </a:xfrm>
          <a:prstGeom prst="rect">
            <a:avLst/>
          </a:prstGeom>
        </p:spPr>
        <p:txBody>
          <a:bodyPr/>
          <a:lstStyle/>
          <a:p>
            <a:endParaRPr lang="en-US" dirty="0"/>
          </a:p>
        </p:txBody>
      </p:sp>
      <p:sp>
        <p:nvSpPr>
          <p:cNvPr id="3" name="Title 1">
            <a:extLst>
              <a:ext uri="{FF2B5EF4-FFF2-40B4-BE49-F238E27FC236}">
                <a16:creationId xmlns:a16="http://schemas.microsoft.com/office/drawing/2014/main" id="{411EDE33-B73A-4114-B5DB-886DC8AB1442}"/>
              </a:ext>
            </a:extLst>
          </p:cNvPr>
          <p:cNvSpPr>
            <a:spLocks noGrp="1"/>
          </p:cNvSpPr>
          <p:nvPr>
            <p:ph type="title"/>
          </p:nvPr>
        </p:nvSpPr>
        <p:spPr>
          <a:xfrm>
            <a:off x="6910555" y="1697763"/>
            <a:ext cx="4518991" cy="1228709"/>
          </a:xfrm>
          <a:prstGeom prst="rect">
            <a:avLst/>
          </a:prstGeom>
        </p:spPr>
        <p:txBody>
          <a:bodyPr anchor="ctr"/>
          <a:lstStyle>
            <a:lvl1pPr algn="l">
              <a:defRPr sz="2000">
                <a:solidFill>
                  <a:schemeClr val="accent4"/>
                </a:solidFill>
              </a:defRPr>
            </a:lvl1pPr>
          </a:lstStyle>
          <a:p>
            <a:r>
              <a:rPr lang="en-US" dirty="0"/>
              <a:t>Click to edit Master title style</a:t>
            </a:r>
          </a:p>
        </p:txBody>
      </p:sp>
      <p:sp>
        <p:nvSpPr>
          <p:cNvPr id="4" name="Content Placeholder 9">
            <a:extLst>
              <a:ext uri="{FF2B5EF4-FFF2-40B4-BE49-F238E27FC236}">
                <a16:creationId xmlns:a16="http://schemas.microsoft.com/office/drawing/2014/main" id="{191A04DA-856C-4EC7-8CFA-4C2DFFE16BC6}"/>
              </a:ext>
            </a:extLst>
          </p:cNvPr>
          <p:cNvSpPr>
            <a:spLocks noGrp="1"/>
          </p:cNvSpPr>
          <p:nvPr>
            <p:ph sz="quarter" idx="12"/>
          </p:nvPr>
        </p:nvSpPr>
        <p:spPr>
          <a:xfrm>
            <a:off x="6910278" y="3139519"/>
            <a:ext cx="4519614" cy="2020718"/>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215A85E0-EEA0-46B9-BE82-8BA9A193A4E6}"/>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347391950"/>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Content Placeholder 9">
            <a:extLst>
              <a:ext uri="{FF2B5EF4-FFF2-40B4-BE49-F238E27FC236}">
                <a16:creationId xmlns:a16="http://schemas.microsoft.com/office/drawing/2014/main" id="{191A04DA-856C-4EC7-8CFA-4C2DFFE16BC6}"/>
              </a:ext>
            </a:extLst>
          </p:cNvPr>
          <p:cNvSpPr>
            <a:spLocks noGrp="1"/>
          </p:cNvSpPr>
          <p:nvPr>
            <p:ph sz="quarter" idx="12"/>
          </p:nvPr>
        </p:nvSpPr>
        <p:spPr>
          <a:xfrm>
            <a:off x="6910278" y="1697763"/>
            <a:ext cx="4519614" cy="3462474"/>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F52446DF-4D38-4576-8A13-3C4B9D2A6716}"/>
              </a:ext>
            </a:extLst>
          </p:cNvPr>
          <p:cNvSpPr>
            <a:spLocks noGrp="1"/>
          </p:cNvSpPr>
          <p:nvPr>
            <p:ph type="pic" sz="quarter" idx="10"/>
          </p:nvPr>
        </p:nvSpPr>
        <p:spPr>
          <a:xfrm>
            <a:off x="0" y="0"/>
            <a:ext cx="6096000" cy="6858000"/>
          </a:xfrm>
          <a:prstGeom prst="rect">
            <a:avLst/>
          </a:prstGeom>
        </p:spPr>
        <p:txBody>
          <a:bodyPr/>
          <a:lstStyle/>
          <a:p>
            <a:endParaRPr lang="en-US" dirty="0"/>
          </a:p>
        </p:txBody>
      </p:sp>
      <p:pic>
        <p:nvPicPr>
          <p:cNvPr id="7" name="Picture 6" descr="Logo&#10;&#10;Description automatically generated">
            <a:extLst>
              <a:ext uri="{FF2B5EF4-FFF2-40B4-BE49-F238E27FC236}">
                <a16:creationId xmlns:a16="http://schemas.microsoft.com/office/drawing/2014/main" id="{215A85E0-EEA0-46B9-BE82-8BA9A193A4E6}"/>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3910825349"/>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2894074-E629-4237-9D7D-8EF5F1ED764C}"/>
              </a:ext>
            </a:extLst>
          </p:cNvPr>
          <p:cNvSpPr>
            <a:spLocks noGrp="1"/>
          </p:cNvSpPr>
          <p:nvPr>
            <p:ph type="pic" sz="quarter" idx="10"/>
          </p:nvPr>
        </p:nvSpPr>
        <p:spPr>
          <a:xfrm>
            <a:off x="5748338" y="0"/>
            <a:ext cx="6443662" cy="6858000"/>
          </a:xfrm>
          <a:prstGeom prst="rect">
            <a:avLst/>
          </a:prstGeom>
        </p:spPr>
        <p:txBody>
          <a:bodyPr/>
          <a:lstStyle/>
          <a:p>
            <a:endParaRPr lang="en-US" dirty="0"/>
          </a:p>
        </p:txBody>
      </p:sp>
      <p:sp>
        <p:nvSpPr>
          <p:cNvPr id="6" name="Title 1">
            <a:extLst>
              <a:ext uri="{FF2B5EF4-FFF2-40B4-BE49-F238E27FC236}">
                <a16:creationId xmlns:a16="http://schemas.microsoft.com/office/drawing/2014/main" id="{0BF73190-07C2-4937-9E8C-31403822BE6F}"/>
              </a:ext>
            </a:extLst>
          </p:cNvPr>
          <p:cNvSpPr>
            <a:spLocks noGrp="1"/>
          </p:cNvSpPr>
          <p:nvPr>
            <p:ph type="title"/>
          </p:nvPr>
        </p:nvSpPr>
        <p:spPr>
          <a:xfrm>
            <a:off x="616226" y="1697763"/>
            <a:ext cx="4518991" cy="1228709"/>
          </a:xfrm>
          <a:prstGeom prst="rect">
            <a:avLst/>
          </a:prstGeom>
        </p:spPr>
        <p:txBody>
          <a:bodyPr anchor="ctr"/>
          <a:lstStyle>
            <a:lvl1pPr algn="l">
              <a:defRPr sz="2000">
                <a:solidFill>
                  <a:schemeClr val="accent4"/>
                </a:solidFill>
              </a:defRPr>
            </a:lvl1pPr>
          </a:lstStyle>
          <a:p>
            <a:r>
              <a:rPr lang="en-US" dirty="0"/>
              <a:t>Click to edit Master title style</a:t>
            </a:r>
          </a:p>
        </p:txBody>
      </p:sp>
      <p:sp>
        <p:nvSpPr>
          <p:cNvPr id="13" name="Content Placeholder 9">
            <a:extLst>
              <a:ext uri="{FF2B5EF4-FFF2-40B4-BE49-F238E27FC236}">
                <a16:creationId xmlns:a16="http://schemas.microsoft.com/office/drawing/2014/main" id="{7936E554-E33E-4E27-8D3E-32A6B9A7B4F5}"/>
              </a:ext>
            </a:extLst>
          </p:cNvPr>
          <p:cNvSpPr>
            <a:spLocks noGrp="1"/>
          </p:cNvSpPr>
          <p:nvPr>
            <p:ph sz="quarter" idx="12"/>
          </p:nvPr>
        </p:nvSpPr>
        <p:spPr>
          <a:xfrm>
            <a:off x="615949" y="3139519"/>
            <a:ext cx="4519614" cy="2020718"/>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Logo&#10;&#10;Description automatically generated">
            <a:extLst>
              <a:ext uri="{FF2B5EF4-FFF2-40B4-BE49-F238E27FC236}">
                <a16:creationId xmlns:a16="http://schemas.microsoft.com/office/drawing/2014/main" id="{51062D9A-6466-4A5A-9163-F93212E98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3971917525"/>
      </p:ext>
    </p:extLst>
  </p:cSld>
  <p:clrMapOvr>
    <a:masterClrMapping/>
  </p:clrMapOvr>
  <p:transition spd="slow">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7936E554-E33E-4E27-8D3E-32A6B9A7B4F5}"/>
              </a:ext>
            </a:extLst>
          </p:cNvPr>
          <p:cNvSpPr>
            <a:spLocks noGrp="1"/>
          </p:cNvSpPr>
          <p:nvPr>
            <p:ph sz="quarter" idx="12"/>
          </p:nvPr>
        </p:nvSpPr>
        <p:spPr>
          <a:xfrm>
            <a:off x="615949" y="1697763"/>
            <a:ext cx="4519614" cy="3462474"/>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2894074-E629-4237-9D7D-8EF5F1ED764C}"/>
              </a:ext>
            </a:extLst>
          </p:cNvPr>
          <p:cNvSpPr>
            <a:spLocks noGrp="1"/>
          </p:cNvSpPr>
          <p:nvPr>
            <p:ph type="pic" sz="quarter" idx="10"/>
          </p:nvPr>
        </p:nvSpPr>
        <p:spPr>
          <a:xfrm>
            <a:off x="5748338" y="0"/>
            <a:ext cx="6443662" cy="6858000"/>
          </a:xfrm>
          <a:prstGeom prst="rect">
            <a:avLst/>
          </a:prstGeom>
        </p:spPr>
        <p:txBody>
          <a:bodyPr/>
          <a:lstStyle/>
          <a:p>
            <a:endParaRPr lang="en-US" dirty="0"/>
          </a:p>
        </p:txBody>
      </p:sp>
      <p:pic>
        <p:nvPicPr>
          <p:cNvPr id="14" name="Picture 13" descr="Logo&#10;&#10;Description automatically generated">
            <a:extLst>
              <a:ext uri="{FF2B5EF4-FFF2-40B4-BE49-F238E27FC236}">
                <a16:creationId xmlns:a16="http://schemas.microsoft.com/office/drawing/2014/main" id="{51062D9A-6466-4A5A-9163-F93212E98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945796765"/>
      </p:ext>
    </p:extLst>
  </p:cSld>
  <p:clrMapOvr>
    <a:masterClrMapping/>
  </p:clrMapOvr>
  <p:transition spd="slow">
    <p:push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7EDB3E-919E-47F0-88F0-CDA393A505E2}"/>
              </a:ext>
            </a:extLst>
          </p:cNvPr>
          <p:cNvSpPr>
            <a:spLocks noGrp="1"/>
          </p:cNvSpPr>
          <p:nvPr>
            <p:ph type="pic" sz="quarter" idx="10"/>
          </p:nvPr>
        </p:nvSpPr>
        <p:spPr>
          <a:xfrm>
            <a:off x="6387549" y="1232452"/>
            <a:ext cx="5224670" cy="2196548"/>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0D5F672C-F85D-45F8-A8DA-A6F5031A25CD}"/>
              </a:ext>
            </a:extLst>
          </p:cNvPr>
          <p:cNvSpPr>
            <a:spLocks noGrp="1"/>
          </p:cNvSpPr>
          <p:nvPr>
            <p:ph type="pic" sz="quarter" idx="11"/>
          </p:nvPr>
        </p:nvSpPr>
        <p:spPr>
          <a:xfrm>
            <a:off x="6387549" y="3851075"/>
            <a:ext cx="5224670" cy="2196548"/>
          </a:xfrm>
          <a:prstGeom prst="rect">
            <a:avLst/>
          </a:prstGeom>
        </p:spPr>
        <p:txBody>
          <a:bodyPr/>
          <a:lstStyle/>
          <a:p>
            <a:endParaRPr lang="en-US" dirty="0"/>
          </a:p>
        </p:txBody>
      </p:sp>
      <p:sp>
        <p:nvSpPr>
          <p:cNvPr id="4" name="Title 1">
            <a:extLst>
              <a:ext uri="{FF2B5EF4-FFF2-40B4-BE49-F238E27FC236}">
                <a16:creationId xmlns:a16="http://schemas.microsoft.com/office/drawing/2014/main" id="{1A3526F9-D8F7-4EF5-B79D-2E92574496ED}"/>
              </a:ext>
            </a:extLst>
          </p:cNvPr>
          <p:cNvSpPr>
            <a:spLocks noGrp="1"/>
          </p:cNvSpPr>
          <p:nvPr>
            <p:ph type="title"/>
          </p:nvPr>
        </p:nvSpPr>
        <p:spPr>
          <a:xfrm>
            <a:off x="579781" y="1961483"/>
            <a:ext cx="5224670" cy="1467517"/>
          </a:xfrm>
          <a:prstGeom prst="rect">
            <a:avLst/>
          </a:prstGeom>
        </p:spPr>
        <p:txBody>
          <a:bodyPr/>
          <a:lstStyle>
            <a:lvl1pPr>
              <a:defRPr sz="5400">
                <a:solidFill>
                  <a:schemeClr val="accent4"/>
                </a:solidFill>
              </a:defRPr>
            </a:lvl1pPr>
          </a:lstStyle>
          <a:p>
            <a:r>
              <a:rPr lang="en-US" dirty="0"/>
              <a:t>Click to edit Master title style</a:t>
            </a:r>
          </a:p>
        </p:txBody>
      </p:sp>
      <p:sp>
        <p:nvSpPr>
          <p:cNvPr id="5" name="Content Placeholder 9">
            <a:extLst>
              <a:ext uri="{FF2B5EF4-FFF2-40B4-BE49-F238E27FC236}">
                <a16:creationId xmlns:a16="http://schemas.microsoft.com/office/drawing/2014/main" id="{3F648EF7-BF76-4079-A49B-E7175A428515}"/>
              </a:ext>
            </a:extLst>
          </p:cNvPr>
          <p:cNvSpPr>
            <a:spLocks noGrp="1"/>
          </p:cNvSpPr>
          <p:nvPr>
            <p:ph sz="quarter" idx="12"/>
          </p:nvPr>
        </p:nvSpPr>
        <p:spPr>
          <a:xfrm>
            <a:off x="579090" y="3851075"/>
            <a:ext cx="5225227"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Logo&#10;&#10;Description automatically generated">
            <a:extLst>
              <a:ext uri="{FF2B5EF4-FFF2-40B4-BE49-F238E27FC236}">
                <a16:creationId xmlns:a16="http://schemas.microsoft.com/office/drawing/2014/main" id="{78333D35-E785-4756-B385-CC0C4A76C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79575561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3F648EF7-BF76-4079-A49B-E7175A428515}"/>
              </a:ext>
            </a:extLst>
          </p:cNvPr>
          <p:cNvSpPr>
            <a:spLocks noGrp="1"/>
          </p:cNvSpPr>
          <p:nvPr>
            <p:ph sz="quarter" idx="12"/>
          </p:nvPr>
        </p:nvSpPr>
        <p:spPr>
          <a:xfrm>
            <a:off x="579090" y="1961483"/>
            <a:ext cx="5225227"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E7EDB3E-919E-47F0-88F0-CDA393A505E2}"/>
              </a:ext>
            </a:extLst>
          </p:cNvPr>
          <p:cNvSpPr>
            <a:spLocks noGrp="1"/>
          </p:cNvSpPr>
          <p:nvPr>
            <p:ph type="pic" sz="quarter" idx="10"/>
          </p:nvPr>
        </p:nvSpPr>
        <p:spPr>
          <a:xfrm>
            <a:off x="6387549" y="1232452"/>
            <a:ext cx="5224670" cy="2196548"/>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0D5F672C-F85D-45F8-A8DA-A6F5031A25CD}"/>
              </a:ext>
            </a:extLst>
          </p:cNvPr>
          <p:cNvSpPr>
            <a:spLocks noGrp="1"/>
          </p:cNvSpPr>
          <p:nvPr>
            <p:ph type="pic" sz="quarter" idx="11"/>
          </p:nvPr>
        </p:nvSpPr>
        <p:spPr>
          <a:xfrm>
            <a:off x="6387549" y="3851075"/>
            <a:ext cx="5224670" cy="2196548"/>
          </a:xfrm>
          <a:prstGeom prst="rect">
            <a:avLst/>
          </a:prstGeom>
        </p:spPr>
        <p:txBody>
          <a:bodyPr/>
          <a:lstStyle/>
          <a:p>
            <a:endParaRPr lang="en-US" dirty="0"/>
          </a:p>
        </p:txBody>
      </p:sp>
      <p:pic>
        <p:nvPicPr>
          <p:cNvPr id="9" name="Picture 8" descr="Logo&#10;&#10;Description automatically generated">
            <a:extLst>
              <a:ext uri="{FF2B5EF4-FFF2-40B4-BE49-F238E27FC236}">
                <a16:creationId xmlns:a16="http://schemas.microsoft.com/office/drawing/2014/main" id="{78333D35-E785-4756-B385-CC0C4A76C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20458202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466186-E441-416B-A22F-5BD1985B7E56}"/>
              </a:ext>
            </a:extLst>
          </p:cNvPr>
          <p:cNvSpPr>
            <a:spLocks noGrp="1"/>
          </p:cNvSpPr>
          <p:nvPr>
            <p:ph type="pic" sz="quarter" idx="10"/>
          </p:nvPr>
        </p:nvSpPr>
        <p:spPr>
          <a:xfrm>
            <a:off x="0" y="3148013"/>
            <a:ext cx="12192000" cy="3709987"/>
          </a:xfrm>
          <a:prstGeom prst="rect">
            <a:avLst/>
          </a:prstGeom>
        </p:spPr>
        <p:txBody>
          <a:bodyPr/>
          <a:lstStyle/>
          <a:p>
            <a:endParaRPr lang="en-US" dirty="0"/>
          </a:p>
        </p:txBody>
      </p:sp>
      <p:sp>
        <p:nvSpPr>
          <p:cNvPr id="3" name="Title 1">
            <a:extLst>
              <a:ext uri="{FF2B5EF4-FFF2-40B4-BE49-F238E27FC236}">
                <a16:creationId xmlns:a16="http://schemas.microsoft.com/office/drawing/2014/main" id="{05B24881-38F4-44AE-B77D-3FB07F91735A}"/>
              </a:ext>
            </a:extLst>
          </p:cNvPr>
          <p:cNvSpPr>
            <a:spLocks noGrp="1"/>
          </p:cNvSpPr>
          <p:nvPr>
            <p:ph type="title"/>
          </p:nvPr>
        </p:nvSpPr>
        <p:spPr>
          <a:xfrm>
            <a:off x="1201738" y="365125"/>
            <a:ext cx="9784313" cy="781007"/>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92A0C4B2-655A-4B19-989B-8D074E47DD17}"/>
              </a:ext>
            </a:extLst>
          </p:cNvPr>
          <p:cNvSpPr>
            <a:spLocks noGrp="1"/>
          </p:cNvSpPr>
          <p:nvPr>
            <p:ph sz="quarter" idx="12"/>
          </p:nvPr>
        </p:nvSpPr>
        <p:spPr>
          <a:xfrm>
            <a:off x="1201738" y="1420791"/>
            <a:ext cx="9784313" cy="1452563"/>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10;&#10;Description automatically generated">
            <a:extLst>
              <a:ext uri="{FF2B5EF4-FFF2-40B4-BE49-F238E27FC236}">
                <a16:creationId xmlns:a16="http://schemas.microsoft.com/office/drawing/2014/main" id="{AC9B82AD-1EB4-473D-9306-AEB2369EF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0860" y="137500"/>
            <a:ext cx="593640" cy="352922"/>
          </a:xfrm>
          <a:prstGeom prst="rect">
            <a:avLst/>
          </a:prstGeom>
        </p:spPr>
      </p:pic>
    </p:spTree>
    <p:extLst>
      <p:ext uri="{BB962C8B-B14F-4D97-AF65-F5344CB8AC3E}">
        <p14:creationId xmlns:p14="http://schemas.microsoft.com/office/powerpoint/2010/main" val="4263960534"/>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A0C4B2-655A-4B19-989B-8D074E47DD17}"/>
              </a:ext>
            </a:extLst>
          </p:cNvPr>
          <p:cNvSpPr>
            <a:spLocks noGrp="1"/>
          </p:cNvSpPr>
          <p:nvPr>
            <p:ph sz="quarter" idx="12"/>
          </p:nvPr>
        </p:nvSpPr>
        <p:spPr>
          <a:xfrm>
            <a:off x="1201738" y="365125"/>
            <a:ext cx="9784313" cy="2508229"/>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D4466186-E441-416B-A22F-5BD1985B7E56}"/>
              </a:ext>
            </a:extLst>
          </p:cNvPr>
          <p:cNvSpPr>
            <a:spLocks noGrp="1"/>
          </p:cNvSpPr>
          <p:nvPr>
            <p:ph type="pic" sz="quarter" idx="10"/>
          </p:nvPr>
        </p:nvSpPr>
        <p:spPr>
          <a:xfrm>
            <a:off x="0" y="3148013"/>
            <a:ext cx="12192000" cy="3709987"/>
          </a:xfrm>
          <a:prstGeom prst="rect">
            <a:avLst/>
          </a:prstGeom>
        </p:spPr>
        <p:txBody>
          <a:bodyPr/>
          <a:lstStyle/>
          <a:p>
            <a:endParaRPr lang="en-US" dirty="0"/>
          </a:p>
        </p:txBody>
      </p:sp>
      <p:pic>
        <p:nvPicPr>
          <p:cNvPr id="6" name="Picture 5" descr="Logo&#10;&#10;Description automatically generated">
            <a:extLst>
              <a:ext uri="{FF2B5EF4-FFF2-40B4-BE49-F238E27FC236}">
                <a16:creationId xmlns:a16="http://schemas.microsoft.com/office/drawing/2014/main" id="{AC9B82AD-1EB4-473D-9306-AEB2369EF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0860" y="137500"/>
            <a:ext cx="593640" cy="352922"/>
          </a:xfrm>
          <a:prstGeom prst="rect">
            <a:avLst/>
          </a:prstGeom>
        </p:spPr>
      </p:pic>
    </p:spTree>
    <p:extLst>
      <p:ext uri="{BB962C8B-B14F-4D97-AF65-F5344CB8AC3E}">
        <p14:creationId xmlns:p14="http://schemas.microsoft.com/office/powerpoint/2010/main" val="477647174"/>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F2F42C-BBAA-4B7D-AE2A-11AB30F59C94}"/>
              </a:ext>
            </a:extLst>
          </p:cNvPr>
          <p:cNvSpPr>
            <a:spLocks noGrp="1"/>
          </p:cNvSpPr>
          <p:nvPr>
            <p:ph type="pic" sz="quarter" idx="10"/>
          </p:nvPr>
        </p:nvSpPr>
        <p:spPr>
          <a:xfrm>
            <a:off x="1201738" y="2168525"/>
            <a:ext cx="4716462" cy="2273300"/>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976970F9-38FC-4544-88AF-848F6EEB511F}"/>
              </a:ext>
            </a:extLst>
          </p:cNvPr>
          <p:cNvSpPr>
            <a:spLocks noGrp="1"/>
          </p:cNvSpPr>
          <p:nvPr>
            <p:ph type="pic" sz="quarter" idx="11"/>
          </p:nvPr>
        </p:nvSpPr>
        <p:spPr>
          <a:xfrm>
            <a:off x="6269589" y="2168525"/>
            <a:ext cx="4716462" cy="2273300"/>
          </a:xfrm>
          <a:prstGeom prst="rect">
            <a:avLst/>
          </a:prstGeom>
        </p:spPr>
        <p:txBody>
          <a:bodyPr/>
          <a:lstStyle/>
          <a:p>
            <a:endParaRPr lang="en-US" dirty="0"/>
          </a:p>
        </p:txBody>
      </p:sp>
      <p:sp>
        <p:nvSpPr>
          <p:cNvPr id="2" name="Title 1">
            <a:extLst>
              <a:ext uri="{FF2B5EF4-FFF2-40B4-BE49-F238E27FC236}">
                <a16:creationId xmlns:a16="http://schemas.microsoft.com/office/drawing/2014/main" id="{6EA611EC-A3B1-43AF-9307-415469E45CF1}"/>
              </a:ext>
            </a:extLst>
          </p:cNvPr>
          <p:cNvSpPr>
            <a:spLocks noGrp="1"/>
          </p:cNvSpPr>
          <p:nvPr>
            <p:ph type="title"/>
          </p:nvPr>
        </p:nvSpPr>
        <p:spPr>
          <a:xfrm>
            <a:off x="1201738" y="365125"/>
            <a:ext cx="9784313" cy="1325563"/>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C294141A-B024-4AD0-A372-21B7ECD07141}"/>
              </a:ext>
            </a:extLst>
          </p:cNvPr>
          <p:cNvSpPr>
            <a:spLocks noGrp="1"/>
          </p:cNvSpPr>
          <p:nvPr>
            <p:ph sz="quarter" idx="12"/>
          </p:nvPr>
        </p:nvSpPr>
        <p:spPr>
          <a:xfrm>
            <a:off x="1201739" y="4919662"/>
            <a:ext cx="4716462" cy="1452563"/>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99E2F69-DD08-49B5-98CC-2B860B97C394}"/>
              </a:ext>
            </a:extLst>
          </p:cNvPr>
          <p:cNvSpPr>
            <a:spLocks noGrp="1"/>
          </p:cNvSpPr>
          <p:nvPr>
            <p:ph sz="quarter" idx="13"/>
          </p:nvPr>
        </p:nvSpPr>
        <p:spPr>
          <a:xfrm>
            <a:off x="6269589" y="4906157"/>
            <a:ext cx="4716462" cy="1452563"/>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727CE367-F817-49AC-AA45-ACD88B08CDB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1095544813"/>
      </p:ext>
    </p:extLst>
  </p:cSld>
  <p:clrMapOvr>
    <a:masterClrMapping/>
  </p:clrMapOvr>
  <p:transition spd="slow">
    <p:push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F2F42C-BBAA-4B7D-AE2A-11AB30F59C94}"/>
              </a:ext>
            </a:extLst>
          </p:cNvPr>
          <p:cNvSpPr>
            <a:spLocks noGrp="1"/>
          </p:cNvSpPr>
          <p:nvPr>
            <p:ph type="pic" sz="quarter" idx="10"/>
          </p:nvPr>
        </p:nvSpPr>
        <p:spPr>
          <a:xfrm>
            <a:off x="1201738" y="365125"/>
            <a:ext cx="4716462" cy="2273300"/>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976970F9-38FC-4544-88AF-848F6EEB511F}"/>
              </a:ext>
            </a:extLst>
          </p:cNvPr>
          <p:cNvSpPr>
            <a:spLocks noGrp="1"/>
          </p:cNvSpPr>
          <p:nvPr>
            <p:ph type="pic" sz="quarter" idx="11"/>
          </p:nvPr>
        </p:nvSpPr>
        <p:spPr>
          <a:xfrm>
            <a:off x="6269589" y="365125"/>
            <a:ext cx="4716462" cy="2273300"/>
          </a:xfrm>
          <a:prstGeom prst="rect">
            <a:avLst/>
          </a:prstGeom>
        </p:spPr>
        <p:txBody>
          <a:bodyPr/>
          <a:lstStyle/>
          <a:p>
            <a:endParaRPr lang="en-US" dirty="0"/>
          </a:p>
        </p:txBody>
      </p:sp>
      <p:sp>
        <p:nvSpPr>
          <p:cNvPr id="4" name="Content Placeholder 3">
            <a:extLst>
              <a:ext uri="{FF2B5EF4-FFF2-40B4-BE49-F238E27FC236}">
                <a16:creationId xmlns:a16="http://schemas.microsoft.com/office/drawing/2014/main" id="{C294141A-B024-4AD0-A372-21B7ECD07141}"/>
              </a:ext>
            </a:extLst>
          </p:cNvPr>
          <p:cNvSpPr>
            <a:spLocks noGrp="1"/>
          </p:cNvSpPr>
          <p:nvPr>
            <p:ph sz="quarter" idx="12"/>
          </p:nvPr>
        </p:nvSpPr>
        <p:spPr>
          <a:xfrm>
            <a:off x="1201739" y="2974933"/>
            <a:ext cx="4716462" cy="3383788"/>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99E2F69-DD08-49B5-98CC-2B860B97C394}"/>
              </a:ext>
            </a:extLst>
          </p:cNvPr>
          <p:cNvSpPr>
            <a:spLocks noGrp="1"/>
          </p:cNvSpPr>
          <p:nvPr>
            <p:ph sz="quarter" idx="13"/>
          </p:nvPr>
        </p:nvSpPr>
        <p:spPr>
          <a:xfrm>
            <a:off x="6269589" y="2974933"/>
            <a:ext cx="4716462" cy="3383788"/>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727CE367-F817-49AC-AA45-ACD88B08CDB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189042329"/>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chemeClr val="accent3"/>
            </a:gs>
            <a:gs pos="100000">
              <a:schemeClr val="accent4"/>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9754" y="1939377"/>
            <a:ext cx="3855494" cy="2979245"/>
          </a:xfrm>
          <a:prstGeom prst="rect">
            <a:avLst/>
          </a:prstGeom>
        </p:spPr>
      </p:pic>
      <p:sp>
        <p:nvSpPr>
          <p:cNvPr id="4" name="Title 6">
            <a:extLst>
              <a:ext uri="{FF2B5EF4-FFF2-40B4-BE49-F238E27FC236}">
                <a16:creationId xmlns:a16="http://schemas.microsoft.com/office/drawing/2014/main" id="{163B7920-8137-4207-93D6-AD67C3F17108}"/>
              </a:ext>
            </a:extLst>
          </p:cNvPr>
          <p:cNvSpPr>
            <a:spLocks noGrp="1"/>
          </p:cNvSpPr>
          <p:nvPr>
            <p:ph type="title"/>
          </p:nvPr>
        </p:nvSpPr>
        <p:spPr>
          <a:xfrm>
            <a:off x="5100851" y="2573615"/>
            <a:ext cx="5961888" cy="1710770"/>
          </a:xfrm>
          <a:prstGeom prst="rect">
            <a:avLst/>
          </a:prstGeom>
        </p:spPr>
        <p:txBody>
          <a:bodyPr anchor="ctr"/>
          <a:lstStyle>
            <a:lvl1pPr>
              <a:defRPr sz="6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657761294"/>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37AFD9-4C2B-4527-9E31-3142A7DDD476}"/>
              </a:ext>
            </a:extLst>
          </p:cNvPr>
          <p:cNvSpPr>
            <a:spLocks noGrp="1"/>
          </p:cNvSpPr>
          <p:nvPr>
            <p:ph type="pic" sz="quarter" idx="10"/>
          </p:nvPr>
        </p:nvSpPr>
        <p:spPr>
          <a:xfrm>
            <a:off x="642512" y="692150"/>
            <a:ext cx="2740452" cy="254793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94A9E7FB-D8B3-40ED-B662-92C4AA896E4B}"/>
              </a:ext>
            </a:extLst>
          </p:cNvPr>
          <p:cNvSpPr>
            <a:spLocks noGrp="1"/>
          </p:cNvSpPr>
          <p:nvPr>
            <p:ph type="pic" sz="quarter" idx="11"/>
          </p:nvPr>
        </p:nvSpPr>
        <p:spPr>
          <a:xfrm>
            <a:off x="3634149" y="692150"/>
            <a:ext cx="2772074" cy="254793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C85726B0-C183-4AE9-97CF-0B788068D901}"/>
              </a:ext>
            </a:extLst>
          </p:cNvPr>
          <p:cNvSpPr>
            <a:spLocks noGrp="1"/>
          </p:cNvSpPr>
          <p:nvPr>
            <p:ph type="pic" sz="quarter" idx="12"/>
          </p:nvPr>
        </p:nvSpPr>
        <p:spPr>
          <a:xfrm>
            <a:off x="642512" y="3620949"/>
            <a:ext cx="2740452" cy="254793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C06275C6-2AD9-473D-A0DF-69EE49081E6C}"/>
              </a:ext>
            </a:extLst>
          </p:cNvPr>
          <p:cNvSpPr>
            <a:spLocks noGrp="1"/>
          </p:cNvSpPr>
          <p:nvPr>
            <p:ph type="pic" sz="quarter" idx="13"/>
          </p:nvPr>
        </p:nvSpPr>
        <p:spPr>
          <a:xfrm>
            <a:off x="3634149" y="3620949"/>
            <a:ext cx="2772074" cy="2547938"/>
          </a:xfrm>
          <a:prstGeom prst="rect">
            <a:avLst/>
          </a:prstGeom>
        </p:spPr>
        <p:txBody>
          <a:bodyPr/>
          <a:lstStyle/>
          <a:p>
            <a:endParaRPr lang="en-US" dirty="0"/>
          </a:p>
        </p:txBody>
      </p:sp>
      <p:sp>
        <p:nvSpPr>
          <p:cNvPr id="6" name="Title 1">
            <a:extLst>
              <a:ext uri="{FF2B5EF4-FFF2-40B4-BE49-F238E27FC236}">
                <a16:creationId xmlns:a16="http://schemas.microsoft.com/office/drawing/2014/main" id="{E3B6FE0D-6676-4A46-B9E8-3805CAAD2196}"/>
              </a:ext>
            </a:extLst>
          </p:cNvPr>
          <p:cNvSpPr>
            <a:spLocks noGrp="1"/>
          </p:cNvSpPr>
          <p:nvPr>
            <p:ph type="title"/>
          </p:nvPr>
        </p:nvSpPr>
        <p:spPr>
          <a:xfrm>
            <a:off x="7007579" y="1761067"/>
            <a:ext cx="4541909" cy="1467517"/>
          </a:xfrm>
          <a:prstGeom prst="rect">
            <a:avLst/>
          </a:prstGeom>
        </p:spPr>
        <p:txBody>
          <a:bodyPr/>
          <a:lstStyle>
            <a:lvl1pPr>
              <a:defRPr sz="4800">
                <a:solidFill>
                  <a:schemeClr val="accent4"/>
                </a:solidFill>
              </a:defRPr>
            </a:lvl1pPr>
          </a:lstStyle>
          <a:p>
            <a:r>
              <a:rPr lang="en-US" dirty="0"/>
              <a:t>Click to edit Master title style</a:t>
            </a:r>
          </a:p>
        </p:txBody>
      </p:sp>
      <p:sp>
        <p:nvSpPr>
          <p:cNvPr id="7" name="Content Placeholder 9">
            <a:extLst>
              <a:ext uri="{FF2B5EF4-FFF2-40B4-BE49-F238E27FC236}">
                <a16:creationId xmlns:a16="http://schemas.microsoft.com/office/drawing/2014/main" id="{C130E3C7-6F5D-40A9-BA1E-7D404C68AC0A}"/>
              </a:ext>
            </a:extLst>
          </p:cNvPr>
          <p:cNvSpPr>
            <a:spLocks noGrp="1"/>
          </p:cNvSpPr>
          <p:nvPr>
            <p:ph sz="quarter" idx="14"/>
          </p:nvPr>
        </p:nvSpPr>
        <p:spPr>
          <a:xfrm>
            <a:off x="7006889" y="3650659"/>
            <a:ext cx="4542393"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293630BA-D50A-4C00-A0A2-43B4265F7D04}"/>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736687252"/>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C130E3C7-6F5D-40A9-BA1E-7D404C68AC0A}"/>
              </a:ext>
            </a:extLst>
          </p:cNvPr>
          <p:cNvSpPr>
            <a:spLocks noGrp="1"/>
          </p:cNvSpPr>
          <p:nvPr>
            <p:ph sz="quarter" idx="14"/>
          </p:nvPr>
        </p:nvSpPr>
        <p:spPr>
          <a:xfrm>
            <a:off x="7006889" y="1843425"/>
            <a:ext cx="4542393"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5B37AFD9-4C2B-4527-9E31-3142A7DDD476}"/>
              </a:ext>
            </a:extLst>
          </p:cNvPr>
          <p:cNvSpPr>
            <a:spLocks noGrp="1"/>
          </p:cNvSpPr>
          <p:nvPr>
            <p:ph type="pic" sz="quarter" idx="10"/>
          </p:nvPr>
        </p:nvSpPr>
        <p:spPr>
          <a:xfrm>
            <a:off x="642512" y="692150"/>
            <a:ext cx="2740452" cy="254793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94A9E7FB-D8B3-40ED-B662-92C4AA896E4B}"/>
              </a:ext>
            </a:extLst>
          </p:cNvPr>
          <p:cNvSpPr>
            <a:spLocks noGrp="1"/>
          </p:cNvSpPr>
          <p:nvPr>
            <p:ph type="pic" sz="quarter" idx="11"/>
          </p:nvPr>
        </p:nvSpPr>
        <p:spPr>
          <a:xfrm>
            <a:off x="3634149" y="692150"/>
            <a:ext cx="2772074" cy="254793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C85726B0-C183-4AE9-97CF-0B788068D901}"/>
              </a:ext>
            </a:extLst>
          </p:cNvPr>
          <p:cNvSpPr>
            <a:spLocks noGrp="1"/>
          </p:cNvSpPr>
          <p:nvPr>
            <p:ph type="pic" sz="quarter" idx="12"/>
          </p:nvPr>
        </p:nvSpPr>
        <p:spPr>
          <a:xfrm>
            <a:off x="642512" y="3620949"/>
            <a:ext cx="2740452" cy="254793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C06275C6-2AD9-473D-A0DF-69EE49081E6C}"/>
              </a:ext>
            </a:extLst>
          </p:cNvPr>
          <p:cNvSpPr>
            <a:spLocks noGrp="1"/>
          </p:cNvSpPr>
          <p:nvPr>
            <p:ph type="pic" sz="quarter" idx="13"/>
          </p:nvPr>
        </p:nvSpPr>
        <p:spPr>
          <a:xfrm>
            <a:off x="3634149" y="3620949"/>
            <a:ext cx="2772074" cy="2547938"/>
          </a:xfrm>
          <a:prstGeom prst="rect">
            <a:avLst/>
          </a:prstGeom>
        </p:spPr>
        <p:txBody>
          <a:bodyPr/>
          <a:lstStyle/>
          <a:p>
            <a:endParaRPr lang="en-US" dirty="0"/>
          </a:p>
        </p:txBody>
      </p:sp>
      <p:pic>
        <p:nvPicPr>
          <p:cNvPr id="13" name="Picture 12" descr="Logo&#10;&#10;Description automatically generated">
            <a:extLst>
              <a:ext uri="{FF2B5EF4-FFF2-40B4-BE49-F238E27FC236}">
                <a16:creationId xmlns:a16="http://schemas.microsoft.com/office/drawing/2014/main" id="{293630BA-D50A-4C00-A0A2-43B4265F7D04}"/>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336464112"/>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EB80F24-563A-4CD3-B7FF-FBACD7D3E7D7}"/>
              </a:ext>
            </a:extLst>
          </p:cNvPr>
          <p:cNvSpPr>
            <a:spLocks noGrp="1"/>
          </p:cNvSpPr>
          <p:nvPr>
            <p:ph type="pic" sz="quarter" idx="10"/>
          </p:nvPr>
        </p:nvSpPr>
        <p:spPr>
          <a:xfrm>
            <a:off x="1031875" y="2070949"/>
            <a:ext cx="3070225" cy="2195512"/>
          </a:xfrm>
          <a:prstGeom prst="rect">
            <a:avLst/>
          </a:prstGeom>
        </p:spPr>
        <p:txBody>
          <a:bodyPr/>
          <a:lstStyle/>
          <a:p>
            <a:endParaRPr lang="en-US" dirty="0"/>
          </a:p>
        </p:txBody>
      </p:sp>
      <p:sp>
        <p:nvSpPr>
          <p:cNvPr id="8" name="Picture Placeholder 6">
            <a:extLst>
              <a:ext uri="{FF2B5EF4-FFF2-40B4-BE49-F238E27FC236}">
                <a16:creationId xmlns:a16="http://schemas.microsoft.com/office/drawing/2014/main" id="{507225FC-4CCC-428A-AE55-4D4A896FF2D4}"/>
              </a:ext>
            </a:extLst>
          </p:cNvPr>
          <p:cNvSpPr>
            <a:spLocks noGrp="1"/>
          </p:cNvSpPr>
          <p:nvPr>
            <p:ph type="pic" sz="quarter" idx="11"/>
          </p:nvPr>
        </p:nvSpPr>
        <p:spPr>
          <a:xfrm>
            <a:off x="4551641" y="2070949"/>
            <a:ext cx="3070225" cy="2195512"/>
          </a:xfrm>
          <a:prstGeom prst="rect">
            <a:avLst/>
          </a:prstGeom>
        </p:spPr>
        <p:txBody>
          <a:bodyPr/>
          <a:lstStyle/>
          <a:p>
            <a:endParaRPr lang="en-US" dirty="0"/>
          </a:p>
        </p:txBody>
      </p:sp>
      <p:sp>
        <p:nvSpPr>
          <p:cNvPr id="9" name="Picture Placeholder 6">
            <a:extLst>
              <a:ext uri="{FF2B5EF4-FFF2-40B4-BE49-F238E27FC236}">
                <a16:creationId xmlns:a16="http://schemas.microsoft.com/office/drawing/2014/main" id="{5165B085-C414-4A2D-9017-74A716F1B5C3}"/>
              </a:ext>
            </a:extLst>
          </p:cNvPr>
          <p:cNvSpPr>
            <a:spLocks noGrp="1"/>
          </p:cNvSpPr>
          <p:nvPr>
            <p:ph type="pic" sz="quarter" idx="12"/>
          </p:nvPr>
        </p:nvSpPr>
        <p:spPr>
          <a:xfrm>
            <a:off x="8069304" y="2070949"/>
            <a:ext cx="3070225" cy="2195512"/>
          </a:xfrm>
          <a:prstGeom prst="rect">
            <a:avLst/>
          </a:prstGeom>
        </p:spPr>
        <p:txBody>
          <a:bodyPr/>
          <a:lstStyle/>
          <a:p>
            <a:endParaRPr lang="en-US" dirty="0"/>
          </a:p>
        </p:txBody>
      </p:sp>
      <p:sp>
        <p:nvSpPr>
          <p:cNvPr id="5" name="Title 1">
            <a:extLst>
              <a:ext uri="{FF2B5EF4-FFF2-40B4-BE49-F238E27FC236}">
                <a16:creationId xmlns:a16="http://schemas.microsoft.com/office/drawing/2014/main" id="{235F904E-BD5F-4036-BAA5-ADEE5DFE6EB2}"/>
              </a:ext>
            </a:extLst>
          </p:cNvPr>
          <p:cNvSpPr>
            <a:spLocks noGrp="1"/>
          </p:cNvSpPr>
          <p:nvPr>
            <p:ph type="title"/>
          </p:nvPr>
        </p:nvSpPr>
        <p:spPr>
          <a:xfrm>
            <a:off x="1031875" y="365125"/>
            <a:ext cx="10107653" cy="1325563"/>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6" name="Content Placeholder 3">
            <a:extLst>
              <a:ext uri="{FF2B5EF4-FFF2-40B4-BE49-F238E27FC236}">
                <a16:creationId xmlns:a16="http://schemas.microsoft.com/office/drawing/2014/main" id="{06AB7CC2-D77C-44F3-A617-B9100E20E49F}"/>
              </a:ext>
            </a:extLst>
          </p:cNvPr>
          <p:cNvSpPr>
            <a:spLocks noGrp="1"/>
          </p:cNvSpPr>
          <p:nvPr>
            <p:ph sz="quarter" idx="13"/>
          </p:nvPr>
        </p:nvSpPr>
        <p:spPr>
          <a:xfrm>
            <a:off x="1031875" y="4646722"/>
            <a:ext cx="3070225" cy="1703974"/>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15A4640E-1FB9-4A1A-97DC-4D48B6976710}"/>
              </a:ext>
            </a:extLst>
          </p:cNvPr>
          <p:cNvSpPr>
            <a:spLocks noGrp="1"/>
          </p:cNvSpPr>
          <p:nvPr>
            <p:ph sz="quarter" idx="14"/>
          </p:nvPr>
        </p:nvSpPr>
        <p:spPr>
          <a:xfrm>
            <a:off x="4550588" y="4646722"/>
            <a:ext cx="3070225" cy="1703974"/>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152D009-854B-4EC5-A820-55FAF70280A0}"/>
              </a:ext>
            </a:extLst>
          </p:cNvPr>
          <p:cNvSpPr>
            <a:spLocks noGrp="1"/>
          </p:cNvSpPr>
          <p:nvPr>
            <p:ph sz="quarter" idx="15"/>
          </p:nvPr>
        </p:nvSpPr>
        <p:spPr>
          <a:xfrm>
            <a:off x="8069301" y="4646722"/>
            <a:ext cx="3070225" cy="1703974"/>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4A4E530A-7FC8-490C-920B-BD1E4561196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44374941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EB80F24-563A-4CD3-B7FF-FBACD7D3E7D7}"/>
              </a:ext>
            </a:extLst>
          </p:cNvPr>
          <p:cNvSpPr>
            <a:spLocks noGrp="1"/>
          </p:cNvSpPr>
          <p:nvPr>
            <p:ph type="pic" sz="quarter" idx="10"/>
          </p:nvPr>
        </p:nvSpPr>
        <p:spPr>
          <a:xfrm>
            <a:off x="1031875" y="365125"/>
            <a:ext cx="3070225" cy="2195512"/>
          </a:xfrm>
          <a:prstGeom prst="rect">
            <a:avLst/>
          </a:prstGeom>
        </p:spPr>
        <p:txBody>
          <a:bodyPr/>
          <a:lstStyle/>
          <a:p>
            <a:endParaRPr lang="en-US" dirty="0"/>
          </a:p>
        </p:txBody>
      </p:sp>
      <p:sp>
        <p:nvSpPr>
          <p:cNvPr id="8" name="Picture Placeholder 6">
            <a:extLst>
              <a:ext uri="{FF2B5EF4-FFF2-40B4-BE49-F238E27FC236}">
                <a16:creationId xmlns:a16="http://schemas.microsoft.com/office/drawing/2014/main" id="{507225FC-4CCC-428A-AE55-4D4A896FF2D4}"/>
              </a:ext>
            </a:extLst>
          </p:cNvPr>
          <p:cNvSpPr>
            <a:spLocks noGrp="1"/>
          </p:cNvSpPr>
          <p:nvPr>
            <p:ph type="pic" sz="quarter" idx="11"/>
          </p:nvPr>
        </p:nvSpPr>
        <p:spPr>
          <a:xfrm>
            <a:off x="4551641" y="365125"/>
            <a:ext cx="3070225" cy="2195512"/>
          </a:xfrm>
          <a:prstGeom prst="rect">
            <a:avLst/>
          </a:prstGeom>
        </p:spPr>
        <p:txBody>
          <a:bodyPr/>
          <a:lstStyle/>
          <a:p>
            <a:endParaRPr lang="en-US" dirty="0"/>
          </a:p>
        </p:txBody>
      </p:sp>
      <p:sp>
        <p:nvSpPr>
          <p:cNvPr id="9" name="Picture Placeholder 6">
            <a:extLst>
              <a:ext uri="{FF2B5EF4-FFF2-40B4-BE49-F238E27FC236}">
                <a16:creationId xmlns:a16="http://schemas.microsoft.com/office/drawing/2014/main" id="{5165B085-C414-4A2D-9017-74A716F1B5C3}"/>
              </a:ext>
            </a:extLst>
          </p:cNvPr>
          <p:cNvSpPr>
            <a:spLocks noGrp="1"/>
          </p:cNvSpPr>
          <p:nvPr>
            <p:ph type="pic" sz="quarter" idx="12"/>
          </p:nvPr>
        </p:nvSpPr>
        <p:spPr>
          <a:xfrm>
            <a:off x="8069304" y="365125"/>
            <a:ext cx="3070225" cy="2195512"/>
          </a:xfrm>
          <a:prstGeom prst="rect">
            <a:avLst/>
          </a:prstGeom>
        </p:spPr>
        <p:txBody>
          <a:bodyPr/>
          <a:lstStyle/>
          <a:p>
            <a:endParaRPr lang="en-US" dirty="0"/>
          </a:p>
        </p:txBody>
      </p:sp>
      <p:sp>
        <p:nvSpPr>
          <p:cNvPr id="6" name="Content Placeholder 3">
            <a:extLst>
              <a:ext uri="{FF2B5EF4-FFF2-40B4-BE49-F238E27FC236}">
                <a16:creationId xmlns:a16="http://schemas.microsoft.com/office/drawing/2014/main" id="{06AB7CC2-D77C-44F3-A617-B9100E20E49F}"/>
              </a:ext>
            </a:extLst>
          </p:cNvPr>
          <p:cNvSpPr>
            <a:spLocks noGrp="1"/>
          </p:cNvSpPr>
          <p:nvPr>
            <p:ph sz="quarter" idx="13"/>
          </p:nvPr>
        </p:nvSpPr>
        <p:spPr>
          <a:xfrm>
            <a:off x="1031875" y="2849671"/>
            <a:ext cx="3070225" cy="3501025"/>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15A4640E-1FB9-4A1A-97DC-4D48B6976710}"/>
              </a:ext>
            </a:extLst>
          </p:cNvPr>
          <p:cNvSpPr>
            <a:spLocks noGrp="1"/>
          </p:cNvSpPr>
          <p:nvPr>
            <p:ph sz="quarter" idx="14"/>
          </p:nvPr>
        </p:nvSpPr>
        <p:spPr>
          <a:xfrm>
            <a:off x="4550588" y="2849671"/>
            <a:ext cx="3070225" cy="3501025"/>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152D009-854B-4EC5-A820-55FAF70280A0}"/>
              </a:ext>
            </a:extLst>
          </p:cNvPr>
          <p:cNvSpPr>
            <a:spLocks noGrp="1"/>
          </p:cNvSpPr>
          <p:nvPr>
            <p:ph sz="quarter" idx="15"/>
          </p:nvPr>
        </p:nvSpPr>
        <p:spPr>
          <a:xfrm>
            <a:off x="8069301" y="2849671"/>
            <a:ext cx="3070225" cy="3501025"/>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4A4E530A-7FC8-490C-920B-BD1E4561196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98775108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D641D6-7C40-4482-AC27-36655F68D72C}"/>
              </a:ext>
            </a:extLst>
          </p:cNvPr>
          <p:cNvSpPr>
            <a:spLocks noGrp="1"/>
          </p:cNvSpPr>
          <p:nvPr>
            <p:ph type="pic" sz="quarter" idx="10"/>
          </p:nvPr>
        </p:nvSpPr>
        <p:spPr>
          <a:xfrm>
            <a:off x="979488" y="1491185"/>
            <a:ext cx="2286000" cy="2886075"/>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3EE70EBC-5881-4A13-9F28-90AAB50AB801}"/>
              </a:ext>
            </a:extLst>
          </p:cNvPr>
          <p:cNvSpPr>
            <a:spLocks noGrp="1"/>
          </p:cNvSpPr>
          <p:nvPr>
            <p:ph type="pic" sz="quarter" idx="11"/>
          </p:nvPr>
        </p:nvSpPr>
        <p:spPr>
          <a:xfrm>
            <a:off x="3594735" y="1491185"/>
            <a:ext cx="2286000" cy="2886075"/>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E0C5B9AD-B499-44EE-8B52-C1DCBDC24D00}"/>
              </a:ext>
            </a:extLst>
          </p:cNvPr>
          <p:cNvSpPr>
            <a:spLocks noGrp="1"/>
          </p:cNvSpPr>
          <p:nvPr>
            <p:ph type="pic" sz="quarter" idx="12"/>
          </p:nvPr>
        </p:nvSpPr>
        <p:spPr>
          <a:xfrm>
            <a:off x="6284131" y="1491185"/>
            <a:ext cx="2286000" cy="2886075"/>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186A9B8-DC6C-48E5-B9FF-A4C5E40EDBDE}"/>
              </a:ext>
            </a:extLst>
          </p:cNvPr>
          <p:cNvSpPr>
            <a:spLocks noGrp="1"/>
          </p:cNvSpPr>
          <p:nvPr>
            <p:ph type="pic" sz="quarter" idx="13"/>
          </p:nvPr>
        </p:nvSpPr>
        <p:spPr>
          <a:xfrm>
            <a:off x="8889353" y="1491185"/>
            <a:ext cx="2286000" cy="2886075"/>
          </a:xfrm>
          <a:prstGeom prst="rect">
            <a:avLst/>
          </a:prstGeom>
        </p:spPr>
        <p:txBody>
          <a:bodyPr/>
          <a:lstStyle/>
          <a:p>
            <a:endParaRPr lang="en-US" dirty="0"/>
          </a:p>
        </p:txBody>
      </p:sp>
      <p:sp>
        <p:nvSpPr>
          <p:cNvPr id="6" name="Title 1">
            <a:extLst>
              <a:ext uri="{FF2B5EF4-FFF2-40B4-BE49-F238E27FC236}">
                <a16:creationId xmlns:a16="http://schemas.microsoft.com/office/drawing/2014/main" id="{FC5A24F1-FEF8-49F1-9261-C642BD2113BB}"/>
              </a:ext>
            </a:extLst>
          </p:cNvPr>
          <p:cNvSpPr>
            <a:spLocks noGrp="1"/>
          </p:cNvSpPr>
          <p:nvPr>
            <p:ph type="title"/>
          </p:nvPr>
        </p:nvSpPr>
        <p:spPr>
          <a:xfrm>
            <a:off x="979487" y="365126"/>
            <a:ext cx="10195865" cy="849900"/>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7" name="Content Placeholder 3">
            <a:extLst>
              <a:ext uri="{FF2B5EF4-FFF2-40B4-BE49-F238E27FC236}">
                <a16:creationId xmlns:a16="http://schemas.microsoft.com/office/drawing/2014/main" id="{9FE97E3A-6B8C-4699-8FB4-3A5B71F853B5}"/>
              </a:ext>
            </a:extLst>
          </p:cNvPr>
          <p:cNvSpPr>
            <a:spLocks noGrp="1"/>
          </p:cNvSpPr>
          <p:nvPr>
            <p:ph sz="quarter" idx="14"/>
          </p:nvPr>
        </p:nvSpPr>
        <p:spPr>
          <a:xfrm>
            <a:off x="979488"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B1EBEC85-8733-4BBE-A632-5D3B07095A10}"/>
              </a:ext>
            </a:extLst>
          </p:cNvPr>
          <p:cNvSpPr>
            <a:spLocks noGrp="1"/>
          </p:cNvSpPr>
          <p:nvPr>
            <p:ph sz="quarter" idx="15"/>
          </p:nvPr>
        </p:nvSpPr>
        <p:spPr>
          <a:xfrm>
            <a:off x="3594735"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89DCC678-6E4E-46F5-AD03-FEDA9CD682CC}"/>
              </a:ext>
            </a:extLst>
          </p:cNvPr>
          <p:cNvSpPr>
            <a:spLocks noGrp="1"/>
          </p:cNvSpPr>
          <p:nvPr>
            <p:ph sz="quarter" idx="16"/>
          </p:nvPr>
        </p:nvSpPr>
        <p:spPr>
          <a:xfrm>
            <a:off x="6284131"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7E1AAD91-9DB3-46E3-AF89-E3786E6E0E3B}"/>
              </a:ext>
            </a:extLst>
          </p:cNvPr>
          <p:cNvSpPr>
            <a:spLocks noGrp="1"/>
          </p:cNvSpPr>
          <p:nvPr>
            <p:ph sz="quarter" idx="17"/>
          </p:nvPr>
        </p:nvSpPr>
        <p:spPr>
          <a:xfrm>
            <a:off x="8899378"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pic>
        <p:nvPicPr>
          <p:cNvPr id="16" name="Picture 15" descr="Logo&#10;&#10;Description automatically generated">
            <a:extLst>
              <a:ext uri="{FF2B5EF4-FFF2-40B4-BE49-F238E27FC236}">
                <a16:creationId xmlns:a16="http://schemas.microsoft.com/office/drawing/2014/main" id="{6B987187-AE8A-40EE-83FC-4BB9AD68399C}"/>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50641313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D641D6-7C40-4482-AC27-36655F68D72C}"/>
              </a:ext>
            </a:extLst>
          </p:cNvPr>
          <p:cNvSpPr>
            <a:spLocks noGrp="1"/>
          </p:cNvSpPr>
          <p:nvPr>
            <p:ph type="pic" sz="quarter" idx="10"/>
          </p:nvPr>
        </p:nvSpPr>
        <p:spPr>
          <a:xfrm>
            <a:off x="979488" y="365126"/>
            <a:ext cx="2286000" cy="2886075"/>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3EE70EBC-5881-4A13-9F28-90AAB50AB801}"/>
              </a:ext>
            </a:extLst>
          </p:cNvPr>
          <p:cNvSpPr>
            <a:spLocks noGrp="1"/>
          </p:cNvSpPr>
          <p:nvPr>
            <p:ph type="pic" sz="quarter" idx="11"/>
          </p:nvPr>
        </p:nvSpPr>
        <p:spPr>
          <a:xfrm>
            <a:off x="3594735" y="365126"/>
            <a:ext cx="2286000" cy="2886075"/>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E0C5B9AD-B499-44EE-8B52-C1DCBDC24D00}"/>
              </a:ext>
            </a:extLst>
          </p:cNvPr>
          <p:cNvSpPr>
            <a:spLocks noGrp="1"/>
          </p:cNvSpPr>
          <p:nvPr>
            <p:ph type="pic" sz="quarter" idx="12"/>
          </p:nvPr>
        </p:nvSpPr>
        <p:spPr>
          <a:xfrm>
            <a:off x="6284131" y="365126"/>
            <a:ext cx="2286000" cy="2886075"/>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186A9B8-DC6C-48E5-B9FF-A4C5E40EDBDE}"/>
              </a:ext>
            </a:extLst>
          </p:cNvPr>
          <p:cNvSpPr>
            <a:spLocks noGrp="1"/>
          </p:cNvSpPr>
          <p:nvPr>
            <p:ph type="pic" sz="quarter" idx="13"/>
          </p:nvPr>
        </p:nvSpPr>
        <p:spPr>
          <a:xfrm>
            <a:off x="8889353" y="365126"/>
            <a:ext cx="2286000" cy="2886075"/>
          </a:xfrm>
          <a:prstGeom prst="rect">
            <a:avLst/>
          </a:prstGeom>
        </p:spPr>
        <p:txBody>
          <a:bodyPr/>
          <a:lstStyle/>
          <a:p>
            <a:endParaRPr lang="en-US" dirty="0"/>
          </a:p>
        </p:txBody>
      </p:sp>
      <p:sp>
        <p:nvSpPr>
          <p:cNvPr id="7" name="Content Placeholder 3">
            <a:extLst>
              <a:ext uri="{FF2B5EF4-FFF2-40B4-BE49-F238E27FC236}">
                <a16:creationId xmlns:a16="http://schemas.microsoft.com/office/drawing/2014/main" id="{9FE97E3A-6B8C-4699-8FB4-3A5B71F853B5}"/>
              </a:ext>
            </a:extLst>
          </p:cNvPr>
          <p:cNvSpPr>
            <a:spLocks noGrp="1"/>
          </p:cNvSpPr>
          <p:nvPr>
            <p:ph sz="quarter" idx="14"/>
          </p:nvPr>
        </p:nvSpPr>
        <p:spPr>
          <a:xfrm>
            <a:off x="979488"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B1EBEC85-8733-4BBE-A632-5D3B07095A10}"/>
              </a:ext>
            </a:extLst>
          </p:cNvPr>
          <p:cNvSpPr>
            <a:spLocks noGrp="1"/>
          </p:cNvSpPr>
          <p:nvPr>
            <p:ph sz="quarter" idx="15"/>
          </p:nvPr>
        </p:nvSpPr>
        <p:spPr>
          <a:xfrm>
            <a:off x="3594735"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89DCC678-6E4E-46F5-AD03-FEDA9CD682CC}"/>
              </a:ext>
            </a:extLst>
          </p:cNvPr>
          <p:cNvSpPr>
            <a:spLocks noGrp="1"/>
          </p:cNvSpPr>
          <p:nvPr>
            <p:ph sz="quarter" idx="16"/>
          </p:nvPr>
        </p:nvSpPr>
        <p:spPr>
          <a:xfrm>
            <a:off x="6284131"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7E1AAD91-9DB3-46E3-AF89-E3786E6E0E3B}"/>
              </a:ext>
            </a:extLst>
          </p:cNvPr>
          <p:cNvSpPr>
            <a:spLocks noGrp="1"/>
          </p:cNvSpPr>
          <p:nvPr>
            <p:ph sz="quarter" idx="17"/>
          </p:nvPr>
        </p:nvSpPr>
        <p:spPr>
          <a:xfrm>
            <a:off x="8899378"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pic>
        <p:nvPicPr>
          <p:cNvPr id="16" name="Picture 15" descr="Logo&#10;&#10;Description automatically generated">
            <a:extLst>
              <a:ext uri="{FF2B5EF4-FFF2-40B4-BE49-F238E27FC236}">
                <a16:creationId xmlns:a16="http://schemas.microsoft.com/office/drawing/2014/main" id="{6B987187-AE8A-40EE-83FC-4BB9AD68399C}"/>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416653540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5EE38E4-B8DB-4ED1-B75A-0D5043B40370}"/>
              </a:ext>
            </a:extLst>
          </p:cNvPr>
          <p:cNvSpPr>
            <a:spLocks noGrp="1"/>
          </p:cNvSpPr>
          <p:nvPr>
            <p:ph type="pic" sz="quarter" idx="10"/>
          </p:nvPr>
        </p:nvSpPr>
        <p:spPr>
          <a:xfrm>
            <a:off x="5799138" y="901700"/>
            <a:ext cx="2730500" cy="233838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73953D3A-DDB5-4E3F-B8E0-5FCC669E23EE}"/>
              </a:ext>
            </a:extLst>
          </p:cNvPr>
          <p:cNvSpPr>
            <a:spLocks noGrp="1"/>
          </p:cNvSpPr>
          <p:nvPr>
            <p:ph type="pic" sz="quarter" idx="11"/>
          </p:nvPr>
        </p:nvSpPr>
        <p:spPr>
          <a:xfrm>
            <a:off x="8792736" y="901700"/>
            <a:ext cx="2730500" cy="233838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0420BCA0-03A2-49FA-91E9-FE110925EF8A}"/>
              </a:ext>
            </a:extLst>
          </p:cNvPr>
          <p:cNvSpPr>
            <a:spLocks noGrp="1"/>
          </p:cNvSpPr>
          <p:nvPr>
            <p:ph type="pic" sz="quarter" idx="12"/>
          </p:nvPr>
        </p:nvSpPr>
        <p:spPr>
          <a:xfrm>
            <a:off x="5799138" y="3617912"/>
            <a:ext cx="2730500" cy="233838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45A83C8-E64D-482E-B04C-B3F5B5BB4174}"/>
              </a:ext>
            </a:extLst>
          </p:cNvPr>
          <p:cNvSpPr>
            <a:spLocks noGrp="1"/>
          </p:cNvSpPr>
          <p:nvPr>
            <p:ph type="pic" sz="quarter" idx="13"/>
          </p:nvPr>
        </p:nvSpPr>
        <p:spPr>
          <a:xfrm>
            <a:off x="8792736" y="3617912"/>
            <a:ext cx="2730500" cy="2338388"/>
          </a:xfrm>
          <a:prstGeom prst="rect">
            <a:avLst/>
          </a:prstGeom>
        </p:spPr>
        <p:txBody>
          <a:bodyPr/>
          <a:lstStyle/>
          <a:p>
            <a:endParaRPr lang="en-US" dirty="0"/>
          </a:p>
        </p:txBody>
      </p:sp>
      <p:sp>
        <p:nvSpPr>
          <p:cNvPr id="6" name="Title 1">
            <a:extLst>
              <a:ext uri="{FF2B5EF4-FFF2-40B4-BE49-F238E27FC236}">
                <a16:creationId xmlns:a16="http://schemas.microsoft.com/office/drawing/2014/main" id="{9E961E5B-730D-4828-8688-D5C16691237F}"/>
              </a:ext>
            </a:extLst>
          </p:cNvPr>
          <p:cNvSpPr>
            <a:spLocks noGrp="1"/>
          </p:cNvSpPr>
          <p:nvPr>
            <p:ph type="title"/>
          </p:nvPr>
        </p:nvSpPr>
        <p:spPr>
          <a:xfrm>
            <a:off x="774700" y="1761067"/>
            <a:ext cx="4541909" cy="1467517"/>
          </a:xfrm>
          <a:prstGeom prst="rect">
            <a:avLst/>
          </a:prstGeom>
        </p:spPr>
        <p:txBody>
          <a:bodyPr/>
          <a:lstStyle>
            <a:lvl1pPr>
              <a:defRPr sz="4800">
                <a:solidFill>
                  <a:schemeClr val="accent4"/>
                </a:solidFill>
              </a:defRPr>
            </a:lvl1pPr>
          </a:lstStyle>
          <a:p>
            <a:r>
              <a:rPr lang="en-US" dirty="0"/>
              <a:t>Click to edit Master title style</a:t>
            </a:r>
          </a:p>
        </p:txBody>
      </p:sp>
      <p:sp>
        <p:nvSpPr>
          <p:cNvPr id="7" name="Content Placeholder 9">
            <a:extLst>
              <a:ext uri="{FF2B5EF4-FFF2-40B4-BE49-F238E27FC236}">
                <a16:creationId xmlns:a16="http://schemas.microsoft.com/office/drawing/2014/main" id="{306081E6-C406-4F4A-B1A9-80C63197B9F6}"/>
              </a:ext>
            </a:extLst>
          </p:cNvPr>
          <p:cNvSpPr>
            <a:spLocks noGrp="1"/>
          </p:cNvSpPr>
          <p:nvPr>
            <p:ph sz="quarter" idx="14"/>
          </p:nvPr>
        </p:nvSpPr>
        <p:spPr>
          <a:xfrm>
            <a:off x="774010" y="3650659"/>
            <a:ext cx="4542393"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00FE42B4-C3ED-41B5-8EAF-5EAB322F6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838167262"/>
      </p:ext>
    </p:extLst>
  </p:cSld>
  <p:clrMapOvr>
    <a:masterClrMapping/>
  </p:clrMapOvr>
  <p:transition spd="slow">
    <p:push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306081E6-C406-4F4A-B1A9-80C63197B9F6}"/>
              </a:ext>
            </a:extLst>
          </p:cNvPr>
          <p:cNvSpPr>
            <a:spLocks noGrp="1"/>
          </p:cNvSpPr>
          <p:nvPr>
            <p:ph sz="quarter" idx="14"/>
          </p:nvPr>
        </p:nvSpPr>
        <p:spPr>
          <a:xfrm>
            <a:off x="774010" y="1843425"/>
            <a:ext cx="4542393"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C5EE38E4-B8DB-4ED1-B75A-0D5043B40370}"/>
              </a:ext>
            </a:extLst>
          </p:cNvPr>
          <p:cNvSpPr>
            <a:spLocks noGrp="1"/>
          </p:cNvSpPr>
          <p:nvPr>
            <p:ph type="pic" sz="quarter" idx="10"/>
          </p:nvPr>
        </p:nvSpPr>
        <p:spPr>
          <a:xfrm>
            <a:off x="5799138" y="901700"/>
            <a:ext cx="2730500" cy="233838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73953D3A-DDB5-4E3F-B8E0-5FCC669E23EE}"/>
              </a:ext>
            </a:extLst>
          </p:cNvPr>
          <p:cNvSpPr>
            <a:spLocks noGrp="1"/>
          </p:cNvSpPr>
          <p:nvPr>
            <p:ph type="pic" sz="quarter" idx="11"/>
          </p:nvPr>
        </p:nvSpPr>
        <p:spPr>
          <a:xfrm>
            <a:off x="8792736" y="901700"/>
            <a:ext cx="2730500" cy="233838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0420BCA0-03A2-49FA-91E9-FE110925EF8A}"/>
              </a:ext>
            </a:extLst>
          </p:cNvPr>
          <p:cNvSpPr>
            <a:spLocks noGrp="1"/>
          </p:cNvSpPr>
          <p:nvPr>
            <p:ph type="pic" sz="quarter" idx="12"/>
          </p:nvPr>
        </p:nvSpPr>
        <p:spPr>
          <a:xfrm>
            <a:off x="5799138" y="3617912"/>
            <a:ext cx="2730500" cy="233838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45A83C8-E64D-482E-B04C-B3F5B5BB4174}"/>
              </a:ext>
            </a:extLst>
          </p:cNvPr>
          <p:cNvSpPr>
            <a:spLocks noGrp="1"/>
          </p:cNvSpPr>
          <p:nvPr>
            <p:ph type="pic" sz="quarter" idx="13"/>
          </p:nvPr>
        </p:nvSpPr>
        <p:spPr>
          <a:xfrm>
            <a:off x="8792736" y="3617912"/>
            <a:ext cx="2730500" cy="2338388"/>
          </a:xfrm>
          <a:prstGeom prst="rect">
            <a:avLst/>
          </a:prstGeom>
        </p:spPr>
        <p:txBody>
          <a:bodyPr/>
          <a:lstStyle/>
          <a:p>
            <a:endParaRPr lang="en-US" dirty="0"/>
          </a:p>
        </p:txBody>
      </p:sp>
      <p:pic>
        <p:nvPicPr>
          <p:cNvPr id="13" name="Picture 12" descr="Logo&#10;&#10;Description automatically generated">
            <a:extLst>
              <a:ext uri="{FF2B5EF4-FFF2-40B4-BE49-F238E27FC236}">
                <a16:creationId xmlns:a16="http://schemas.microsoft.com/office/drawing/2014/main" id="{00FE42B4-C3ED-41B5-8EAF-5EAB322F6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3738745069"/>
      </p:ext>
    </p:extLst>
  </p:cSld>
  <p:clrMapOvr>
    <a:masterClrMapping/>
  </p:clrMapOvr>
  <p:transition spd="slow">
    <p:push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B4ABE5-CBD9-4D95-B4CB-2F9CA6879BF2}"/>
              </a:ext>
            </a:extLst>
          </p:cNvPr>
          <p:cNvSpPr>
            <a:spLocks noGrp="1"/>
          </p:cNvSpPr>
          <p:nvPr>
            <p:ph type="pic" sz="quarter" idx="10"/>
          </p:nvPr>
        </p:nvSpPr>
        <p:spPr>
          <a:xfrm>
            <a:off x="6089926" y="531813"/>
            <a:ext cx="5327374" cy="5791200"/>
          </a:xfrm>
          <a:prstGeom prst="rect">
            <a:avLst/>
          </a:prstGeom>
        </p:spPr>
        <p:txBody>
          <a:bodyPr/>
          <a:lstStyle/>
          <a:p>
            <a:endParaRPr lang="en-US" dirty="0"/>
          </a:p>
        </p:txBody>
      </p:sp>
      <p:sp>
        <p:nvSpPr>
          <p:cNvPr id="3" name="Title 1">
            <a:extLst>
              <a:ext uri="{FF2B5EF4-FFF2-40B4-BE49-F238E27FC236}">
                <a16:creationId xmlns:a16="http://schemas.microsoft.com/office/drawing/2014/main" id="{6F75A4AA-82D3-48C1-AE5C-3EAB0E6136FB}"/>
              </a:ext>
            </a:extLst>
          </p:cNvPr>
          <p:cNvSpPr>
            <a:spLocks noGrp="1"/>
          </p:cNvSpPr>
          <p:nvPr>
            <p:ph type="title"/>
          </p:nvPr>
        </p:nvSpPr>
        <p:spPr>
          <a:xfrm>
            <a:off x="774700" y="1761067"/>
            <a:ext cx="4541909" cy="1467517"/>
          </a:xfrm>
          <a:prstGeom prst="rect">
            <a:avLst/>
          </a:prstGeom>
        </p:spPr>
        <p:txBody>
          <a:bodyPr/>
          <a:lstStyle>
            <a:lvl1pPr>
              <a:defRPr sz="4800">
                <a:solidFill>
                  <a:schemeClr val="accent4"/>
                </a:solidFill>
              </a:defRPr>
            </a:lvl1pPr>
          </a:lstStyle>
          <a:p>
            <a:r>
              <a:rPr lang="en-US" dirty="0"/>
              <a:t>Click to edit Master title style</a:t>
            </a:r>
          </a:p>
        </p:txBody>
      </p:sp>
      <p:sp>
        <p:nvSpPr>
          <p:cNvPr id="4" name="Content Placeholder 9">
            <a:extLst>
              <a:ext uri="{FF2B5EF4-FFF2-40B4-BE49-F238E27FC236}">
                <a16:creationId xmlns:a16="http://schemas.microsoft.com/office/drawing/2014/main" id="{15DE305D-23AE-4789-8209-2DF03D40CFFB}"/>
              </a:ext>
            </a:extLst>
          </p:cNvPr>
          <p:cNvSpPr>
            <a:spLocks noGrp="1"/>
          </p:cNvSpPr>
          <p:nvPr>
            <p:ph sz="quarter" idx="12"/>
          </p:nvPr>
        </p:nvSpPr>
        <p:spPr>
          <a:xfrm>
            <a:off x="774010" y="3650659"/>
            <a:ext cx="4542393"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8743777D-7B61-4718-BCC4-8A0AD85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1921103497"/>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B4ABE5-CBD9-4D95-B4CB-2F9CA6879BF2}"/>
              </a:ext>
            </a:extLst>
          </p:cNvPr>
          <p:cNvSpPr>
            <a:spLocks noGrp="1"/>
          </p:cNvSpPr>
          <p:nvPr>
            <p:ph type="pic" sz="quarter" idx="10"/>
          </p:nvPr>
        </p:nvSpPr>
        <p:spPr>
          <a:xfrm>
            <a:off x="6089926" y="531813"/>
            <a:ext cx="5327374" cy="5791200"/>
          </a:xfrm>
          <a:prstGeom prst="rect">
            <a:avLst/>
          </a:prstGeom>
        </p:spPr>
        <p:txBody>
          <a:bodyPr/>
          <a:lstStyle/>
          <a:p>
            <a:endParaRPr lang="en-US" dirty="0"/>
          </a:p>
        </p:txBody>
      </p:sp>
      <p:pic>
        <p:nvPicPr>
          <p:cNvPr id="7" name="Picture 6" descr="Logo&#10;&#10;Description automatically generated">
            <a:extLst>
              <a:ext uri="{FF2B5EF4-FFF2-40B4-BE49-F238E27FC236}">
                <a16:creationId xmlns:a16="http://schemas.microsoft.com/office/drawing/2014/main" id="{8743777D-7B61-4718-BCC4-8A0AD85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
        <p:nvSpPr>
          <p:cNvPr id="9" name="Content Placeholder 9">
            <a:extLst>
              <a:ext uri="{FF2B5EF4-FFF2-40B4-BE49-F238E27FC236}">
                <a16:creationId xmlns:a16="http://schemas.microsoft.com/office/drawing/2014/main" id="{67AE88FE-74CC-446C-A340-84F78DF11006}"/>
              </a:ext>
            </a:extLst>
          </p:cNvPr>
          <p:cNvSpPr>
            <a:spLocks noGrp="1"/>
          </p:cNvSpPr>
          <p:nvPr>
            <p:ph sz="quarter" idx="14"/>
          </p:nvPr>
        </p:nvSpPr>
        <p:spPr>
          <a:xfrm>
            <a:off x="774010" y="1843425"/>
            <a:ext cx="4542393"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99387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B1D83-AB57-49BB-B430-6DF99A943D79}"/>
              </a:ext>
            </a:extLst>
          </p:cNvPr>
          <p:cNvSpPr/>
          <p:nvPr userDrawn="1"/>
        </p:nvSpPr>
        <p:spPr>
          <a:xfrm>
            <a:off x="0" y="0"/>
            <a:ext cx="426261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3561" y="1939378"/>
            <a:ext cx="3855494" cy="2979245"/>
          </a:xfrm>
          <a:prstGeom prst="rect">
            <a:avLst/>
          </a:prstGeom>
        </p:spPr>
      </p:pic>
      <p:sp>
        <p:nvSpPr>
          <p:cNvPr id="4" name="Title 6">
            <a:extLst>
              <a:ext uri="{FF2B5EF4-FFF2-40B4-BE49-F238E27FC236}">
                <a16:creationId xmlns:a16="http://schemas.microsoft.com/office/drawing/2014/main" id="{163B7920-8137-4207-93D6-AD67C3F17108}"/>
              </a:ext>
            </a:extLst>
          </p:cNvPr>
          <p:cNvSpPr>
            <a:spLocks noGrp="1"/>
          </p:cNvSpPr>
          <p:nvPr>
            <p:ph type="title"/>
          </p:nvPr>
        </p:nvSpPr>
        <p:spPr>
          <a:xfrm>
            <a:off x="5286481" y="2573615"/>
            <a:ext cx="5961888" cy="1710770"/>
          </a:xfrm>
          <a:prstGeom prst="rect">
            <a:avLst/>
          </a:prstGeom>
        </p:spPr>
        <p:txBody>
          <a:bodyPr anchor="ctr"/>
          <a:lstStyle>
            <a:lvl1pPr>
              <a:defRPr sz="6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59574974"/>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_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219200" y="1498600"/>
            <a:ext cx="7518400" cy="2057400"/>
          </a:xfrm>
          <a:prstGeom prst="rect">
            <a:avLst/>
          </a:prstGeom>
        </p:spPr>
        <p:txBody>
          <a:bodyPr lIns="0" anchor="t"/>
          <a:lstStyle>
            <a:lvl1pPr>
              <a:lnSpc>
                <a:spcPts val="5333"/>
              </a:lnSpc>
              <a:defRPr lang="fr-FR" sz="5333" b="1" kern="1200" baseline="0" smtClean="0">
                <a:solidFill>
                  <a:schemeClr val="bg1"/>
                </a:solidFill>
                <a:latin typeface="Calibri" pitchFamily="34" charset="0"/>
                <a:ea typeface="+mj-ea"/>
                <a:cs typeface="Arial" pitchFamily="34" charset="0"/>
              </a:defRPr>
            </a:lvl1pPr>
          </a:lstStyle>
          <a:p>
            <a:r>
              <a:rPr lang="fr-CA" dirty="0" err="1"/>
              <a:t>Title</a:t>
            </a:r>
            <a:r>
              <a:rPr lang="fr-CA" dirty="0"/>
              <a:t> of the</a:t>
            </a:r>
            <a:br>
              <a:rPr lang="fr-CA" dirty="0"/>
            </a:br>
            <a:r>
              <a:rPr lang="fr-CA" dirty="0" err="1"/>
              <a:t>presentation</a:t>
            </a:r>
            <a:endParaRPr lang="fr-CA" dirty="0"/>
          </a:p>
        </p:txBody>
      </p:sp>
      <p:sp>
        <p:nvSpPr>
          <p:cNvPr id="3" name="Sous-titre 2"/>
          <p:cNvSpPr>
            <a:spLocks noGrp="1"/>
          </p:cNvSpPr>
          <p:nvPr>
            <p:ph type="subTitle" idx="1" hasCustomPrompt="1"/>
          </p:nvPr>
        </p:nvSpPr>
        <p:spPr>
          <a:xfrm>
            <a:off x="1219200" y="3632200"/>
            <a:ext cx="7518400" cy="1422400"/>
          </a:xfrm>
          <a:prstGeom prst="rect">
            <a:avLst/>
          </a:prstGeom>
        </p:spPr>
        <p:txBody>
          <a:bodyPr lIns="0"/>
          <a:lstStyle>
            <a:lvl1pPr marL="0" indent="0" algn="l">
              <a:lnSpc>
                <a:spcPts val="2133"/>
              </a:lnSpc>
              <a:buNone/>
              <a:defRPr sz="2400" b="1">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CA" noProof="0" dirty="0"/>
              <a:t>Click to </a:t>
            </a:r>
            <a:r>
              <a:rPr lang="fr-CA" noProof="0" dirty="0" err="1"/>
              <a:t>edit</a:t>
            </a:r>
            <a:r>
              <a:rPr lang="fr-CA" noProof="0" dirty="0"/>
              <a:t> Master </a:t>
            </a:r>
            <a:r>
              <a:rPr lang="fr-CA" noProof="0" dirty="0" err="1"/>
              <a:t>text</a:t>
            </a:r>
            <a:r>
              <a:rPr lang="fr-CA" noProof="0" dirty="0"/>
              <a:t> styles</a:t>
            </a:r>
          </a:p>
        </p:txBody>
      </p:sp>
    </p:spTree>
    <p:extLst>
      <p:ext uri="{BB962C8B-B14F-4D97-AF65-F5344CB8AC3E}">
        <p14:creationId xmlns:p14="http://schemas.microsoft.com/office/powerpoint/2010/main" val="379218411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95251" y="6506817"/>
            <a:ext cx="920749" cy="304800"/>
          </a:xfrm>
          <a:prstGeom prst="rect">
            <a:avLst/>
          </a:prstGeom>
          <a:noFill/>
          <a:ln w="9525">
            <a:noFill/>
            <a:miter lim="800000"/>
            <a:headEnd/>
            <a:tailEnd/>
          </a:ln>
          <a:effectLst/>
        </p:spPr>
        <p:txBody>
          <a:bodyPr>
            <a:noAutofit/>
          </a:bodyPr>
          <a:lstStyle/>
          <a:p>
            <a:pPr>
              <a:defRPr/>
            </a:pPr>
            <a:fld id="{E8969A4D-7066-489B-89A2-4307E180FE3E}" type="slidenum">
              <a:rPr lang="en-CA" sz="1400" b="0">
                <a:solidFill>
                  <a:srgbClr val="000080"/>
                </a:solidFill>
                <a:latin typeface="Arial" pitchFamily="34" charset="0"/>
                <a:cs typeface="Arial" pitchFamily="34" charset="0"/>
              </a:rPr>
              <a:pPr>
                <a:defRPr/>
              </a:pPr>
              <a:t>‹#›</a:t>
            </a:fld>
            <a:endParaRPr lang="en-CA" sz="1400" b="0" dirty="0">
              <a:solidFill>
                <a:srgbClr val="000080"/>
              </a:solidFill>
              <a:latin typeface="Arial" pitchFamily="34" charset="0"/>
              <a:cs typeface="Arial" pitchFamily="34" charset="0"/>
            </a:endParaRPr>
          </a:p>
        </p:txBody>
      </p:sp>
      <p:sp>
        <p:nvSpPr>
          <p:cNvPr id="4" name="Title 1"/>
          <p:cNvSpPr>
            <a:spLocks noGrp="1"/>
          </p:cNvSpPr>
          <p:nvPr>
            <p:ph type="title" hasCustomPrompt="1"/>
          </p:nvPr>
        </p:nvSpPr>
        <p:spPr>
          <a:xfrm>
            <a:off x="812800" y="228600"/>
            <a:ext cx="9448800" cy="783600"/>
          </a:xfrm>
          <a:prstGeom prst="rect">
            <a:avLst/>
          </a:prstGeom>
        </p:spPr>
        <p:txBody>
          <a:bodyPr anchor="b">
            <a:noAutofit/>
          </a:bodyPr>
          <a:lstStyle>
            <a:lvl1pPr>
              <a:lnSpc>
                <a:spcPct val="100000"/>
              </a:lnSpc>
              <a:defRPr sz="3200" b="1">
                <a:solidFill>
                  <a:schemeClr val="bg1"/>
                </a:solidFill>
                <a:latin typeface="+mn-lt"/>
              </a:defRPr>
            </a:lvl1pPr>
          </a:lstStyle>
          <a:p>
            <a:r>
              <a:rPr lang="en-CA" noProof="0"/>
              <a:t>Click to edit Master text styles</a:t>
            </a:r>
          </a:p>
        </p:txBody>
      </p:sp>
    </p:spTree>
    <p:extLst>
      <p:ext uri="{BB962C8B-B14F-4D97-AF65-F5344CB8AC3E}">
        <p14:creationId xmlns:p14="http://schemas.microsoft.com/office/powerpoint/2010/main" val="26230865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_VA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95251" y="6506817"/>
            <a:ext cx="920749" cy="304800"/>
          </a:xfrm>
          <a:prstGeom prst="rect">
            <a:avLst/>
          </a:prstGeom>
          <a:noFill/>
          <a:ln w="9525">
            <a:noFill/>
            <a:miter lim="800000"/>
            <a:headEnd/>
            <a:tailEnd/>
          </a:ln>
          <a:effectLst/>
        </p:spPr>
        <p:txBody>
          <a:bodyPr>
            <a:noAutofit/>
          </a:bodyPr>
          <a:lstStyle/>
          <a:p>
            <a:pPr>
              <a:defRPr/>
            </a:pPr>
            <a:fld id="{E8969A4D-7066-489B-89A2-4307E180FE3E}" type="slidenum">
              <a:rPr lang="en-CA" sz="1400" b="0">
                <a:solidFill>
                  <a:srgbClr val="000080"/>
                </a:solidFill>
                <a:latin typeface="Arial" pitchFamily="34" charset="0"/>
                <a:cs typeface="Arial" pitchFamily="34" charset="0"/>
              </a:rPr>
              <a:pPr>
                <a:defRPr/>
              </a:pPr>
              <a:t>‹#›</a:t>
            </a:fld>
            <a:endParaRPr lang="en-CA" sz="1400" b="0" dirty="0">
              <a:solidFill>
                <a:srgbClr val="000080"/>
              </a:solidFill>
              <a:latin typeface="Arial" pitchFamily="34" charset="0"/>
              <a:cs typeface="Arial" pitchFamily="34" charset="0"/>
            </a:endParaRPr>
          </a:p>
        </p:txBody>
      </p:sp>
      <p:sp>
        <p:nvSpPr>
          <p:cNvPr id="4" name="Content Placeholder 3">
            <a:extLst>
              <a:ext uri="{FF2B5EF4-FFF2-40B4-BE49-F238E27FC236}">
                <a16:creationId xmlns:a16="http://schemas.microsoft.com/office/drawing/2014/main" id="{E8F2BB06-9916-7E46-8FBE-5651618B54E5}"/>
              </a:ext>
            </a:extLst>
          </p:cNvPr>
          <p:cNvSpPr>
            <a:spLocks noGrp="1"/>
          </p:cNvSpPr>
          <p:nvPr>
            <p:ph sz="half" idx="2"/>
          </p:nvPr>
        </p:nvSpPr>
        <p:spPr>
          <a:xfrm>
            <a:off x="304800" y="1596190"/>
            <a:ext cx="10769600" cy="4906617"/>
          </a:xfrm>
          <a:prstGeom prst="rect">
            <a:avLst/>
          </a:prstGeom>
        </p:spPr>
        <p:txBody>
          <a:bodyPr anchor="t" anchorCtr="0">
            <a:noAutofit/>
          </a:bodyPr>
          <a:lstStyle>
            <a:lvl1pPr marL="355591" indent="-355591">
              <a:spcAft>
                <a:spcPts val="2500"/>
              </a:spcAft>
              <a:buClr>
                <a:srgbClr val="434343"/>
              </a:buClr>
              <a:buFont typeface="ArialMT" charset="0"/>
              <a:buChar char="—"/>
              <a:tabLst/>
              <a:defRPr sz="2400">
                <a:solidFill>
                  <a:srgbClr val="434343"/>
                </a:solidFill>
                <a:latin typeface="+mn-lt"/>
              </a:defRPr>
            </a:lvl1pPr>
            <a:lvl2pPr marL="541325" indent="-285744">
              <a:buClr>
                <a:srgbClr val="7C878E"/>
              </a:buClr>
              <a:buFont typeface="Wingdings" charset="2"/>
              <a:buChar char="§"/>
              <a:defRPr sz="2400">
                <a:solidFill>
                  <a:srgbClr val="434343"/>
                </a:solidFill>
              </a:defRPr>
            </a:lvl2pPr>
            <a:lvl3pPr marL="804843" indent="-228594">
              <a:buClr>
                <a:srgbClr val="7C878E"/>
              </a:buClr>
              <a:buFont typeface="Courier New" charset="0"/>
              <a:buChar char="o"/>
              <a:defRPr sz="2400">
                <a:solidFill>
                  <a:srgbClr val="434343"/>
                </a:solidFill>
              </a:defRPr>
            </a:lvl3pPr>
            <a:lvl4pPr marL="1079473" indent="-228594">
              <a:buClr>
                <a:srgbClr val="7C878E"/>
              </a:buClr>
              <a:buFont typeface="Arial" charset="0"/>
              <a:buChar char="•"/>
              <a:defRPr sz="2400">
                <a:solidFill>
                  <a:srgbClr val="434343"/>
                </a:solidFill>
              </a:defRPr>
            </a:lvl4pPr>
            <a:lvl5pPr>
              <a:defRPr sz="1800"/>
            </a:lvl5pPr>
            <a:lvl6pPr>
              <a:defRPr sz="1600"/>
            </a:lvl6pPr>
            <a:lvl7pPr>
              <a:defRPr sz="1600"/>
            </a:lvl7pPr>
            <a:lvl8pPr>
              <a:defRPr sz="1600"/>
            </a:lvl8pPr>
            <a:lvl9pPr>
              <a:defRPr sz="1600"/>
            </a:lvl9pPr>
          </a:lstStyle>
          <a:p>
            <a:pPr lvl="0"/>
            <a:r>
              <a:rPr lang="en-CA" noProof="0" dirty="0"/>
              <a:t>Click to edit Master text styles</a:t>
            </a:r>
          </a:p>
        </p:txBody>
      </p:sp>
      <p:sp>
        <p:nvSpPr>
          <p:cNvPr id="6" name="Title 1">
            <a:extLst>
              <a:ext uri="{FF2B5EF4-FFF2-40B4-BE49-F238E27FC236}">
                <a16:creationId xmlns:a16="http://schemas.microsoft.com/office/drawing/2014/main" id="{38DBA0D3-CA1F-BC4F-A2A7-6601BEB9BD73}"/>
              </a:ext>
            </a:extLst>
          </p:cNvPr>
          <p:cNvSpPr>
            <a:spLocks noGrp="1"/>
          </p:cNvSpPr>
          <p:nvPr>
            <p:ph type="title" hasCustomPrompt="1"/>
          </p:nvPr>
        </p:nvSpPr>
        <p:spPr>
          <a:xfrm>
            <a:off x="304800" y="206760"/>
            <a:ext cx="9956800" cy="783841"/>
          </a:xfrm>
          <a:prstGeom prst="rect">
            <a:avLst/>
          </a:prstGeom>
        </p:spPr>
        <p:txBody>
          <a:bodyPr anchor="b">
            <a:noAutofit/>
          </a:bodyPr>
          <a:lstStyle>
            <a:lvl1pPr>
              <a:lnSpc>
                <a:spcPct val="100000"/>
              </a:lnSpc>
              <a:defRPr sz="4000" b="0">
                <a:solidFill>
                  <a:schemeClr val="bg1"/>
                </a:solidFill>
                <a:latin typeface="+mn-lt"/>
              </a:defRPr>
            </a:lvl1pPr>
          </a:lstStyle>
          <a:p>
            <a:r>
              <a:rPr lang="fr-CA" dirty="0"/>
              <a:t>Click to </a:t>
            </a:r>
            <a:r>
              <a:rPr lang="fr-CA" dirty="0" err="1"/>
              <a:t>edit</a:t>
            </a:r>
            <a:r>
              <a:rPr lang="fr-CA" dirty="0"/>
              <a:t> Master </a:t>
            </a:r>
            <a:r>
              <a:rPr lang="fr-CA" dirty="0" err="1"/>
              <a:t>text</a:t>
            </a:r>
            <a:r>
              <a:rPr lang="fr-CA" dirty="0"/>
              <a:t> styles</a:t>
            </a:r>
            <a:endParaRPr lang="en-US" dirty="0"/>
          </a:p>
        </p:txBody>
      </p:sp>
    </p:spTree>
    <p:extLst>
      <p:ext uri="{BB962C8B-B14F-4D97-AF65-F5344CB8AC3E}">
        <p14:creationId xmlns:p14="http://schemas.microsoft.com/office/powerpoint/2010/main" val="211027272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_Content_Enumeration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95251" y="6506817"/>
            <a:ext cx="920749" cy="304800"/>
          </a:xfrm>
          <a:prstGeom prst="rect">
            <a:avLst/>
          </a:prstGeom>
          <a:noFill/>
          <a:ln w="9525">
            <a:noFill/>
            <a:miter lim="800000"/>
            <a:headEnd/>
            <a:tailEnd/>
          </a:ln>
          <a:effectLst/>
        </p:spPr>
        <p:txBody>
          <a:bodyPr>
            <a:noAutofit/>
          </a:bodyPr>
          <a:lstStyle/>
          <a:p>
            <a:pPr>
              <a:defRPr/>
            </a:pPr>
            <a:fld id="{E8969A4D-7066-489B-89A2-4307E180FE3E}" type="slidenum">
              <a:rPr lang="en-CA" sz="1400" b="0">
                <a:solidFill>
                  <a:srgbClr val="000080"/>
                </a:solidFill>
                <a:latin typeface="Arial" pitchFamily="34" charset="0"/>
                <a:cs typeface="Arial" pitchFamily="34" charset="0"/>
              </a:rPr>
              <a:pPr>
                <a:defRPr/>
              </a:pPr>
              <a:t>‹#›</a:t>
            </a:fld>
            <a:endParaRPr lang="en-CA" sz="1400" b="0" dirty="0">
              <a:solidFill>
                <a:srgbClr val="000080"/>
              </a:solidFill>
              <a:latin typeface="Arial" pitchFamily="34" charset="0"/>
              <a:cs typeface="Arial" pitchFamily="34" charset="0"/>
            </a:endParaRPr>
          </a:p>
        </p:txBody>
      </p:sp>
      <p:sp>
        <p:nvSpPr>
          <p:cNvPr id="9" name="Content Placeholder 3">
            <a:extLst>
              <a:ext uri="{FF2B5EF4-FFF2-40B4-BE49-F238E27FC236}">
                <a16:creationId xmlns:a16="http://schemas.microsoft.com/office/drawing/2014/main" id="{B3C01622-63B6-C544-9583-F61A951B8929}"/>
              </a:ext>
            </a:extLst>
          </p:cNvPr>
          <p:cNvSpPr>
            <a:spLocks noGrp="1"/>
          </p:cNvSpPr>
          <p:nvPr>
            <p:ph sz="half" idx="10"/>
          </p:nvPr>
        </p:nvSpPr>
        <p:spPr>
          <a:xfrm>
            <a:off x="304800" y="1401417"/>
            <a:ext cx="10464800" cy="5257800"/>
          </a:xfrm>
          <a:prstGeom prst="rect">
            <a:avLst/>
          </a:prstGeom>
        </p:spPr>
        <p:txBody>
          <a:bodyPr>
            <a:noAutofit/>
          </a:bodyPr>
          <a:lstStyle>
            <a:lvl1pPr marL="444489" indent="-444489">
              <a:lnSpc>
                <a:spcPct val="100000"/>
              </a:lnSpc>
              <a:spcAft>
                <a:spcPts val="900"/>
              </a:spcAft>
              <a:buClr>
                <a:srgbClr val="484848"/>
              </a:buClr>
              <a:buSzPct val="100000"/>
              <a:buFont typeface="Calibri" pitchFamily="34" charset="0"/>
              <a:buChar char="—"/>
              <a:defRPr sz="2400" b="1" baseline="0">
                <a:solidFill>
                  <a:srgbClr val="434343"/>
                </a:solidFill>
                <a:latin typeface="+mn-lt"/>
                <a:cs typeface="Arial" panose="020B0604020202020204" pitchFamily="34" charset="0"/>
              </a:defRPr>
            </a:lvl1pPr>
            <a:lvl2pPr marL="715945" indent="-285744">
              <a:lnSpc>
                <a:spcPct val="100000"/>
              </a:lnSpc>
              <a:spcAft>
                <a:spcPts val="900"/>
              </a:spcAft>
              <a:buClr>
                <a:srgbClr val="7D878C"/>
              </a:buClr>
              <a:buSzPct val="100000"/>
              <a:buFont typeface="Wingdings" pitchFamily="2" charset="2"/>
              <a:buChar char="§"/>
              <a:defRPr sz="2400" baseline="0">
                <a:solidFill>
                  <a:srgbClr val="434343"/>
                </a:solidFill>
                <a:latin typeface="+mn-lt"/>
                <a:cs typeface="Arial" panose="020B0604020202020204" pitchFamily="34" charset="0"/>
              </a:defRPr>
            </a:lvl2pPr>
            <a:lvl3pPr marL="987401" indent="-228594">
              <a:lnSpc>
                <a:spcPct val="100000"/>
              </a:lnSpc>
              <a:spcAft>
                <a:spcPts val="900"/>
              </a:spcAft>
              <a:buClr>
                <a:srgbClr val="7D878C"/>
              </a:buClr>
              <a:buSzPct val="100000"/>
              <a:buFont typeface="Courier New" pitchFamily="49" charset="0"/>
              <a:buChar char="o"/>
              <a:tabLst/>
              <a:defRPr sz="2400" baseline="0">
                <a:solidFill>
                  <a:srgbClr val="434343"/>
                </a:solidFill>
                <a:latin typeface="+mn-lt"/>
                <a:cs typeface="Arial" panose="020B0604020202020204" pitchFamily="34" charset="0"/>
              </a:defRPr>
            </a:lvl3pPr>
            <a:lvl4pPr marL="1254094" indent="-228594">
              <a:lnSpc>
                <a:spcPct val="100000"/>
              </a:lnSpc>
              <a:spcAft>
                <a:spcPts val="900"/>
              </a:spcAft>
              <a:buClr>
                <a:srgbClr val="7D878C"/>
              </a:buClr>
              <a:buSzPct val="100000"/>
              <a:buFont typeface="Calibri" pitchFamily="34" charset="0"/>
              <a:buChar char="•"/>
              <a:defRPr sz="2400" baseline="0">
                <a:solidFill>
                  <a:srgbClr val="434343"/>
                </a:solidFill>
                <a:latin typeface="+mn-lt"/>
                <a:cs typeface="Arial" panose="020B0604020202020204" pitchFamily="34" charset="0"/>
              </a:defRPr>
            </a:lvl4pPr>
            <a:lvl5pPr>
              <a:defRPr sz="1800"/>
            </a:lvl5pPr>
            <a:lvl6pPr>
              <a:defRPr sz="1600"/>
            </a:lvl6pPr>
            <a:lvl7pPr>
              <a:defRPr sz="1600"/>
            </a:lvl7pPr>
            <a:lvl8pPr>
              <a:defRPr sz="1600"/>
            </a:lvl8pPr>
            <a:lvl9pPr>
              <a:defRPr sz="1600"/>
            </a:lvl9p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p:txBody>
      </p:sp>
      <p:sp>
        <p:nvSpPr>
          <p:cNvPr id="5" name="Title 1">
            <a:extLst>
              <a:ext uri="{FF2B5EF4-FFF2-40B4-BE49-F238E27FC236}">
                <a16:creationId xmlns:a16="http://schemas.microsoft.com/office/drawing/2014/main" id="{A49C5D61-434D-4040-A569-CB7633306585}"/>
              </a:ext>
            </a:extLst>
          </p:cNvPr>
          <p:cNvSpPr>
            <a:spLocks noGrp="1"/>
          </p:cNvSpPr>
          <p:nvPr>
            <p:ph type="title" hasCustomPrompt="1"/>
          </p:nvPr>
        </p:nvSpPr>
        <p:spPr>
          <a:xfrm>
            <a:off x="304800" y="206760"/>
            <a:ext cx="9956800" cy="783841"/>
          </a:xfrm>
          <a:prstGeom prst="rect">
            <a:avLst/>
          </a:prstGeom>
        </p:spPr>
        <p:txBody>
          <a:bodyPr anchor="b">
            <a:noAutofit/>
          </a:bodyPr>
          <a:lstStyle>
            <a:lvl1pPr>
              <a:lnSpc>
                <a:spcPct val="100000"/>
              </a:lnSpc>
              <a:defRPr sz="4000" b="0">
                <a:solidFill>
                  <a:schemeClr val="bg1"/>
                </a:solidFill>
                <a:latin typeface="+mn-lt"/>
              </a:defRPr>
            </a:lvl1pPr>
          </a:lstStyle>
          <a:p>
            <a:r>
              <a:rPr lang="fr-CA" dirty="0"/>
              <a:t>Click to </a:t>
            </a:r>
            <a:r>
              <a:rPr lang="fr-CA" dirty="0" err="1"/>
              <a:t>edit</a:t>
            </a:r>
            <a:r>
              <a:rPr lang="fr-CA" dirty="0"/>
              <a:t> Master </a:t>
            </a:r>
            <a:r>
              <a:rPr lang="fr-CA" dirty="0" err="1"/>
              <a:t>text</a:t>
            </a:r>
            <a:r>
              <a:rPr lang="fr-CA" dirty="0"/>
              <a:t> styles</a:t>
            </a:r>
            <a:endParaRPr lang="en-US" dirty="0"/>
          </a:p>
        </p:txBody>
      </p:sp>
    </p:spTree>
    <p:extLst>
      <p:ext uri="{BB962C8B-B14F-4D97-AF65-F5344CB8AC3E}">
        <p14:creationId xmlns:p14="http://schemas.microsoft.com/office/powerpoint/2010/main" val="92721319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CA2723E6-02A2-4E4C-89AE-0581D2986C84}"/>
              </a:ext>
            </a:extLst>
          </p:cNvPr>
          <p:cNvSpPr>
            <a:spLocks noGrp="1"/>
          </p:cNvSpPr>
          <p:nvPr userDrawn="1">
            <p:ph type="pic" sz="quarter" idx="11"/>
          </p:nvPr>
        </p:nvSpPr>
        <p:spPr>
          <a:xfrm>
            <a:off x="738572" y="722596"/>
            <a:ext cx="10714857" cy="1232023"/>
          </a:xfrm>
          <a:custGeom>
            <a:avLst/>
            <a:gdLst>
              <a:gd name="connsiteX0" fmla="*/ 15570285 w 19477037"/>
              <a:gd name="connsiteY0" fmla="*/ 1264748 h 3064476"/>
              <a:gd name="connsiteX1" fmla="*/ 15787169 w 19477037"/>
              <a:gd name="connsiteY1" fmla="*/ 1804548 h 3064476"/>
              <a:gd name="connsiteX2" fmla="*/ 15353401 w 19477037"/>
              <a:gd name="connsiteY2" fmla="*/ 1804548 h 3064476"/>
              <a:gd name="connsiteX3" fmla="*/ 5378538 w 19477037"/>
              <a:gd name="connsiteY3" fmla="*/ 1264748 h 3064476"/>
              <a:gd name="connsiteX4" fmla="*/ 5595426 w 19477037"/>
              <a:gd name="connsiteY4" fmla="*/ 1804548 h 3064476"/>
              <a:gd name="connsiteX5" fmla="*/ 5161654 w 19477037"/>
              <a:gd name="connsiteY5" fmla="*/ 1804548 h 3064476"/>
              <a:gd name="connsiteX6" fmla="*/ 2778213 w 19477037"/>
              <a:gd name="connsiteY6" fmla="*/ 1264748 h 3064476"/>
              <a:gd name="connsiteX7" fmla="*/ 2995097 w 19477037"/>
              <a:gd name="connsiteY7" fmla="*/ 1804548 h 3064476"/>
              <a:gd name="connsiteX8" fmla="*/ 2561329 w 19477037"/>
              <a:gd name="connsiteY8" fmla="*/ 1804548 h 3064476"/>
              <a:gd name="connsiteX9" fmla="*/ 1230495 w 19477037"/>
              <a:gd name="connsiteY9" fmla="*/ 1177994 h 3064476"/>
              <a:gd name="connsiteX10" fmla="*/ 1230495 w 19477037"/>
              <a:gd name="connsiteY10" fmla="*/ 2484119 h 3064476"/>
              <a:gd name="connsiteX11" fmla="*/ 1688361 w 19477037"/>
              <a:gd name="connsiteY11" fmla="*/ 2484119 h 3064476"/>
              <a:gd name="connsiteX12" fmla="*/ 1688361 w 19477037"/>
              <a:gd name="connsiteY12" fmla="*/ 1177994 h 3064476"/>
              <a:gd name="connsiteX13" fmla="*/ 10892377 w 19477037"/>
              <a:gd name="connsiteY13" fmla="*/ 1173174 h 3064476"/>
              <a:gd name="connsiteX14" fmla="*/ 11157458 w 19477037"/>
              <a:gd name="connsiteY14" fmla="*/ 1173174 h 3064476"/>
              <a:gd name="connsiteX15" fmla="*/ 11379162 w 19477037"/>
              <a:gd name="connsiteY15" fmla="*/ 1238240 h 3064476"/>
              <a:gd name="connsiteX16" fmla="*/ 11453866 w 19477037"/>
              <a:gd name="connsiteY16" fmla="*/ 1421386 h 3064476"/>
              <a:gd name="connsiteX17" fmla="*/ 11379162 w 19477037"/>
              <a:gd name="connsiteY17" fmla="*/ 1603328 h 3064476"/>
              <a:gd name="connsiteX18" fmla="*/ 11157458 w 19477037"/>
              <a:gd name="connsiteY18" fmla="*/ 1667188 h 3064476"/>
              <a:gd name="connsiteX19" fmla="*/ 10892377 w 19477037"/>
              <a:gd name="connsiteY19" fmla="*/ 1667188 h 3064476"/>
              <a:gd name="connsiteX20" fmla="*/ 16692207 w 19477037"/>
              <a:gd name="connsiteY20" fmla="*/ 797242 h 3064476"/>
              <a:gd name="connsiteX21" fmla="*/ 16692207 w 19477037"/>
              <a:gd name="connsiteY21" fmla="*/ 2484119 h 3064476"/>
              <a:gd name="connsiteX22" fmla="*/ 17159715 w 19477037"/>
              <a:gd name="connsiteY22" fmla="*/ 2484119 h 3064476"/>
              <a:gd name="connsiteX23" fmla="*/ 17159715 w 19477037"/>
              <a:gd name="connsiteY23" fmla="*/ 1585254 h 3064476"/>
              <a:gd name="connsiteX24" fmla="*/ 17904351 w 19477037"/>
              <a:gd name="connsiteY24" fmla="*/ 2484119 h 3064476"/>
              <a:gd name="connsiteX25" fmla="*/ 18297151 w 19477037"/>
              <a:gd name="connsiteY25" fmla="*/ 2484119 h 3064476"/>
              <a:gd name="connsiteX26" fmla="*/ 18297151 w 19477037"/>
              <a:gd name="connsiteY26" fmla="*/ 797242 h 3064476"/>
              <a:gd name="connsiteX27" fmla="*/ 17829643 w 19477037"/>
              <a:gd name="connsiteY27" fmla="*/ 797242 h 3064476"/>
              <a:gd name="connsiteX28" fmla="*/ 17829643 w 19477037"/>
              <a:gd name="connsiteY28" fmla="*/ 1696106 h 3064476"/>
              <a:gd name="connsiteX29" fmla="*/ 17085007 w 19477037"/>
              <a:gd name="connsiteY29" fmla="*/ 797242 h 3064476"/>
              <a:gd name="connsiteX30" fmla="*/ 15338942 w 19477037"/>
              <a:gd name="connsiteY30" fmla="*/ 797242 h 3064476"/>
              <a:gd name="connsiteX31" fmla="*/ 14594306 w 19477037"/>
              <a:gd name="connsiteY31" fmla="*/ 2484119 h 3064476"/>
              <a:gd name="connsiteX32" fmla="*/ 15081090 w 19477037"/>
              <a:gd name="connsiteY32" fmla="*/ 2484119 h 3064476"/>
              <a:gd name="connsiteX33" fmla="*/ 15213631 w 19477037"/>
              <a:gd name="connsiteY33" fmla="*/ 2156383 h 3064476"/>
              <a:gd name="connsiteX34" fmla="*/ 15926939 w 19477037"/>
              <a:gd name="connsiteY34" fmla="*/ 2156383 h 3064476"/>
              <a:gd name="connsiteX35" fmla="*/ 16059479 w 19477037"/>
              <a:gd name="connsiteY35" fmla="*/ 2484119 h 3064476"/>
              <a:gd name="connsiteX36" fmla="*/ 16555904 w 19477037"/>
              <a:gd name="connsiteY36" fmla="*/ 2484119 h 3064476"/>
              <a:gd name="connsiteX37" fmla="*/ 15808858 w 19477037"/>
              <a:gd name="connsiteY37" fmla="*/ 797242 h 3064476"/>
              <a:gd name="connsiteX38" fmla="*/ 12196407 w 19477037"/>
              <a:gd name="connsiteY38" fmla="*/ 797242 h 3064476"/>
              <a:gd name="connsiteX39" fmla="*/ 12196407 w 19477037"/>
              <a:gd name="connsiteY39" fmla="*/ 2484119 h 3064476"/>
              <a:gd name="connsiteX40" fmla="*/ 12673552 w 19477037"/>
              <a:gd name="connsiteY40" fmla="*/ 2484119 h 3064476"/>
              <a:gd name="connsiteX41" fmla="*/ 12673552 w 19477037"/>
              <a:gd name="connsiteY41" fmla="*/ 797242 h 3064476"/>
              <a:gd name="connsiteX42" fmla="*/ 10415231 w 19477037"/>
              <a:gd name="connsiteY42" fmla="*/ 797242 h 3064476"/>
              <a:gd name="connsiteX43" fmla="*/ 10415231 w 19477037"/>
              <a:gd name="connsiteY43" fmla="*/ 2484119 h 3064476"/>
              <a:gd name="connsiteX44" fmla="*/ 10892377 w 19477037"/>
              <a:gd name="connsiteY44" fmla="*/ 2484119 h 3064476"/>
              <a:gd name="connsiteX45" fmla="*/ 10892377 w 19477037"/>
              <a:gd name="connsiteY45" fmla="*/ 2035892 h 3064476"/>
              <a:gd name="connsiteX46" fmla="*/ 11152638 w 19477037"/>
              <a:gd name="connsiteY46" fmla="*/ 2035892 h 3064476"/>
              <a:gd name="connsiteX47" fmla="*/ 11458686 w 19477037"/>
              <a:gd name="connsiteY47" fmla="*/ 2484119 h 3064476"/>
              <a:gd name="connsiteX48" fmla="*/ 11969569 w 19477037"/>
              <a:gd name="connsiteY48" fmla="*/ 2484119 h 3064476"/>
              <a:gd name="connsiteX49" fmla="*/ 11605685 w 19477037"/>
              <a:gd name="connsiteY49" fmla="*/ 1953958 h 3064476"/>
              <a:gd name="connsiteX50" fmla="*/ 11850282 w 19477037"/>
              <a:gd name="connsiteY50" fmla="*/ 1740688 h 3064476"/>
              <a:gd name="connsiteX51" fmla="*/ 11935831 w 19477037"/>
              <a:gd name="connsiteY51" fmla="*/ 1421386 h 3064476"/>
              <a:gd name="connsiteX52" fmla="*/ 11844258 w 19477037"/>
              <a:gd name="connsiteY52" fmla="*/ 1090035 h 3064476"/>
              <a:gd name="connsiteX53" fmla="*/ 11583997 w 19477037"/>
              <a:gd name="connsiteY53" fmla="*/ 873151 h 3064476"/>
              <a:gd name="connsiteX54" fmla="*/ 11186376 w 19477037"/>
              <a:gd name="connsiteY54" fmla="*/ 797242 h 3064476"/>
              <a:gd name="connsiteX55" fmla="*/ 8795983 w 19477037"/>
              <a:gd name="connsiteY55" fmla="*/ 797242 h 3064476"/>
              <a:gd name="connsiteX56" fmla="*/ 8795983 w 19477037"/>
              <a:gd name="connsiteY56" fmla="*/ 2484119 h 3064476"/>
              <a:gd name="connsiteX57" fmla="*/ 10150304 w 19477037"/>
              <a:gd name="connsiteY57" fmla="*/ 2484119 h 3064476"/>
              <a:gd name="connsiteX58" fmla="*/ 10150304 w 19477037"/>
              <a:gd name="connsiteY58" fmla="*/ 2115416 h 3064476"/>
              <a:gd name="connsiteX59" fmla="*/ 9268309 w 19477037"/>
              <a:gd name="connsiteY59" fmla="*/ 2115416 h 3064476"/>
              <a:gd name="connsiteX60" fmla="*/ 9268309 w 19477037"/>
              <a:gd name="connsiteY60" fmla="*/ 1806958 h 3064476"/>
              <a:gd name="connsiteX61" fmla="*/ 10017764 w 19477037"/>
              <a:gd name="connsiteY61" fmla="*/ 1806958 h 3064476"/>
              <a:gd name="connsiteX62" fmla="*/ 10017764 w 19477037"/>
              <a:gd name="connsiteY62" fmla="*/ 1450304 h 3064476"/>
              <a:gd name="connsiteX63" fmla="*/ 9268309 w 19477037"/>
              <a:gd name="connsiteY63" fmla="*/ 1450304 h 3064476"/>
              <a:gd name="connsiteX64" fmla="*/ 9268309 w 19477037"/>
              <a:gd name="connsiteY64" fmla="*/ 1165945 h 3064476"/>
              <a:gd name="connsiteX65" fmla="*/ 10118977 w 19477037"/>
              <a:gd name="connsiteY65" fmla="*/ 1165945 h 3064476"/>
              <a:gd name="connsiteX66" fmla="*/ 10118977 w 19477037"/>
              <a:gd name="connsiteY66" fmla="*/ 797242 h 3064476"/>
              <a:gd name="connsiteX67" fmla="*/ 6500461 w 19477037"/>
              <a:gd name="connsiteY67" fmla="*/ 797242 h 3064476"/>
              <a:gd name="connsiteX68" fmla="*/ 6500461 w 19477037"/>
              <a:gd name="connsiteY68" fmla="*/ 2484119 h 3064476"/>
              <a:gd name="connsiteX69" fmla="*/ 6941461 w 19477037"/>
              <a:gd name="connsiteY69" fmla="*/ 2484119 h 3064476"/>
              <a:gd name="connsiteX70" fmla="*/ 6941461 w 19477037"/>
              <a:gd name="connsiteY70" fmla="*/ 1614172 h 3064476"/>
              <a:gd name="connsiteX71" fmla="*/ 7372818 w 19477037"/>
              <a:gd name="connsiteY71" fmla="*/ 2317841 h 3064476"/>
              <a:gd name="connsiteX72" fmla="*/ 7584884 w 19477037"/>
              <a:gd name="connsiteY72" fmla="*/ 2317841 h 3064476"/>
              <a:gd name="connsiteX73" fmla="*/ 8018649 w 19477037"/>
              <a:gd name="connsiteY73" fmla="*/ 1590074 h 3064476"/>
              <a:gd name="connsiteX74" fmla="*/ 8023471 w 19477037"/>
              <a:gd name="connsiteY74" fmla="*/ 2484119 h 3064476"/>
              <a:gd name="connsiteX75" fmla="*/ 8462056 w 19477037"/>
              <a:gd name="connsiteY75" fmla="*/ 2484119 h 3064476"/>
              <a:gd name="connsiteX76" fmla="*/ 8457236 w 19477037"/>
              <a:gd name="connsiteY76" fmla="*/ 797242 h 3064476"/>
              <a:gd name="connsiteX77" fmla="*/ 8064439 w 19477037"/>
              <a:gd name="connsiteY77" fmla="*/ 797242 h 3064476"/>
              <a:gd name="connsiteX78" fmla="*/ 7486079 w 19477037"/>
              <a:gd name="connsiteY78" fmla="*/ 1770811 h 3064476"/>
              <a:gd name="connsiteX79" fmla="*/ 6893263 w 19477037"/>
              <a:gd name="connsiteY79" fmla="*/ 797242 h 3064476"/>
              <a:gd name="connsiteX80" fmla="*/ 5147195 w 19477037"/>
              <a:gd name="connsiteY80" fmla="*/ 797242 h 3064476"/>
              <a:gd name="connsiteX81" fmla="*/ 4402561 w 19477037"/>
              <a:gd name="connsiteY81" fmla="*/ 2484119 h 3064476"/>
              <a:gd name="connsiteX82" fmla="*/ 4889344 w 19477037"/>
              <a:gd name="connsiteY82" fmla="*/ 2484119 h 3064476"/>
              <a:gd name="connsiteX83" fmla="*/ 5021885 w 19477037"/>
              <a:gd name="connsiteY83" fmla="*/ 2156383 h 3064476"/>
              <a:gd name="connsiteX84" fmla="*/ 5735194 w 19477037"/>
              <a:gd name="connsiteY84" fmla="*/ 2156383 h 3064476"/>
              <a:gd name="connsiteX85" fmla="*/ 5867733 w 19477037"/>
              <a:gd name="connsiteY85" fmla="*/ 2484119 h 3064476"/>
              <a:gd name="connsiteX86" fmla="*/ 6364158 w 19477037"/>
              <a:gd name="connsiteY86" fmla="*/ 2484119 h 3064476"/>
              <a:gd name="connsiteX87" fmla="*/ 5617112 w 19477037"/>
              <a:gd name="connsiteY87" fmla="*/ 797242 h 3064476"/>
              <a:gd name="connsiteX88" fmla="*/ 2546870 w 19477037"/>
              <a:gd name="connsiteY88" fmla="*/ 797242 h 3064476"/>
              <a:gd name="connsiteX89" fmla="*/ 1802234 w 19477037"/>
              <a:gd name="connsiteY89" fmla="*/ 2484119 h 3064476"/>
              <a:gd name="connsiteX90" fmla="*/ 2289018 w 19477037"/>
              <a:gd name="connsiteY90" fmla="*/ 2484119 h 3064476"/>
              <a:gd name="connsiteX91" fmla="*/ 2421559 w 19477037"/>
              <a:gd name="connsiteY91" fmla="*/ 2156383 h 3064476"/>
              <a:gd name="connsiteX92" fmla="*/ 3134868 w 19477037"/>
              <a:gd name="connsiteY92" fmla="*/ 2156383 h 3064476"/>
              <a:gd name="connsiteX93" fmla="*/ 3267407 w 19477037"/>
              <a:gd name="connsiteY93" fmla="*/ 2484119 h 3064476"/>
              <a:gd name="connsiteX94" fmla="*/ 3763832 w 19477037"/>
              <a:gd name="connsiteY94" fmla="*/ 2484119 h 3064476"/>
              <a:gd name="connsiteX95" fmla="*/ 3016786 w 19477037"/>
              <a:gd name="connsiteY95" fmla="*/ 797242 h 3064476"/>
              <a:gd name="connsiteX96" fmla="*/ 13856586 w 19477037"/>
              <a:gd name="connsiteY96" fmla="*/ 763504 h 3064476"/>
              <a:gd name="connsiteX97" fmla="*/ 13380645 w 19477037"/>
              <a:gd name="connsiteY97" fmla="*/ 875561 h 3064476"/>
              <a:gd name="connsiteX98" fmla="*/ 13049295 w 19477037"/>
              <a:gd name="connsiteY98" fmla="*/ 1187633 h 3064476"/>
              <a:gd name="connsiteX99" fmla="*/ 12928803 w 19477037"/>
              <a:gd name="connsiteY99" fmla="*/ 1640680 h 3064476"/>
              <a:gd name="connsiteX100" fmla="*/ 13049295 w 19477037"/>
              <a:gd name="connsiteY100" fmla="*/ 2093727 h 3064476"/>
              <a:gd name="connsiteX101" fmla="*/ 13380645 w 19477037"/>
              <a:gd name="connsiteY101" fmla="*/ 2405800 h 3064476"/>
              <a:gd name="connsiteX102" fmla="*/ 13856586 w 19477037"/>
              <a:gd name="connsiteY102" fmla="*/ 2517856 h 3064476"/>
              <a:gd name="connsiteX103" fmla="*/ 14273485 w 19477037"/>
              <a:gd name="connsiteY103" fmla="*/ 2435922 h 3064476"/>
              <a:gd name="connsiteX104" fmla="*/ 14581943 w 19477037"/>
              <a:gd name="connsiteY104" fmla="*/ 2199760 h 3064476"/>
              <a:gd name="connsiteX105" fmla="*/ 14278304 w 19477037"/>
              <a:gd name="connsiteY105" fmla="*/ 1925040 h 3064476"/>
              <a:gd name="connsiteX106" fmla="*/ 13880685 w 19477037"/>
              <a:gd name="connsiteY106" fmla="*/ 2122645 h 3064476"/>
              <a:gd name="connsiteX107" fmla="*/ 13636087 w 19477037"/>
              <a:gd name="connsiteY107" fmla="*/ 2062400 h 3064476"/>
              <a:gd name="connsiteX108" fmla="*/ 13469808 w 19477037"/>
              <a:gd name="connsiteY108" fmla="*/ 1892507 h 3064476"/>
              <a:gd name="connsiteX109" fmla="*/ 13410768 w 19477037"/>
              <a:gd name="connsiteY109" fmla="*/ 1640680 h 3064476"/>
              <a:gd name="connsiteX110" fmla="*/ 13469808 w 19477037"/>
              <a:gd name="connsiteY110" fmla="*/ 1388854 h 3064476"/>
              <a:gd name="connsiteX111" fmla="*/ 13636087 w 19477037"/>
              <a:gd name="connsiteY111" fmla="*/ 1218961 h 3064476"/>
              <a:gd name="connsiteX112" fmla="*/ 13880685 w 19477037"/>
              <a:gd name="connsiteY112" fmla="*/ 1158715 h 3064476"/>
              <a:gd name="connsiteX113" fmla="*/ 14278304 w 19477037"/>
              <a:gd name="connsiteY113" fmla="*/ 1356321 h 3064476"/>
              <a:gd name="connsiteX114" fmla="*/ 14581943 w 19477037"/>
              <a:gd name="connsiteY114" fmla="*/ 1081601 h 3064476"/>
              <a:gd name="connsiteX115" fmla="*/ 14273485 w 19477037"/>
              <a:gd name="connsiteY115" fmla="*/ 845438 h 3064476"/>
              <a:gd name="connsiteX116" fmla="*/ 13856586 w 19477037"/>
              <a:gd name="connsiteY116" fmla="*/ 763504 h 3064476"/>
              <a:gd name="connsiteX117" fmla="*/ 1459428 w 19477037"/>
              <a:gd name="connsiteY117" fmla="*/ 546620 h 3064476"/>
              <a:gd name="connsiteX118" fmla="*/ 1257003 w 19477037"/>
              <a:gd name="connsiteY118" fmla="*/ 616505 h 3064476"/>
              <a:gd name="connsiteX119" fmla="*/ 1179888 w 19477037"/>
              <a:gd name="connsiteY119" fmla="*/ 790012 h 3064476"/>
              <a:gd name="connsiteX120" fmla="*/ 1257003 w 19477037"/>
              <a:gd name="connsiteY120" fmla="*/ 963519 h 3064476"/>
              <a:gd name="connsiteX121" fmla="*/ 1459428 w 19477037"/>
              <a:gd name="connsiteY121" fmla="*/ 1033404 h 3064476"/>
              <a:gd name="connsiteX122" fmla="*/ 1661853 w 19477037"/>
              <a:gd name="connsiteY122" fmla="*/ 962315 h 3064476"/>
              <a:gd name="connsiteX123" fmla="*/ 1738968 w 19477037"/>
              <a:gd name="connsiteY123" fmla="*/ 782783 h 3064476"/>
              <a:gd name="connsiteX124" fmla="*/ 1661853 w 19477037"/>
              <a:gd name="connsiteY124" fmla="*/ 612890 h 3064476"/>
              <a:gd name="connsiteX125" fmla="*/ 1459428 w 19477037"/>
              <a:gd name="connsiteY125" fmla="*/ 546620 h 3064476"/>
              <a:gd name="connsiteX126" fmla="*/ 0 w 19477037"/>
              <a:gd name="connsiteY126" fmla="*/ 0 h 3064476"/>
              <a:gd name="connsiteX127" fmla="*/ 19477037 w 19477037"/>
              <a:gd name="connsiteY127" fmla="*/ 0 h 3064476"/>
              <a:gd name="connsiteX128" fmla="*/ 19477037 w 19477037"/>
              <a:gd name="connsiteY128" fmla="*/ 3064476 h 3064476"/>
              <a:gd name="connsiteX129" fmla="*/ 0 w 19477037"/>
              <a:gd name="connsiteY129" fmla="*/ 3064476 h 3064476"/>
              <a:gd name="connsiteX0" fmla="*/ 15570285 w 19477037"/>
              <a:gd name="connsiteY0" fmla="*/ 1264748 h 3064476"/>
              <a:gd name="connsiteX1" fmla="*/ 15787169 w 19477037"/>
              <a:gd name="connsiteY1" fmla="*/ 1804548 h 3064476"/>
              <a:gd name="connsiteX2" fmla="*/ 15353401 w 19477037"/>
              <a:gd name="connsiteY2" fmla="*/ 1804548 h 3064476"/>
              <a:gd name="connsiteX3" fmla="*/ 15570285 w 19477037"/>
              <a:gd name="connsiteY3" fmla="*/ 1264748 h 3064476"/>
              <a:gd name="connsiteX4" fmla="*/ 5378538 w 19477037"/>
              <a:gd name="connsiteY4" fmla="*/ 1264748 h 3064476"/>
              <a:gd name="connsiteX5" fmla="*/ 5595426 w 19477037"/>
              <a:gd name="connsiteY5" fmla="*/ 1804548 h 3064476"/>
              <a:gd name="connsiteX6" fmla="*/ 5161654 w 19477037"/>
              <a:gd name="connsiteY6" fmla="*/ 1804548 h 3064476"/>
              <a:gd name="connsiteX7" fmla="*/ 5378538 w 19477037"/>
              <a:gd name="connsiteY7" fmla="*/ 1264748 h 3064476"/>
              <a:gd name="connsiteX8" fmla="*/ 2778213 w 19477037"/>
              <a:gd name="connsiteY8" fmla="*/ 1264748 h 3064476"/>
              <a:gd name="connsiteX9" fmla="*/ 2995097 w 19477037"/>
              <a:gd name="connsiteY9" fmla="*/ 1804548 h 3064476"/>
              <a:gd name="connsiteX10" fmla="*/ 2561329 w 19477037"/>
              <a:gd name="connsiteY10" fmla="*/ 1804548 h 3064476"/>
              <a:gd name="connsiteX11" fmla="*/ 2778213 w 19477037"/>
              <a:gd name="connsiteY11" fmla="*/ 1264748 h 3064476"/>
              <a:gd name="connsiteX12" fmla="*/ 1230495 w 19477037"/>
              <a:gd name="connsiteY12" fmla="*/ 1177994 h 3064476"/>
              <a:gd name="connsiteX13" fmla="*/ 1230495 w 19477037"/>
              <a:gd name="connsiteY13" fmla="*/ 2484119 h 3064476"/>
              <a:gd name="connsiteX14" fmla="*/ 1688361 w 19477037"/>
              <a:gd name="connsiteY14" fmla="*/ 2484119 h 3064476"/>
              <a:gd name="connsiteX15" fmla="*/ 1688361 w 19477037"/>
              <a:gd name="connsiteY15" fmla="*/ 1177994 h 3064476"/>
              <a:gd name="connsiteX16" fmla="*/ 1230495 w 19477037"/>
              <a:gd name="connsiteY16" fmla="*/ 1177994 h 3064476"/>
              <a:gd name="connsiteX17" fmla="*/ 10892377 w 19477037"/>
              <a:gd name="connsiteY17" fmla="*/ 1173174 h 3064476"/>
              <a:gd name="connsiteX18" fmla="*/ 11157458 w 19477037"/>
              <a:gd name="connsiteY18" fmla="*/ 1173174 h 3064476"/>
              <a:gd name="connsiteX19" fmla="*/ 11379162 w 19477037"/>
              <a:gd name="connsiteY19" fmla="*/ 1238240 h 3064476"/>
              <a:gd name="connsiteX20" fmla="*/ 11453866 w 19477037"/>
              <a:gd name="connsiteY20" fmla="*/ 1421386 h 3064476"/>
              <a:gd name="connsiteX21" fmla="*/ 11379162 w 19477037"/>
              <a:gd name="connsiteY21" fmla="*/ 1603328 h 3064476"/>
              <a:gd name="connsiteX22" fmla="*/ 11157458 w 19477037"/>
              <a:gd name="connsiteY22" fmla="*/ 1667188 h 3064476"/>
              <a:gd name="connsiteX23" fmla="*/ 10892377 w 19477037"/>
              <a:gd name="connsiteY23" fmla="*/ 1667188 h 3064476"/>
              <a:gd name="connsiteX24" fmla="*/ 10892377 w 19477037"/>
              <a:gd name="connsiteY24" fmla="*/ 1173174 h 3064476"/>
              <a:gd name="connsiteX25" fmla="*/ 16692207 w 19477037"/>
              <a:gd name="connsiteY25" fmla="*/ 797242 h 3064476"/>
              <a:gd name="connsiteX26" fmla="*/ 16692207 w 19477037"/>
              <a:gd name="connsiteY26" fmla="*/ 2484119 h 3064476"/>
              <a:gd name="connsiteX27" fmla="*/ 17159715 w 19477037"/>
              <a:gd name="connsiteY27" fmla="*/ 2484119 h 3064476"/>
              <a:gd name="connsiteX28" fmla="*/ 17159715 w 19477037"/>
              <a:gd name="connsiteY28" fmla="*/ 1585254 h 3064476"/>
              <a:gd name="connsiteX29" fmla="*/ 17904351 w 19477037"/>
              <a:gd name="connsiteY29" fmla="*/ 2484119 h 3064476"/>
              <a:gd name="connsiteX30" fmla="*/ 18297151 w 19477037"/>
              <a:gd name="connsiteY30" fmla="*/ 2484119 h 3064476"/>
              <a:gd name="connsiteX31" fmla="*/ 18297151 w 19477037"/>
              <a:gd name="connsiteY31" fmla="*/ 797242 h 3064476"/>
              <a:gd name="connsiteX32" fmla="*/ 17829643 w 19477037"/>
              <a:gd name="connsiteY32" fmla="*/ 797242 h 3064476"/>
              <a:gd name="connsiteX33" fmla="*/ 17829643 w 19477037"/>
              <a:gd name="connsiteY33" fmla="*/ 1696106 h 3064476"/>
              <a:gd name="connsiteX34" fmla="*/ 17085007 w 19477037"/>
              <a:gd name="connsiteY34" fmla="*/ 797242 h 3064476"/>
              <a:gd name="connsiteX35" fmla="*/ 16692207 w 19477037"/>
              <a:gd name="connsiteY35" fmla="*/ 797242 h 3064476"/>
              <a:gd name="connsiteX36" fmla="*/ 15338942 w 19477037"/>
              <a:gd name="connsiteY36" fmla="*/ 797242 h 3064476"/>
              <a:gd name="connsiteX37" fmla="*/ 14594306 w 19477037"/>
              <a:gd name="connsiteY37" fmla="*/ 2484119 h 3064476"/>
              <a:gd name="connsiteX38" fmla="*/ 15081090 w 19477037"/>
              <a:gd name="connsiteY38" fmla="*/ 2484119 h 3064476"/>
              <a:gd name="connsiteX39" fmla="*/ 15213631 w 19477037"/>
              <a:gd name="connsiteY39" fmla="*/ 2156383 h 3064476"/>
              <a:gd name="connsiteX40" fmla="*/ 15926939 w 19477037"/>
              <a:gd name="connsiteY40" fmla="*/ 2156383 h 3064476"/>
              <a:gd name="connsiteX41" fmla="*/ 16059479 w 19477037"/>
              <a:gd name="connsiteY41" fmla="*/ 2484119 h 3064476"/>
              <a:gd name="connsiteX42" fmla="*/ 16555904 w 19477037"/>
              <a:gd name="connsiteY42" fmla="*/ 2484119 h 3064476"/>
              <a:gd name="connsiteX43" fmla="*/ 15808858 w 19477037"/>
              <a:gd name="connsiteY43" fmla="*/ 797242 h 3064476"/>
              <a:gd name="connsiteX44" fmla="*/ 15338942 w 19477037"/>
              <a:gd name="connsiteY44" fmla="*/ 797242 h 3064476"/>
              <a:gd name="connsiteX45" fmla="*/ 12196407 w 19477037"/>
              <a:gd name="connsiteY45" fmla="*/ 797242 h 3064476"/>
              <a:gd name="connsiteX46" fmla="*/ 12196407 w 19477037"/>
              <a:gd name="connsiteY46" fmla="*/ 2484119 h 3064476"/>
              <a:gd name="connsiteX47" fmla="*/ 12673552 w 19477037"/>
              <a:gd name="connsiteY47" fmla="*/ 2484119 h 3064476"/>
              <a:gd name="connsiteX48" fmla="*/ 12673552 w 19477037"/>
              <a:gd name="connsiteY48" fmla="*/ 797242 h 3064476"/>
              <a:gd name="connsiteX49" fmla="*/ 12196407 w 19477037"/>
              <a:gd name="connsiteY49" fmla="*/ 797242 h 3064476"/>
              <a:gd name="connsiteX50" fmla="*/ 10415231 w 19477037"/>
              <a:gd name="connsiteY50" fmla="*/ 797242 h 3064476"/>
              <a:gd name="connsiteX51" fmla="*/ 10415231 w 19477037"/>
              <a:gd name="connsiteY51" fmla="*/ 2484119 h 3064476"/>
              <a:gd name="connsiteX52" fmla="*/ 10892377 w 19477037"/>
              <a:gd name="connsiteY52" fmla="*/ 2484119 h 3064476"/>
              <a:gd name="connsiteX53" fmla="*/ 10892377 w 19477037"/>
              <a:gd name="connsiteY53" fmla="*/ 2035892 h 3064476"/>
              <a:gd name="connsiteX54" fmla="*/ 11152638 w 19477037"/>
              <a:gd name="connsiteY54" fmla="*/ 2035892 h 3064476"/>
              <a:gd name="connsiteX55" fmla="*/ 11458686 w 19477037"/>
              <a:gd name="connsiteY55" fmla="*/ 2484119 h 3064476"/>
              <a:gd name="connsiteX56" fmla="*/ 11969569 w 19477037"/>
              <a:gd name="connsiteY56" fmla="*/ 2484119 h 3064476"/>
              <a:gd name="connsiteX57" fmla="*/ 11605685 w 19477037"/>
              <a:gd name="connsiteY57" fmla="*/ 1953958 h 3064476"/>
              <a:gd name="connsiteX58" fmla="*/ 11850282 w 19477037"/>
              <a:gd name="connsiteY58" fmla="*/ 1740688 h 3064476"/>
              <a:gd name="connsiteX59" fmla="*/ 11935831 w 19477037"/>
              <a:gd name="connsiteY59" fmla="*/ 1421386 h 3064476"/>
              <a:gd name="connsiteX60" fmla="*/ 11844258 w 19477037"/>
              <a:gd name="connsiteY60" fmla="*/ 1090035 h 3064476"/>
              <a:gd name="connsiteX61" fmla="*/ 11583997 w 19477037"/>
              <a:gd name="connsiteY61" fmla="*/ 873151 h 3064476"/>
              <a:gd name="connsiteX62" fmla="*/ 11186376 w 19477037"/>
              <a:gd name="connsiteY62" fmla="*/ 797242 h 3064476"/>
              <a:gd name="connsiteX63" fmla="*/ 10415231 w 19477037"/>
              <a:gd name="connsiteY63" fmla="*/ 797242 h 3064476"/>
              <a:gd name="connsiteX64" fmla="*/ 8795983 w 19477037"/>
              <a:gd name="connsiteY64" fmla="*/ 797242 h 3064476"/>
              <a:gd name="connsiteX65" fmla="*/ 8795983 w 19477037"/>
              <a:gd name="connsiteY65" fmla="*/ 2484119 h 3064476"/>
              <a:gd name="connsiteX66" fmla="*/ 10150304 w 19477037"/>
              <a:gd name="connsiteY66" fmla="*/ 2484119 h 3064476"/>
              <a:gd name="connsiteX67" fmla="*/ 10150304 w 19477037"/>
              <a:gd name="connsiteY67" fmla="*/ 2115416 h 3064476"/>
              <a:gd name="connsiteX68" fmla="*/ 9268309 w 19477037"/>
              <a:gd name="connsiteY68" fmla="*/ 2115416 h 3064476"/>
              <a:gd name="connsiteX69" fmla="*/ 9268309 w 19477037"/>
              <a:gd name="connsiteY69" fmla="*/ 1806958 h 3064476"/>
              <a:gd name="connsiteX70" fmla="*/ 10017764 w 19477037"/>
              <a:gd name="connsiteY70" fmla="*/ 1806958 h 3064476"/>
              <a:gd name="connsiteX71" fmla="*/ 10017764 w 19477037"/>
              <a:gd name="connsiteY71" fmla="*/ 1450304 h 3064476"/>
              <a:gd name="connsiteX72" fmla="*/ 9268309 w 19477037"/>
              <a:gd name="connsiteY72" fmla="*/ 1450304 h 3064476"/>
              <a:gd name="connsiteX73" fmla="*/ 9268309 w 19477037"/>
              <a:gd name="connsiteY73" fmla="*/ 1165945 h 3064476"/>
              <a:gd name="connsiteX74" fmla="*/ 10118977 w 19477037"/>
              <a:gd name="connsiteY74" fmla="*/ 1165945 h 3064476"/>
              <a:gd name="connsiteX75" fmla="*/ 10118977 w 19477037"/>
              <a:gd name="connsiteY75" fmla="*/ 797242 h 3064476"/>
              <a:gd name="connsiteX76" fmla="*/ 8795983 w 19477037"/>
              <a:gd name="connsiteY76" fmla="*/ 797242 h 3064476"/>
              <a:gd name="connsiteX77" fmla="*/ 6500461 w 19477037"/>
              <a:gd name="connsiteY77" fmla="*/ 797242 h 3064476"/>
              <a:gd name="connsiteX78" fmla="*/ 6500461 w 19477037"/>
              <a:gd name="connsiteY78" fmla="*/ 2484119 h 3064476"/>
              <a:gd name="connsiteX79" fmla="*/ 6941461 w 19477037"/>
              <a:gd name="connsiteY79" fmla="*/ 2484119 h 3064476"/>
              <a:gd name="connsiteX80" fmla="*/ 6941461 w 19477037"/>
              <a:gd name="connsiteY80" fmla="*/ 1614172 h 3064476"/>
              <a:gd name="connsiteX81" fmla="*/ 7372818 w 19477037"/>
              <a:gd name="connsiteY81" fmla="*/ 2317841 h 3064476"/>
              <a:gd name="connsiteX82" fmla="*/ 7584884 w 19477037"/>
              <a:gd name="connsiteY82" fmla="*/ 2317841 h 3064476"/>
              <a:gd name="connsiteX83" fmla="*/ 8018649 w 19477037"/>
              <a:gd name="connsiteY83" fmla="*/ 1590074 h 3064476"/>
              <a:gd name="connsiteX84" fmla="*/ 8023471 w 19477037"/>
              <a:gd name="connsiteY84" fmla="*/ 2484119 h 3064476"/>
              <a:gd name="connsiteX85" fmla="*/ 8462056 w 19477037"/>
              <a:gd name="connsiteY85" fmla="*/ 2484119 h 3064476"/>
              <a:gd name="connsiteX86" fmla="*/ 8457236 w 19477037"/>
              <a:gd name="connsiteY86" fmla="*/ 797242 h 3064476"/>
              <a:gd name="connsiteX87" fmla="*/ 8064439 w 19477037"/>
              <a:gd name="connsiteY87" fmla="*/ 797242 h 3064476"/>
              <a:gd name="connsiteX88" fmla="*/ 7486079 w 19477037"/>
              <a:gd name="connsiteY88" fmla="*/ 1770811 h 3064476"/>
              <a:gd name="connsiteX89" fmla="*/ 6893263 w 19477037"/>
              <a:gd name="connsiteY89" fmla="*/ 797242 h 3064476"/>
              <a:gd name="connsiteX90" fmla="*/ 6500461 w 19477037"/>
              <a:gd name="connsiteY90" fmla="*/ 797242 h 3064476"/>
              <a:gd name="connsiteX91" fmla="*/ 5147195 w 19477037"/>
              <a:gd name="connsiteY91" fmla="*/ 797242 h 3064476"/>
              <a:gd name="connsiteX92" fmla="*/ 4402561 w 19477037"/>
              <a:gd name="connsiteY92" fmla="*/ 2484119 h 3064476"/>
              <a:gd name="connsiteX93" fmla="*/ 4889344 w 19477037"/>
              <a:gd name="connsiteY93" fmla="*/ 2484119 h 3064476"/>
              <a:gd name="connsiteX94" fmla="*/ 5021885 w 19477037"/>
              <a:gd name="connsiteY94" fmla="*/ 2156383 h 3064476"/>
              <a:gd name="connsiteX95" fmla="*/ 5735194 w 19477037"/>
              <a:gd name="connsiteY95" fmla="*/ 2156383 h 3064476"/>
              <a:gd name="connsiteX96" fmla="*/ 5867733 w 19477037"/>
              <a:gd name="connsiteY96" fmla="*/ 2484119 h 3064476"/>
              <a:gd name="connsiteX97" fmla="*/ 6364158 w 19477037"/>
              <a:gd name="connsiteY97" fmla="*/ 2484119 h 3064476"/>
              <a:gd name="connsiteX98" fmla="*/ 5617112 w 19477037"/>
              <a:gd name="connsiteY98" fmla="*/ 797242 h 3064476"/>
              <a:gd name="connsiteX99" fmla="*/ 5147195 w 19477037"/>
              <a:gd name="connsiteY99" fmla="*/ 797242 h 3064476"/>
              <a:gd name="connsiteX100" fmla="*/ 2546870 w 19477037"/>
              <a:gd name="connsiteY100" fmla="*/ 797242 h 3064476"/>
              <a:gd name="connsiteX101" fmla="*/ 1802234 w 19477037"/>
              <a:gd name="connsiteY101" fmla="*/ 2484119 h 3064476"/>
              <a:gd name="connsiteX102" fmla="*/ 2289018 w 19477037"/>
              <a:gd name="connsiteY102" fmla="*/ 2484119 h 3064476"/>
              <a:gd name="connsiteX103" fmla="*/ 2421559 w 19477037"/>
              <a:gd name="connsiteY103" fmla="*/ 2156383 h 3064476"/>
              <a:gd name="connsiteX104" fmla="*/ 3134868 w 19477037"/>
              <a:gd name="connsiteY104" fmla="*/ 2156383 h 3064476"/>
              <a:gd name="connsiteX105" fmla="*/ 3267407 w 19477037"/>
              <a:gd name="connsiteY105" fmla="*/ 2484119 h 3064476"/>
              <a:gd name="connsiteX106" fmla="*/ 3763832 w 19477037"/>
              <a:gd name="connsiteY106" fmla="*/ 2484119 h 3064476"/>
              <a:gd name="connsiteX107" fmla="*/ 3016786 w 19477037"/>
              <a:gd name="connsiteY107" fmla="*/ 797242 h 3064476"/>
              <a:gd name="connsiteX108" fmla="*/ 2546870 w 19477037"/>
              <a:gd name="connsiteY108" fmla="*/ 797242 h 3064476"/>
              <a:gd name="connsiteX109" fmla="*/ 13856586 w 19477037"/>
              <a:gd name="connsiteY109" fmla="*/ 763504 h 3064476"/>
              <a:gd name="connsiteX110" fmla="*/ 13380645 w 19477037"/>
              <a:gd name="connsiteY110" fmla="*/ 875561 h 3064476"/>
              <a:gd name="connsiteX111" fmla="*/ 13049295 w 19477037"/>
              <a:gd name="connsiteY111" fmla="*/ 1187633 h 3064476"/>
              <a:gd name="connsiteX112" fmla="*/ 12928803 w 19477037"/>
              <a:gd name="connsiteY112" fmla="*/ 1640680 h 3064476"/>
              <a:gd name="connsiteX113" fmla="*/ 13049295 w 19477037"/>
              <a:gd name="connsiteY113" fmla="*/ 2093727 h 3064476"/>
              <a:gd name="connsiteX114" fmla="*/ 13380645 w 19477037"/>
              <a:gd name="connsiteY114" fmla="*/ 2405800 h 3064476"/>
              <a:gd name="connsiteX115" fmla="*/ 13856586 w 19477037"/>
              <a:gd name="connsiteY115" fmla="*/ 2517856 h 3064476"/>
              <a:gd name="connsiteX116" fmla="*/ 14273485 w 19477037"/>
              <a:gd name="connsiteY116" fmla="*/ 2435922 h 3064476"/>
              <a:gd name="connsiteX117" fmla="*/ 14581943 w 19477037"/>
              <a:gd name="connsiteY117" fmla="*/ 2199760 h 3064476"/>
              <a:gd name="connsiteX118" fmla="*/ 14278304 w 19477037"/>
              <a:gd name="connsiteY118" fmla="*/ 1925040 h 3064476"/>
              <a:gd name="connsiteX119" fmla="*/ 13880685 w 19477037"/>
              <a:gd name="connsiteY119" fmla="*/ 2122645 h 3064476"/>
              <a:gd name="connsiteX120" fmla="*/ 13636087 w 19477037"/>
              <a:gd name="connsiteY120" fmla="*/ 2062400 h 3064476"/>
              <a:gd name="connsiteX121" fmla="*/ 13469808 w 19477037"/>
              <a:gd name="connsiteY121" fmla="*/ 1892507 h 3064476"/>
              <a:gd name="connsiteX122" fmla="*/ 13410768 w 19477037"/>
              <a:gd name="connsiteY122" fmla="*/ 1640680 h 3064476"/>
              <a:gd name="connsiteX123" fmla="*/ 13469808 w 19477037"/>
              <a:gd name="connsiteY123" fmla="*/ 1388854 h 3064476"/>
              <a:gd name="connsiteX124" fmla="*/ 13636087 w 19477037"/>
              <a:gd name="connsiteY124" fmla="*/ 1218961 h 3064476"/>
              <a:gd name="connsiteX125" fmla="*/ 13880685 w 19477037"/>
              <a:gd name="connsiteY125" fmla="*/ 1158715 h 3064476"/>
              <a:gd name="connsiteX126" fmla="*/ 14278304 w 19477037"/>
              <a:gd name="connsiteY126" fmla="*/ 1356321 h 3064476"/>
              <a:gd name="connsiteX127" fmla="*/ 14581943 w 19477037"/>
              <a:gd name="connsiteY127" fmla="*/ 1081601 h 3064476"/>
              <a:gd name="connsiteX128" fmla="*/ 14273485 w 19477037"/>
              <a:gd name="connsiteY128" fmla="*/ 845438 h 3064476"/>
              <a:gd name="connsiteX129" fmla="*/ 13856586 w 19477037"/>
              <a:gd name="connsiteY129" fmla="*/ 763504 h 3064476"/>
              <a:gd name="connsiteX130" fmla="*/ 1459428 w 19477037"/>
              <a:gd name="connsiteY130" fmla="*/ 546620 h 3064476"/>
              <a:gd name="connsiteX131" fmla="*/ 1257003 w 19477037"/>
              <a:gd name="connsiteY131" fmla="*/ 616505 h 3064476"/>
              <a:gd name="connsiteX132" fmla="*/ 1179888 w 19477037"/>
              <a:gd name="connsiteY132" fmla="*/ 790012 h 3064476"/>
              <a:gd name="connsiteX133" fmla="*/ 1257003 w 19477037"/>
              <a:gd name="connsiteY133" fmla="*/ 963519 h 3064476"/>
              <a:gd name="connsiteX134" fmla="*/ 1459428 w 19477037"/>
              <a:gd name="connsiteY134" fmla="*/ 1033404 h 3064476"/>
              <a:gd name="connsiteX135" fmla="*/ 1661853 w 19477037"/>
              <a:gd name="connsiteY135" fmla="*/ 962315 h 3064476"/>
              <a:gd name="connsiteX136" fmla="*/ 1738968 w 19477037"/>
              <a:gd name="connsiteY136" fmla="*/ 782783 h 3064476"/>
              <a:gd name="connsiteX137" fmla="*/ 1661853 w 19477037"/>
              <a:gd name="connsiteY137" fmla="*/ 612890 h 3064476"/>
              <a:gd name="connsiteX138" fmla="*/ 1459428 w 19477037"/>
              <a:gd name="connsiteY138" fmla="*/ 546620 h 3064476"/>
              <a:gd name="connsiteX139" fmla="*/ 0 w 19477037"/>
              <a:gd name="connsiteY139" fmla="*/ 3064476 h 3064476"/>
              <a:gd name="connsiteX140" fmla="*/ 19477037 w 19477037"/>
              <a:gd name="connsiteY140" fmla="*/ 0 h 3064476"/>
              <a:gd name="connsiteX141" fmla="*/ 19477037 w 19477037"/>
              <a:gd name="connsiteY141" fmla="*/ 3064476 h 3064476"/>
              <a:gd name="connsiteX142" fmla="*/ 0 w 19477037"/>
              <a:gd name="connsiteY142" fmla="*/ 3064476 h 3064476"/>
              <a:gd name="connsiteX0" fmla="*/ 15570285 w 19477037"/>
              <a:gd name="connsiteY0" fmla="*/ 718128 h 2517856"/>
              <a:gd name="connsiteX1" fmla="*/ 15787169 w 19477037"/>
              <a:gd name="connsiteY1" fmla="*/ 1257928 h 2517856"/>
              <a:gd name="connsiteX2" fmla="*/ 15353401 w 19477037"/>
              <a:gd name="connsiteY2" fmla="*/ 1257928 h 2517856"/>
              <a:gd name="connsiteX3" fmla="*/ 15570285 w 19477037"/>
              <a:gd name="connsiteY3" fmla="*/ 718128 h 2517856"/>
              <a:gd name="connsiteX4" fmla="*/ 5378538 w 19477037"/>
              <a:gd name="connsiteY4" fmla="*/ 718128 h 2517856"/>
              <a:gd name="connsiteX5" fmla="*/ 5595426 w 19477037"/>
              <a:gd name="connsiteY5" fmla="*/ 1257928 h 2517856"/>
              <a:gd name="connsiteX6" fmla="*/ 5161654 w 19477037"/>
              <a:gd name="connsiteY6" fmla="*/ 1257928 h 2517856"/>
              <a:gd name="connsiteX7" fmla="*/ 5378538 w 19477037"/>
              <a:gd name="connsiteY7" fmla="*/ 718128 h 2517856"/>
              <a:gd name="connsiteX8" fmla="*/ 2778213 w 19477037"/>
              <a:gd name="connsiteY8" fmla="*/ 718128 h 2517856"/>
              <a:gd name="connsiteX9" fmla="*/ 2995097 w 19477037"/>
              <a:gd name="connsiteY9" fmla="*/ 1257928 h 2517856"/>
              <a:gd name="connsiteX10" fmla="*/ 2561329 w 19477037"/>
              <a:gd name="connsiteY10" fmla="*/ 1257928 h 2517856"/>
              <a:gd name="connsiteX11" fmla="*/ 2778213 w 19477037"/>
              <a:gd name="connsiteY11" fmla="*/ 718128 h 2517856"/>
              <a:gd name="connsiteX12" fmla="*/ 1230495 w 19477037"/>
              <a:gd name="connsiteY12" fmla="*/ 631374 h 2517856"/>
              <a:gd name="connsiteX13" fmla="*/ 1230495 w 19477037"/>
              <a:gd name="connsiteY13" fmla="*/ 1937499 h 2517856"/>
              <a:gd name="connsiteX14" fmla="*/ 1688361 w 19477037"/>
              <a:gd name="connsiteY14" fmla="*/ 1937499 h 2517856"/>
              <a:gd name="connsiteX15" fmla="*/ 1688361 w 19477037"/>
              <a:gd name="connsiteY15" fmla="*/ 631374 h 2517856"/>
              <a:gd name="connsiteX16" fmla="*/ 1230495 w 19477037"/>
              <a:gd name="connsiteY16" fmla="*/ 631374 h 2517856"/>
              <a:gd name="connsiteX17" fmla="*/ 10892377 w 19477037"/>
              <a:gd name="connsiteY17" fmla="*/ 626554 h 2517856"/>
              <a:gd name="connsiteX18" fmla="*/ 11157458 w 19477037"/>
              <a:gd name="connsiteY18" fmla="*/ 626554 h 2517856"/>
              <a:gd name="connsiteX19" fmla="*/ 11379162 w 19477037"/>
              <a:gd name="connsiteY19" fmla="*/ 691620 h 2517856"/>
              <a:gd name="connsiteX20" fmla="*/ 11453866 w 19477037"/>
              <a:gd name="connsiteY20" fmla="*/ 874766 h 2517856"/>
              <a:gd name="connsiteX21" fmla="*/ 11379162 w 19477037"/>
              <a:gd name="connsiteY21" fmla="*/ 1056708 h 2517856"/>
              <a:gd name="connsiteX22" fmla="*/ 11157458 w 19477037"/>
              <a:gd name="connsiteY22" fmla="*/ 1120568 h 2517856"/>
              <a:gd name="connsiteX23" fmla="*/ 10892377 w 19477037"/>
              <a:gd name="connsiteY23" fmla="*/ 1120568 h 2517856"/>
              <a:gd name="connsiteX24" fmla="*/ 10892377 w 19477037"/>
              <a:gd name="connsiteY24" fmla="*/ 626554 h 2517856"/>
              <a:gd name="connsiteX25" fmla="*/ 16692207 w 19477037"/>
              <a:gd name="connsiteY25" fmla="*/ 250622 h 2517856"/>
              <a:gd name="connsiteX26" fmla="*/ 16692207 w 19477037"/>
              <a:gd name="connsiteY26" fmla="*/ 1937499 h 2517856"/>
              <a:gd name="connsiteX27" fmla="*/ 17159715 w 19477037"/>
              <a:gd name="connsiteY27" fmla="*/ 1937499 h 2517856"/>
              <a:gd name="connsiteX28" fmla="*/ 17159715 w 19477037"/>
              <a:gd name="connsiteY28" fmla="*/ 1038634 h 2517856"/>
              <a:gd name="connsiteX29" fmla="*/ 17904351 w 19477037"/>
              <a:gd name="connsiteY29" fmla="*/ 1937499 h 2517856"/>
              <a:gd name="connsiteX30" fmla="*/ 18297151 w 19477037"/>
              <a:gd name="connsiteY30" fmla="*/ 1937499 h 2517856"/>
              <a:gd name="connsiteX31" fmla="*/ 18297151 w 19477037"/>
              <a:gd name="connsiteY31" fmla="*/ 250622 h 2517856"/>
              <a:gd name="connsiteX32" fmla="*/ 17829643 w 19477037"/>
              <a:gd name="connsiteY32" fmla="*/ 250622 h 2517856"/>
              <a:gd name="connsiteX33" fmla="*/ 17829643 w 19477037"/>
              <a:gd name="connsiteY33" fmla="*/ 1149486 h 2517856"/>
              <a:gd name="connsiteX34" fmla="*/ 17085007 w 19477037"/>
              <a:gd name="connsiteY34" fmla="*/ 250622 h 2517856"/>
              <a:gd name="connsiteX35" fmla="*/ 16692207 w 19477037"/>
              <a:gd name="connsiteY35" fmla="*/ 250622 h 2517856"/>
              <a:gd name="connsiteX36" fmla="*/ 15338942 w 19477037"/>
              <a:gd name="connsiteY36" fmla="*/ 250622 h 2517856"/>
              <a:gd name="connsiteX37" fmla="*/ 14594306 w 19477037"/>
              <a:gd name="connsiteY37" fmla="*/ 1937499 h 2517856"/>
              <a:gd name="connsiteX38" fmla="*/ 15081090 w 19477037"/>
              <a:gd name="connsiteY38" fmla="*/ 1937499 h 2517856"/>
              <a:gd name="connsiteX39" fmla="*/ 15213631 w 19477037"/>
              <a:gd name="connsiteY39" fmla="*/ 1609763 h 2517856"/>
              <a:gd name="connsiteX40" fmla="*/ 15926939 w 19477037"/>
              <a:gd name="connsiteY40" fmla="*/ 1609763 h 2517856"/>
              <a:gd name="connsiteX41" fmla="*/ 16059479 w 19477037"/>
              <a:gd name="connsiteY41" fmla="*/ 1937499 h 2517856"/>
              <a:gd name="connsiteX42" fmla="*/ 16555904 w 19477037"/>
              <a:gd name="connsiteY42" fmla="*/ 1937499 h 2517856"/>
              <a:gd name="connsiteX43" fmla="*/ 15808858 w 19477037"/>
              <a:gd name="connsiteY43" fmla="*/ 250622 h 2517856"/>
              <a:gd name="connsiteX44" fmla="*/ 15338942 w 19477037"/>
              <a:gd name="connsiteY44" fmla="*/ 250622 h 2517856"/>
              <a:gd name="connsiteX45" fmla="*/ 12196407 w 19477037"/>
              <a:gd name="connsiteY45" fmla="*/ 250622 h 2517856"/>
              <a:gd name="connsiteX46" fmla="*/ 12196407 w 19477037"/>
              <a:gd name="connsiteY46" fmla="*/ 1937499 h 2517856"/>
              <a:gd name="connsiteX47" fmla="*/ 12673552 w 19477037"/>
              <a:gd name="connsiteY47" fmla="*/ 1937499 h 2517856"/>
              <a:gd name="connsiteX48" fmla="*/ 12673552 w 19477037"/>
              <a:gd name="connsiteY48" fmla="*/ 250622 h 2517856"/>
              <a:gd name="connsiteX49" fmla="*/ 12196407 w 19477037"/>
              <a:gd name="connsiteY49" fmla="*/ 250622 h 2517856"/>
              <a:gd name="connsiteX50" fmla="*/ 10415231 w 19477037"/>
              <a:gd name="connsiteY50" fmla="*/ 250622 h 2517856"/>
              <a:gd name="connsiteX51" fmla="*/ 10415231 w 19477037"/>
              <a:gd name="connsiteY51" fmla="*/ 1937499 h 2517856"/>
              <a:gd name="connsiteX52" fmla="*/ 10892377 w 19477037"/>
              <a:gd name="connsiteY52" fmla="*/ 1937499 h 2517856"/>
              <a:gd name="connsiteX53" fmla="*/ 10892377 w 19477037"/>
              <a:gd name="connsiteY53" fmla="*/ 1489272 h 2517856"/>
              <a:gd name="connsiteX54" fmla="*/ 11152638 w 19477037"/>
              <a:gd name="connsiteY54" fmla="*/ 1489272 h 2517856"/>
              <a:gd name="connsiteX55" fmla="*/ 11458686 w 19477037"/>
              <a:gd name="connsiteY55" fmla="*/ 1937499 h 2517856"/>
              <a:gd name="connsiteX56" fmla="*/ 11969569 w 19477037"/>
              <a:gd name="connsiteY56" fmla="*/ 1937499 h 2517856"/>
              <a:gd name="connsiteX57" fmla="*/ 11605685 w 19477037"/>
              <a:gd name="connsiteY57" fmla="*/ 1407338 h 2517856"/>
              <a:gd name="connsiteX58" fmla="*/ 11850282 w 19477037"/>
              <a:gd name="connsiteY58" fmla="*/ 1194068 h 2517856"/>
              <a:gd name="connsiteX59" fmla="*/ 11935831 w 19477037"/>
              <a:gd name="connsiteY59" fmla="*/ 874766 h 2517856"/>
              <a:gd name="connsiteX60" fmla="*/ 11844258 w 19477037"/>
              <a:gd name="connsiteY60" fmla="*/ 543415 h 2517856"/>
              <a:gd name="connsiteX61" fmla="*/ 11583997 w 19477037"/>
              <a:gd name="connsiteY61" fmla="*/ 326531 h 2517856"/>
              <a:gd name="connsiteX62" fmla="*/ 11186376 w 19477037"/>
              <a:gd name="connsiteY62" fmla="*/ 250622 h 2517856"/>
              <a:gd name="connsiteX63" fmla="*/ 10415231 w 19477037"/>
              <a:gd name="connsiteY63" fmla="*/ 250622 h 2517856"/>
              <a:gd name="connsiteX64" fmla="*/ 8795983 w 19477037"/>
              <a:gd name="connsiteY64" fmla="*/ 250622 h 2517856"/>
              <a:gd name="connsiteX65" fmla="*/ 8795983 w 19477037"/>
              <a:gd name="connsiteY65" fmla="*/ 1937499 h 2517856"/>
              <a:gd name="connsiteX66" fmla="*/ 10150304 w 19477037"/>
              <a:gd name="connsiteY66" fmla="*/ 1937499 h 2517856"/>
              <a:gd name="connsiteX67" fmla="*/ 10150304 w 19477037"/>
              <a:gd name="connsiteY67" fmla="*/ 1568796 h 2517856"/>
              <a:gd name="connsiteX68" fmla="*/ 9268309 w 19477037"/>
              <a:gd name="connsiteY68" fmla="*/ 1568796 h 2517856"/>
              <a:gd name="connsiteX69" fmla="*/ 9268309 w 19477037"/>
              <a:gd name="connsiteY69" fmla="*/ 1260338 h 2517856"/>
              <a:gd name="connsiteX70" fmla="*/ 10017764 w 19477037"/>
              <a:gd name="connsiteY70" fmla="*/ 1260338 h 2517856"/>
              <a:gd name="connsiteX71" fmla="*/ 10017764 w 19477037"/>
              <a:gd name="connsiteY71" fmla="*/ 903684 h 2517856"/>
              <a:gd name="connsiteX72" fmla="*/ 9268309 w 19477037"/>
              <a:gd name="connsiteY72" fmla="*/ 903684 h 2517856"/>
              <a:gd name="connsiteX73" fmla="*/ 9268309 w 19477037"/>
              <a:gd name="connsiteY73" fmla="*/ 619325 h 2517856"/>
              <a:gd name="connsiteX74" fmla="*/ 10118977 w 19477037"/>
              <a:gd name="connsiteY74" fmla="*/ 619325 h 2517856"/>
              <a:gd name="connsiteX75" fmla="*/ 10118977 w 19477037"/>
              <a:gd name="connsiteY75" fmla="*/ 250622 h 2517856"/>
              <a:gd name="connsiteX76" fmla="*/ 8795983 w 19477037"/>
              <a:gd name="connsiteY76" fmla="*/ 250622 h 2517856"/>
              <a:gd name="connsiteX77" fmla="*/ 6500461 w 19477037"/>
              <a:gd name="connsiteY77" fmla="*/ 250622 h 2517856"/>
              <a:gd name="connsiteX78" fmla="*/ 6500461 w 19477037"/>
              <a:gd name="connsiteY78" fmla="*/ 1937499 h 2517856"/>
              <a:gd name="connsiteX79" fmla="*/ 6941461 w 19477037"/>
              <a:gd name="connsiteY79" fmla="*/ 1937499 h 2517856"/>
              <a:gd name="connsiteX80" fmla="*/ 6941461 w 19477037"/>
              <a:gd name="connsiteY80" fmla="*/ 1067552 h 2517856"/>
              <a:gd name="connsiteX81" fmla="*/ 7372818 w 19477037"/>
              <a:gd name="connsiteY81" fmla="*/ 1771221 h 2517856"/>
              <a:gd name="connsiteX82" fmla="*/ 7584884 w 19477037"/>
              <a:gd name="connsiteY82" fmla="*/ 1771221 h 2517856"/>
              <a:gd name="connsiteX83" fmla="*/ 8018649 w 19477037"/>
              <a:gd name="connsiteY83" fmla="*/ 1043454 h 2517856"/>
              <a:gd name="connsiteX84" fmla="*/ 8023471 w 19477037"/>
              <a:gd name="connsiteY84" fmla="*/ 1937499 h 2517856"/>
              <a:gd name="connsiteX85" fmla="*/ 8462056 w 19477037"/>
              <a:gd name="connsiteY85" fmla="*/ 1937499 h 2517856"/>
              <a:gd name="connsiteX86" fmla="*/ 8457236 w 19477037"/>
              <a:gd name="connsiteY86" fmla="*/ 250622 h 2517856"/>
              <a:gd name="connsiteX87" fmla="*/ 8064439 w 19477037"/>
              <a:gd name="connsiteY87" fmla="*/ 250622 h 2517856"/>
              <a:gd name="connsiteX88" fmla="*/ 7486079 w 19477037"/>
              <a:gd name="connsiteY88" fmla="*/ 1224191 h 2517856"/>
              <a:gd name="connsiteX89" fmla="*/ 6893263 w 19477037"/>
              <a:gd name="connsiteY89" fmla="*/ 250622 h 2517856"/>
              <a:gd name="connsiteX90" fmla="*/ 6500461 w 19477037"/>
              <a:gd name="connsiteY90" fmla="*/ 250622 h 2517856"/>
              <a:gd name="connsiteX91" fmla="*/ 5147195 w 19477037"/>
              <a:gd name="connsiteY91" fmla="*/ 250622 h 2517856"/>
              <a:gd name="connsiteX92" fmla="*/ 4402561 w 19477037"/>
              <a:gd name="connsiteY92" fmla="*/ 1937499 h 2517856"/>
              <a:gd name="connsiteX93" fmla="*/ 4889344 w 19477037"/>
              <a:gd name="connsiteY93" fmla="*/ 1937499 h 2517856"/>
              <a:gd name="connsiteX94" fmla="*/ 5021885 w 19477037"/>
              <a:gd name="connsiteY94" fmla="*/ 1609763 h 2517856"/>
              <a:gd name="connsiteX95" fmla="*/ 5735194 w 19477037"/>
              <a:gd name="connsiteY95" fmla="*/ 1609763 h 2517856"/>
              <a:gd name="connsiteX96" fmla="*/ 5867733 w 19477037"/>
              <a:gd name="connsiteY96" fmla="*/ 1937499 h 2517856"/>
              <a:gd name="connsiteX97" fmla="*/ 6364158 w 19477037"/>
              <a:gd name="connsiteY97" fmla="*/ 1937499 h 2517856"/>
              <a:gd name="connsiteX98" fmla="*/ 5617112 w 19477037"/>
              <a:gd name="connsiteY98" fmla="*/ 250622 h 2517856"/>
              <a:gd name="connsiteX99" fmla="*/ 5147195 w 19477037"/>
              <a:gd name="connsiteY99" fmla="*/ 250622 h 2517856"/>
              <a:gd name="connsiteX100" fmla="*/ 2546870 w 19477037"/>
              <a:gd name="connsiteY100" fmla="*/ 250622 h 2517856"/>
              <a:gd name="connsiteX101" fmla="*/ 1802234 w 19477037"/>
              <a:gd name="connsiteY101" fmla="*/ 1937499 h 2517856"/>
              <a:gd name="connsiteX102" fmla="*/ 2289018 w 19477037"/>
              <a:gd name="connsiteY102" fmla="*/ 1937499 h 2517856"/>
              <a:gd name="connsiteX103" fmla="*/ 2421559 w 19477037"/>
              <a:gd name="connsiteY103" fmla="*/ 1609763 h 2517856"/>
              <a:gd name="connsiteX104" fmla="*/ 3134868 w 19477037"/>
              <a:gd name="connsiteY104" fmla="*/ 1609763 h 2517856"/>
              <a:gd name="connsiteX105" fmla="*/ 3267407 w 19477037"/>
              <a:gd name="connsiteY105" fmla="*/ 1937499 h 2517856"/>
              <a:gd name="connsiteX106" fmla="*/ 3763832 w 19477037"/>
              <a:gd name="connsiteY106" fmla="*/ 1937499 h 2517856"/>
              <a:gd name="connsiteX107" fmla="*/ 3016786 w 19477037"/>
              <a:gd name="connsiteY107" fmla="*/ 250622 h 2517856"/>
              <a:gd name="connsiteX108" fmla="*/ 2546870 w 19477037"/>
              <a:gd name="connsiteY108" fmla="*/ 250622 h 2517856"/>
              <a:gd name="connsiteX109" fmla="*/ 13856586 w 19477037"/>
              <a:gd name="connsiteY109" fmla="*/ 216884 h 2517856"/>
              <a:gd name="connsiteX110" fmla="*/ 13380645 w 19477037"/>
              <a:gd name="connsiteY110" fmla="*/ 328941 h 2517856"/>
              <a:gd name="connsiteX111" fmla="*/ 13049295 w 19477037"/>
              <a:gd name="connsiteY111" fmla="*/ 641013 h 2517856"/>
              <a:gd name="connsiteX112" fmla="*/ 12928803 w 19477037"/>
              <a:gd name="connsiteY112" fmla="*/ 1094060 h 2517856"/>
              <a:gd name="connsiteX113" fmla="*/ 13049295 w 19477037"/>
              <a:gd name="connsiteY113" fmla="*/ 1547107 h 2517856"/>
              <a:gd name="connsiteX114" fmla="*/ 13380645 w 19477037"/>
              <a:gd name="connsiteY114" fmla="*/ 1859180 h 2517856"/>
              <a:gd name="connsiteX115" fmla="*/ 13856586 w 19477037"/>
              <a:gd name="connsiteY115" fmla="*/ 1971236 h 2517856"/>
              <a:gd name="connsiteX116" fmla="*/ 14273485 w 19477037"/>
              <a:gd name="connsiteY116" fmla="*/ 1889302 h 2517856"/>
              <a:gd name="connsiteX117" fmla="*/ 14581943 w 19477037"/>
              <a:gd name="connsiteY117" fmla="*/ 1653140 h 2517856"/>
              <a:gd name="connsiteX118" fmla="*/ 14278304 w 19477037"/>
              <a:gd name="connsiteY118" fmla="*/ 1378420 h 2517856"/>
              <a:gd name="connsiteX119" fmla="*/ 13880685 w 19477037"/>
              <a:gd name="connsiteY119" fmla="*/ 1576025 h 2517856"/>
              <a:gd name="connsiteX120" fmla="*/ 13636087 w 19477037"/>
              <a:gd name="connsiteY120" fmla="*/ 1515780 h 2517856"/>
              <a:gd name="connsiteX121" fmla="*/ 13469808 w 19477037"/>
              <a:gd name="connsiteY121" fmla="*/ 1345887 h 2517856"/>
              <a:gd name="connsiteX122" fmla="*/ 13410768 w 19477037"/>
              <a:gd name="connsiteY122" fmla="*/ 1094060 h 2517856"/>
              <a:gd name="connsiteX123" fmla="*/ 13469808 w 19477037"/>
              <a:gd name="connsiteY123" fmla="*/ 842234 h 2517856"/>
              <a:gd name="connsiteX124" fmla="*/ 13636087 w 19477037"/>
              <a:gd name="connsiteY124" fmla="*/ 672341 h 2517856"/>
              <a:gd name="connsiteX125" fmla="*/ 13880685 w 19477037"/>
              <a:gd name="connsiteY125" fmla="*/ 612095 h 2517856"/>
              <a:gd name="connsiteX126" fmla="*/ 14278304 w 19477037"/>
              <a:gd name="connsiteY126" fmla="*/ 809701 h 2517856"/>
              <a:gd name="connsiteX127" fmla="*/ 14581943 w 19477037"/>
              <a:gd name="connsiteY127" fmla="*/ 534981 h 2517856"/>
              <a:gd name="connsiteX128" fmla="*/ 14273485 w 19477037"/>
              <a:gd name="connsiteY128" fmla="*/ 298818 h 2517856"/>
              <a:gd name="connsiteX129" fmla="*/ 13856586 w 19477037"/>
              <a:gd name="connsiteY129" fmla="*/ 216884 h 2517856"/>
              <a:gd name="connsiteX130" fmla="*/ 1459428 w 19477037"/>
              <a:gd name="connsiteY130" fmla="*/ 0 h 2517856"/>
              <a:gd name="connsiteX131" fmla="*/ 1257003 w 19477037"/>
              <a:gd name="connsiteY131" fmla="*/ 69885 h 2517856"/>
              <a:gd name="connsiteX132" fmla="*/ 1179888 w 19477037"/>
              <a:gd name="connsiteY132" fmla="*/ 243392 h 2517856"/>
              <a:gd name="connsiteX133" fmla="*/ 1257003 w 19477037"/>
              <a:gd name="connsiteY133" fmla="*/ 416899 h 2517856"/>
              <a:gd name="connsiteX134" fmla="*/ 1459428 w 19477037"/>
              <a:gd name="connsiteY134" fmla="*/ 486784 h 2517856"/>
              <a:gd name="connsiteX135" fmla="*/ 1661853 w 19477037"/>
              <a:gd name="connsiteY135" fmla="*/ 415695 h 2517856"/>
              <a:gd name="connsiteX136" fmla="*/ 1738968 w 19477037"/>
              <a:gd name="connsiteY136" fmla="*/ 236163 h 2517856"/>
              <a:gd name="connsiteX137" fmla="*/ 1661853 w 19477037"/>
              <a:gd name="connsiteY137" fmla="*/ 66270 h 2517856"/>
              <a:gd name="connsiteX138" fmla="*/ 1459428 w 19477037"/>
              <a:gd name="connsiteY138" fmla="*/ 0 h 2517856"/>
              <a:gd name="connsiteX139" fmla="*/ 0 w 19477037"/>
              <a:gd name="connsiteY139" fmla="*/ 2517856 h 2517856"/>
              <a:gd name="connsiteX140" fmla="*/ 19477037 w 19477037"/>
              <a:gd name="connsiteY140" fmla="*/ 2517856 h 2517856"/>
              <a:gd name="connsiteX141" fmla="*/ 0 w 19477037"/>
              <a:gd name="connsiteY141" fmla="*/ 2517856 h 2517856"/>
              <a:gd name="connsiteX0" fmla="*/ 14390397 w 17117263"/>
              <a:gd name="connsiteY0" fmla="*/ 718128 h 1971236"/>
              <a:gd name="connsiteX1" fmla="*/ 14607281 w 17117263"/>
              <a:gd name="connsiteY1" fmla="*/ 1257928 h 1971236"/>
              <a:gd name="connsiteX2" fmla="*/ 14173513 w 17117263"/>
              <a:gd name="connsiteY2" fmla="*/ 1257928 h 1971236"/>
              <a:gd name="connsiteX3" fmla="*/ 14390397 w 17117263"/>
              <a:gd name="connsiteY3" fmla="*/ 718128 h 1971236"/>
              <a:gd name="connsiteX4" fmla="*/ 4198650 w 17117263"/>
              <a:gd name="connsiteY4" fmla="*/ 718128 h 1971236"/>
              <a:gd name="connsiteX5" fmla="*/ 4415538 w 17117263"/>
              <a:gd name="connsiteY5" fmla="*/ 1257928 h 1971236"/>
              <a:gd name="connsiteX6" fmla="*/ 3981766 w 17117263"/>
              <a:gd name="connsiteY6" fmla="*/ 1257928 h 1971236"/>
              <a:gd name="connsiteX7" fmla="*/ 4198650 w 17117263"/>
              <a:gd name="connsiteY7" fmla="*/ 718128 h 1971236"/>
              <a:gd name="connsiteX8" fmla="*/ 1598325 w 17117263"/>
              <a:gd name="connsiteY8" fmla="*/ 718128 h 1971236"/>
              <a:gd name="connsiteX9" fmla="*/ 1815209 w 17117263"/>
              <a:gd name="connsiteY9" fmla="*/ 1257928 h 1971236"/>
              <a:gd name="connsiteX10" fmla="*/ 1381441 w 17117263"/>
              <a:gd name="connsiteY10" fmla="*/ 1257928 h 1971236"/>
              <a:gd name="connsiteX11" fmla="*/ 1598325 w 17117263"/>
              <a:gd name="connsiteY11" fmla="*/ 718128 h 1971236"/>
              <a:gd name="connsiteX12" fmla="*/ 50607 w 17117263"/>
              <a:gd name="connsiteY12" fmla="*/ 631374 h 1971236"/>
              <a:gd name="connsiteX13" fmla="*/ 50607 w 17117263"/>
              <a:gd name="connsiteY13" fmla="*/ 1937499 h 1971236"/>
              <a:gd name="connsiteX14" fmla="*/ 508473 w 17117263"/>
              <a:gd name="connsiteY14" fmla="*/ 1937499 h 1971236"/>
              <a:gd name="connsiteX15" fmla="*/ 508473 w 17117263"/>
              <a:gd name="connsiteY15" fmla="*/ 631374 h 1971236"/>
              <a:gd name="connsiteX16" fmla="*/ 50607 w 17117263"/>
              <a:gd name="connsiteY16" fmla="*/ 631374 h 1971236"/>
              <a:gd name="connsiteX17" fmla="*/ 9712489 w 17117263"/>
              <a:gd name="connsiteY17" fmla="*/ 626554 h 1971236"/>
              <a:gd name="connsiteX18" fmla="*/ 9977570 w 17117263"/>
              <a:gd name="connsiteY18" fmla="*/ 626554 h 1971236"/>
              <a:gd name="connsiteX19" fmla="*/ 10199274 w 17117263"/>
              <a:gd name="connsiteY19" fmla="*/ 691620 h 1971236"/>
              <a:gd name="connsiteX20" fmla="*/ 10273978 w 17117263"/>
              <a:gd name="connsiteY20" fmla="*/ 874766 h 1971236"/>
              <a:gd name="connsiteX21" fmla="*/ 10199274 w 17117263"/>
              <a:gd name="connsiteY21" fmla="*/ 1056708 h 1971236"/>
              <a:gd name="connsiteX22" fmla="*/ 9977570 w 17117263"/>
              <a:gd name="connsiteY22" fmla="*/ 1120568 h 1971236"/>
              <a:gd name="connsiteX23" fmla="*/ 9712489 w 17117263"/>
              <a:gd name="connsiteY23" fmla="*/ 1120568 h 1971236"/>
              <a:gd name="connsiteX24" fmla="*/ 9712489 w 17117263"/>
              <a:gd name="connsiteY24" fmla="*/ 626554 h 1971236"/>
              <a:gd name="connsiteX25" fmla="*/ 15512319 w 17117263"/>
              <a:gd name="connsiteY25" fmla="*/ 250622 h 1971236"/>
              <a:gd name="connsiteX26" fmla="*/ 15512319 w 17117263"/>
              <a:gd name="connsiteY26" fmla="*/ 1937499 h 1971236"/>
              <a:gd name="connsiteX27" fmla="*/ 15979827 w 17117263"/>
              <a:gd name="connsiteY27" fmla="*/ 1937499 h 1971236"/>
              <a:gd name="connsiteX28" fmla="*/ 15979827 w 17117263"/>
              <a:gd name="connsiteY28" fmla="*/ 1038634 h 1971236"/>
              <a:gd name="connsiteX29" fmla="*/ 16724463 w 17117263"/>
              <a:gd name="connsiteY29" fmla="*/ 1937499 h 1971236"/>
              <a:gd name="connsiteX30" fmla="*/ 17117263 w 17117263"/>
              <a:gd name="connsiteY30" fmla="*/ 1937499 h 1971236"/>
              <a:gd name="connsiteX31" fmla="*/ 17117263 w 17117263"/>
              <a:gd name="connsiteY31" fmla="*/ 250622 h 1971236"/>
              <a:gd name="connsiteX32" fmla="*/ 16649755 w 17117263"/>
              <a:gd name="connsiteY32" fmla="*/ 250622 h 1971236"/>
              <a:gd name="connsiteX33" fmla="*/ 16649755 w 17117263"/>
              <a:gd name="connsiteY33" fmla="*/ 1149486 h 1971236"/>
              <a:gd name="connsiteX34" fmla="*/ 15905119 w 17117263"/>
              <a:gd name="connsiteY34" fmla="*/ 250622 h 1971236"/>
              <a:gd name="connsiteX35" fmla="*/ 15512319 w 17117263"/>
              <a:gd name="connsiteY35" fmla="*/ 250622 h 1971236"/>
              <a:gd name="connsiteX36" fmla="*/ 14159054 w 17117263"/>
              <a:gd name="connsiteY36" fmla="*/ 250622 h 1971236"/>
              <a:gd name="connsiteX37" fmla="*/ 13414418 w 17117263"/>
              <a:gd name="connsiteY37" fmla="*/ 1937499 h 1971236"/>
              <a:gd name="connsiteX38" fmla="*/ 13901202 w 17117263"/>
              <a:gd name="connsiteY38" fmla="*/ 1937499 h 1971236"/>
              <a:gd name="connsiteX39" fmla="*/ 14033743 w 17117263"/>
              <a:gd name="connsiteY39" fmla="*/ 1609763 h 1971236"/>
              <a:gd name="connsiteX40" fmla="*/ 14747051 w 17117263"/>
              <a:gd name="connsiteY40" fmla="*/ 1609763 h 1971236"/>
              <a:gd name="connsiteX41" fmla="*/ 14879591 w 17117263"/>
              <a:gd name="connsiteY41" fmla="*/ 1937499 h 1971236"/>
              <a:gd name="connsiteX42" fmla="*/ 15376016 w 17117263"/>
              <a:gd name="connsiteY42" fmla="*/ 1937499 h 1971236"/>
              <a:gd name="connsiteX43" fmla="*/ 14628970 w 17117263"/>
              <a:gd name="connsiteY43" fmla="*/ 250622 h 1971236"/>
              <a:gd name="connsiteX44" fmla="*/ 14159054 w 17117263"/>
              <a:gd name="connsiteY44" fmla="*/ 250622 h 1971236"/>
              <a:gd name="connsiteX45" fmla="*/ 11016519 w 17117263"/>
              <a:gd name="connsiteY45" fmla="*/ 250622 h 1971236"/>
              <a:gd name="connsiteX46" fmla="*/ 11016519 w 17117263"/>
              <a:gd name="connsiteY46" fmla="*/ 1937499 h 1971236"/>
              <a:gd name="connsiteX47" fmla="*/ 11493664 w 17117263"/>
              <a:gd name="connsiteY47" fmla="*/ 1937499 h 1971236"/>
              <a:gd name="connsiteX48" fmla="*/ 11493664 w 17117263"/>
              <a:gd name="connsiteY48" fmla="*/ 250622 h 1971236"/>
              <a:gd name="connsiteX49" fmla="*/ 11016519 w 17117263"/>
              <a:gd name="connsiteY49" fmla="*/ 250622 h 1971236"/>
              <a:gd name="connsiteX50" fmla="*/ 9235343 w 17117263"/>
              <a:gd name="connsiteY50" fmla="*/ 250622 h 1971236"/>
              <a:gd name="connsiteX51" fmla="*/ 9235343 w 17117263"/>
              <a:gd name="connsiteY51" fmla="*/ 1937499 h 1971236"/>
              <a:gd name="connsiteX52" fmla="*/ 9712489 w 17117263"/>
              <a:gd name="connsiteY52" fmla="*/ 1937499 h 1971236"/>
              <a:gd name="connsiteX53" fmla="*/ 9712489 w 17117263"/>
              <a:gd name="connsiteY53" fmla="*/ 1489272 h 1971236"/>
              <a:gd name="connsiteX54" fmla="*/ 9972750 w 17117263"/>
              <a:gd name="connsiteY54" fmla="*/ 1489272 h 1971236"/>
              <a:gd name="connsiteX55" fmla="*/ 10278798 w 17117263"/>
              <a:gd name="connsiteY55" fmla="*/ 1937499 h 1971236"/>
              <a:gd name="connsiteX56" fmla="*/ 10789681 w 17117263"/>
              <a:gd name="connsiteY56" fmla="*/ 1937499 h 1971236"/>
              <a:gd name="connsiteX57" fmla="*/ 10425797 w 17117263"/>
              <a:gd name="connsiteY57" fmla="*/ 1407338 h 1971236"/>
              <a:gd name="connsiteX58" fmla="*/ 10670394 w 17117263"/>
              <a:gd name="connsiteY58" fmla="*/ 1194068 h 1971236"/>
              <a:gd name="connsiteX59" fmla="*/ 10755943 w 17117263"/>
              <a:gd name="connsiteY59" fmla="*/ 874766 h 1971236"/>
              <a:gd name="connsiteX60" fmla="*/ 10664370 w 17117263"/>
              <a:gd name="connsiteY60" fmla="*/ 543415 h 1971236"/>
              <a:gd name="connsiteX61" fmla="*/ 10404109 w 17117263"/>
              <a:gd name="connsiteY61" fmla="*/ 326531 h 1971236"/>
              <a:gd name="connsiteX62" fmla="*/ 10006488 w 17117263"/>
              <a:gd name="connsiteY62" fmla="*/ 250622 h 1971236"/>
              <a:gd name="connsiteX63" fmla="*/ 9235343 w 17117263"/>
              <a:gd name="connsiteY63" fmla="*/ 250622 h 1971236"/>
              <a:gd name="connsiteX64" fmla="*/ 7616095 w 17117263"/>
              <a:gd name="connsiteY64" fmla="*/ 250622 h 1971236"/>
              <a:gd name="connsiteX65" fmla="*/ 7616095 w 17117263"/>
              <a:gd name="connsiteY65" fmla="*/ 1937499 h 1971236"/>
              <a:gd name="connsiteX66" fmla="*/ 8970416 w 17117263"/>
              <a:gd name="connsiteY66" fmla="*/ 1937499 h 1971236"/>
              <a:gd name="connsiteX67" fmla="*/ 8970416 w 17117263"/>
              <a:gd name="connsiteY67" fmla="*/ 1568796 h 1971236"/>
              <a:gd name="connsiteX68" fmla="*/ 8088421 w 17117263"/>
              <a:gd name="connsiteY68" fmla="*/ 1568796 h 1971236"/>
              <a:gd name="connsiteX69" fmla="*/ 8088421 w 17117263"/>
              <a:gd name="connsiteY69" fmla="*/ 1260338 h 1971236"/>
              <a:gd name="connsiteX70" fmla="*/ 8837876 w 17117263"/>
              <a:gd name="connsiteY70" fmla="*/ 1260338 h 1971236"/>
              <a:gd name="connsiteX71" fmla="*/ 8837876 w 17117263"/>
              <a:gd name="connsiteY71" fmla="*/ 903684 h 1971236"/>
              <a:gd name="connsiteX72" fmla="*/ 8088421 w 17117263"/>
              <a:gd name="connsiteY72" fmla="*/ 903684 h 1971236"/>
              <a:gd name="connsiteX73" fmla="*/ 8088421 w 17117263"/>
              <a:gd name="connsiteY73" fmla="*/ 619325 h 1971236"/>
              <a:gd name="connsiteX74" fmla="*/ 8939089 w 17117263"/>
              <a:gd name="connsiteY74" fmla="*/ 619325 h 1971236"/>
              <a:gd name="connsiteX75" fmla="*/ 8939089 w 17117263"/>
              <a:gd name="connsiteY75" fmla="*/ 250622 h 1971236"/>
              <a:gd name="connsiteX76" fmla="*/ 7616095 w 17117263"/>
              <a:gd name="connsiteY76" fmla="*/ 250622 h 1971236"/>
              <a:gd name="connsiteX77" fmla="*/ 5320573 w 17117263"/>
              <a:gd name="connsiteY77" fmla="*/ 250622 h 1971236"/>
              <a:gd name="connsiteX78" fmla="*/ 5320573 w 17117263"/>
              <a:gd name="connsiteY78" fmla="*/ 1937499 h 1971236"/>
              <a:gd name="connsiteX79" fmla="*/ 5761573 w 17117263"/>
              <a:gd name="connsiteY79" fmla="*/ 1937499 h 1971236"/>
              <a:gd name="connsiteX80" fmla="*/ 5761573 w 17117263"/>
              <a:gd name="connsiteY80" fmla="*/ 1067552 h 1971236"/>
              <a:gd name="connsiteX81" fmla="*/ 6192930 w 17117263"/>
              <a:gd name="connsiteY81" fmla="*/ 1771221 h 1971236"/>
              <a:gd name="connsiteX82" fmla="*/ 6404996 w 17117263"/>
              <a:gd name="connsiteY82" fmla="*/ 1771221 h 1971236"/>
              <a:gd name="connsiteX83" fmla="*/ 6838761 w 17117263"/>
              <a:gd name="connsiteY83" fmla="*/ 1043454 h 1971236"/>
              <a:gd name="connsiteX84" fmla="*/ 6843583 w 17117263"/>
              <a:gd name="connsiteY84" fmla="*/ 1937499 h 1971236"/>
              <a:gd name="connsiteX85" fmla="*/ 7282168 w 17117263"/>
              <a:gd name="connsiteY85" fmla="*/ 1937499 h 1971236"/>
              <a:gd name="connsiteX86" fmla="*/ 7277348 w 17117263"/>
              <a:gd name="connsiteY86" fmla="*/ 250622 h 1971236"/>
              <a:gd name="connsiteX87" fmla="*/ 6884551 w 17117263"/>
              <a:gd name="connsiteY87" fmla="*/ 250622 h 1971236"/>
              <a:gd name="connsiteX88" fmla="*/ 6306191 w 17117263"/>
              <a:gd name="connsiteY88" fmla="*/ 1224191 h 1971236"/>
              <a:gd name="connsiteX89" fmla="*/ 5713375 w 17117263"/>
              <a:gd name="connsiteY89" fmla="*/ 250622 h 1971236"/>
              <a:gd name="connsiteX90" fmla="*/ 5320573 w 17117263"/>
              <a:gd name="connsiteY90" fmla="*/ 250622 h 1971236"/>
              <a:gd name="connsiteX91" fmla="*/ 3967307 w 17117263"/>
              <a:gd name="connsiteY91" fmla="*/ 250622 h 1971236"/>
              <a:gd name="connsiteX92" fmla="*/ 3222673 w 17117263"/>
              <a:gd name="connsiteY92" fmla="*/ 1937499 h 1971236"/>
              <a:gd name="connsiteX93" fmla="*/ 3709456 w 17117263"/>
              <a:gd name="connsiteY93" fmla="*/ 1937499 h 1971236"/>
              <a:gd name="connsiteX94" fmla="*/ 3841997 w 17117263"/>
              <a:gd name="connsiteY94" fmla="*/ 1609763 h 1971236"/>
              <a:gd name="connsiteX95" fmla="*/ 4555306 w 17117263"/>
              <a:gd name="connsiteY95" fmla="*/ 1609763 h 1971236"/>
              <a:gd name="connsiteX96" fmla="*/ 4687845 w 17117263"/>
              <a:gd name="connsiteY96" fmla="*/ 1937499 h 1971236"/>
              <a:gd name="connsiteX97" fmla="*/ 5184270 w 17117263"/>
              <a:gd name="connsiteY97" fmla="*/ 1937499 h 1971236"/>
              <a:gd name="connsiteX98" fmla="*/ 4437224 w 17117263"/>
              <a:gd name="connsiteY98" fmla="*/ 250622 h 1971236"/>
              <a:gd name="connsiteX99" fmla="*/ 3967307 w 17117263"/>
              <a:gd name="connsiteY99" fmla="*/ 250622 h 1971236"/>
              <a:gd name="connsiteX100" fmla="*/ 1366982 w 17117263"/>
              <a:gd name="connsiteY100" fmla="*/ 250622 h 1971236"/>
              <a:gd name="connsiteX101" fmla="*/ 622346 w 17117263"/>
              <a:gd name="connsiteY101" fmla="*/ 1937499 h 1971236"/>
              <a:gd name="connsiteX102" fmla="*/ 1109130 w 17117263"/>
              <a:gd name="connsiteY102" fmla="*/ 1937499 h 1971236"/>
              <a:gd name="connsiteX103" fmla="*/ 1241671 w 17117263"/>
              <a:gd name="connsiteY103" fmla="*/ 1609763 h 1971236"/>
              <a:gd name="connsiteX104" fmla="*/ 1954980 w 17117263"/>
              <a:gd name="connsiteY104" fmla="*/ 1609763 h 1971236"/>
              <a:gd name="connsiteX105" fmla="*/ 2087519 w 17117263"/>
              <a:gd name="connsiteY105" fmla="*/ 1937499 h 1971236"/>
              <a:gd name="connsiteX106" fmla="*/ 2583944 w 17117263"/>
              <a:gd name="connsiteY106" fmla="*/ 1937499 h 1971236"/>
              <a:gd name="connsiteX107" fmla="*/ 1836898 w 17117263"/>
              <a:gd name="connsiteY107" fmla="*/ 250622 h 1971236"/>
              <a:gd name="connsiteX108" fmla="*/ 1366982 w 17117263"/>
              <a:gd name="connsiteY108" fmla="*/ 250622 h 1971236"/>
              <a:gd name="connsiteX109" fmla="*/ 12676698 w 17117263"/>
              <a:gd name="connsiteY109" fmla="*/ 216884 h 1971236"/>
              <a:gd name="connsiteX110" fmla="*/ 12200757 w 17117263"/>
              <a:gd name="connsiteY110" fmla="*/ 328941 h 1971236"/>
              <a:gd name="connsiteX111" fmla="*/ 11869407 w 17117263"/>
              <a:gd name="connsiteY111" fmla="*/ 641013 h 1971236"/>
              <a:gd name="connsiteX112" fmla="*/ 11748915 w 17117263"/>
              <a:gd name="connsiteY112" fmla="*/ 1094060 h 1971236"/>
              <a:gd name="connsiteX113" fmla="*/ 11869407 w 17117263"/>
              <a:gd name="connsiteY113" fmla="*/ 1547107 h 1971236"/>
              <a:gd name="connsiteX114" fmla="*/ 12200757 w 17117263"/>
              <a:gd name="connsiteY114" fmla="*/ 1859180 h 1971236"/>
              <a:gd name="connsiteX115" fmla="*/ 12676698 w 17117263"/>
              <a:gd name="connsiteY115" fmla="*/ 1971236 h 1971236"/>
              <a:gd name="connsiteX116" fmla="*/ 13093597 w 17117263"/>
              <a:gd name="connsiteY116" fmla="*/ 1889302 h 1971236"/>
              <a:gd name="connsiteX117" fmla="*/ 13402055 w 17117263"/>
              <a:gd name="connsiteY117" fmla="*/ 1653140 h 1971236"/>
              <a:gd name="connsiteX118" fmla="*/ 13098416 w 17117263"/>
              <a:gd name="connsiteY118" fmla="*/ 1378420 h 1971236"/>
              <a:gd name="connsiteX119" fmla="*/ 12700797 w 17117263"/>
              <a:gd name="connsiteY119" fmla="*/ 1576025 h 1971236"/>
              <a:gd name="connsiteX120" fmla="*/ 12456199 w 17117263"/>
              <a:gd name="connsiteY120" fmla="*/ 1515780 h 1971236"/>
              <a:gd name="connsiteX121" fmla="*/ 12289920 w 17117263"/>
              <a:gd name="connsiteY121" fmla="*/ 1345887 h 1971236"/>
              <a:gd name="connsiteX122" fmla="*/ 12230880 w 17117263"/>
              <a:gd name="connsiteY122" fmla="*/ 1094060 h 1971236"/>
              <a:gd name="connsiteX123" fmla="*/ 12289920 w 17117263"/>
              <a:gd name="connsiteY123" fmla="*/ 842234 h 1971236"/>
              <a:gd name="connsiteX124" fmla="*/ 12456199 w 17117263"/>
              <a:gd name="connsiteY124" fmla="*/ 672341 h 1971236"/>
              <a:gd name="connsiteX125" fmla="*/ 12700797 w 17117263"/>
              <a:gd name="connsiteY125" fmla="*/ 612095 h 1971236"/>
              <a:gd name="connsiteX126" fmla="*/ 13098416 w 17117263"/>
              <a:gd name="connsiteY126" fmla="*/ 809701 h 1971236"/>
              <a:gd name="connsiteX127" fmla="*/ 13402055 w 17117263"/>
              <a:gd name="connsiteY127" fmla="*/ 534981 h 1971236"/>
              <a:gd name="connsiteX128" fmla="*/ 13093597 w 17117263"/>
              <a:gd name="connsiteY128" fmla="*/ 298818 h 1971236"/>
              <a:gd name="connsiteX129" fmla="*/ 12676698 w 17117263"/>
              <a:gd name="connsiteY129" fmla="*/ 216884 h 1971236"/>
              <a:gd name="connsiteX130" fmla="*/ 279540 w 17117263"/>
              <a:gd name="connsiteY130" fmla="*/ 0 h 1971236"/>
              <a:gd name="connsiteX131" fmla="*/ 77115 w 17117263"/>
              <a:gd name="connsiteY131" fmla="*/ 69885 h 1971236"/>
              <a:gd name="connsiteX132" fmla="*/ 0 w 17117263"/>
              <a:gd name="connsiteY132" fmla="*/ 243392 h 1971236"/>
              <a:gd name="connsiteX133" fmla="*/ 77115 w 17117263"/>
              <a:gd name="connsiteY133" fmla="*/ 416899 h 1971236"/>
              <a:gd name="connsiteX134" fmla="*/ 279540 w 17117263"/>
              <a:gd name="connsiteY134" fmla="*/ 486784 h 1971236"/>
              <a:gd name="connsiteX135" fmla="*/ 481965 w 17117263"/>
              <a:gd name="connsiteY135" fmla="*/ 415695 h 1971236"/>
              <a:gd name="connsiteX136" fmla="*/ 559080 w 17117263"/>
              <a:gd name="connsiteY136" fmla="*/ 236163 h 1971236"/>
              <a:gd name="connsiteX137" fmla="*/ 481965 w 17117263"/>
              <a:gd name="connsiteY137" fmla="*/ 66270 h 1971236"/>
              <a:gd name="connsiteX138" fmla="*/ 279540 w 17117263"/>
              <a:gd name="connsiteY138" fmla="*/ 0 h 197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7117263" h="1971236">
                <a:moveTo>
                  <a:pt x="14390397" y="718128"/>
                </a:moveTo>
                <a:lnTo>
                  <a:pt x="14607281" y="1257928"/>
                </a:lnTo>
                <a:lnTo>
                  <a:pt x="14173513" y="1257928"/>
                </a:lnTo>
                <a:lnTo>
                  <a:pt x="14390397" y="718128"/>
                </a:lnTo>
                <a:close/>
                <a:moveTo>
                  <a:pt x="4198650" y="718128"/>
                </a:moveTo>
                <a:lnTo>
                  <a:pt x="4415538" y="1257928"/>
                </a:lnTo>
                <a:lnTo>
                  <a:pt x="3981766" y="1257928"/>
                </a:lnTo>
                <a:lnTo>
                  <a:pt x="4198650" y="718128"/>
                </a:lnTo>
                <a:close/>
                <a:moveTo>
                  <a:pt x="1598325" y="718128"/>
                </a:moveTo>
                <a:lnTo>
                  <a:pt x="1815209" y="1257928"/>
                </a:lnTo>
                <a:lnTo>
                  <a:pt x="1381441" y="1257928"/>
                </a:lnTo>
                <a:lnTo>
                  <a:pt x="1598325" y="718128"/>
                </a:lnTo>
                <a:close/>
                <a:moveTo>
                  <a:pt x="50607" y="631374"/>
                </a:moveTo>
                <a:lnTo>
                  <a:pt x="50607" y="1937499"/>
                </a:lnTo>
                <a:lnTo>
                  <a:pt x="508473" y="1937499"/>
                </a:lnTo>
                <a:lnTo>
                  <a:pt x="508473" y="631374"/>
                </a:lnTo>
                <a:lnTo>
                  <a:pt x="50607" y="631374"/>
                </a:lnTo>
                <a:close/>
                <a:moveTo>
                  <a:pt x="9712489" y="626554"/>
                </a:moveTo>
                <a:lnTo>
                  <a:pt x="9977570" y="626554"/>
                </a:lnTo>
                <a:cubicBezTo>
                  <a:pt x="10075570" y="626554"/>
                  <a:pt x="10149471" y="648243"/>
                  <a:pt x="10199274" y="691620"/>
                </a:cubicBezTo>
                <a:cubicBezTo>
                  <a:pt x="10249076" y="734996"/>
                  <a:pt x="10273978" y="796045"/>
                  <a:pt x="10273978" y="874766"/>
                </a:cubicBezTo>
                <a:cubicBezTo>
                  <a:pt x="10273978" y="953487"/>
                  <a:pt x="10249076" y="1014134"/>
                  <a:pt x="10199274" y="1056708"/>
                </a:cubicBezTo>
                <a:cubicBezTo>
                  <a:pt x="10149471" y="1099282"/>
                  <a:pt x="10075570" y="1120568"/>
                  <a:pt x="9977570" y="1120568"/>
                </a:cubicBezTo>
                <a:lnTo>
                  <a:pt x="9712489" y="1120568"/>
                </a:lnTo>
                <a:lnTo>
                  <a:pt x="9712489" y="626554"/>
                </a:lnTo>
                <a:close/>
                <a:moveTo>
                  <a:pt x="15512319" y="250622"/>
                </a:moveTo>
                <a:lnTo>
                  <a:pt x="15512319" y="1937499"/>
                </a:lnTo>
                <a:lnTo>
                  <a:pt x="15979827" y="1937499"/>
                </a:lnTo>
                <a:lnTo>
                  <a:pt x="15979827" y="1038634"/>
                </a:lnTo>
                <a:lnTo>
                  <a:pt x="16724463" y="1937499"/>
                </a:lnTo>
                <a:lnTo>
                  <a:pt x="17117263" y="1937499"/>
                </a:lnTo>
                <a:lnTo>
                  <a:pt x="17117263" y="250622"/>
                </a:lnTo>
                <a:lnTo>
                  <a:pt x="16649755" y="250622"/>
                </a:lnTo>
                <a:lnTo>
                  <a:pt x="16649755" y="1149486"/>
                </a:lnTo>
                <a:lnTo>
                  <a:pt x="15905119" y="250622"/>
                </a:lnTo>
                <a:lnTo>
                  <a:pt x="15512319" y="250622"/>
                </a:lnTo>
                <a:close/>
                <a:moveTo>
                  <a:pt x="14159054" y="250622"/>
                </a:moveTo>
                <a:lnTo>
                  <a:pt x="13414418" y="1937499"/>
                </a:lnTo>
                <a:lnTo>
                  <a:pt x="13901202" y="1937499"/>
                </a:lnTo>
                <a:lnTo>
                  <a:pt x="14033743" y="1609763"/>
                </a:lnTo>
                <a:lnTo>
                  <a:pt x="14747051" y="1609763"/>
                </a:lnTo>
                <a:lnTo>
                  <a:pt x="14879591" y="1937499"/>
                </a:lnTo>
                <a:lnTo>
                  <a:pt x="15376016" y="1937499"/>
                </a:lnTo>
                <a:lnTo>
                  <a:pt x="14628970" y="250622"/>
                </a:lnTo>
                <a:lnTo>
                  <a:pt x="14159054" y="250622"/>
                </a:lnTo>
                <a:close/>
                <a:moveTo>
                  <a:pt x="11016519" y="250622"/>
                </a:moveTo>
                <a:lnTo>
                  <a:pt x="11016519" y="1937499"/>
                </a:lnTo>
                <a:lnTo>
                  <a:pt x="11493664" y="1937499"/>
                </a:lnTo>
                <a:lnTo>
                  <a:pt x="11493664" y="250622"/>
                </a:lnTo>
                <a:lnTo>
                  <a:pt x="11016519" y="250622"/>
                </a:lnTo>
                <a:close/>
                <a:moveTo>
                  <a:pt x="9235343" y="250622"/>
                </a:moveTo>
                <a:lnTo>
                  <a:pt x="9235343" y="1937499"/>
                </a:lnTo>
                <a:lnTo>
                  <a:pt x="9712489" y="1937499"/>
                </a:lnTo>
                <a:lnTo>
                  <a:pt x="9712489" y="1489272"/>
                </a:lnTo>
                <a:lnTo>
                  <a:pt x="9972750" y="1489272"/>
                </a:lnTo>
                <a:lnTo>
                  <a:pt x="10278798" y="1937499"/>
                </a:lnTo>
                <a:lnTo>
                  <a:pt x="10789681" y="1937499"/>
                </a:lnTo>
                <a:lnTo>
                  <a:pt x="10425797" y="1407338"/>
                </a:lnTo>
                <a:cubicBezTo>
                  <a:pt x="10531829" y="1355928"/>
                  <a:pt x="10613361" y="1284838"/>
                  <a:pt x="10670394" y="1194068"/>
                </a:cubicBezTo>
                <a:cubicBezTo>
                  <a:pt x="10727427" y="1103298"/>
                  <a:pt x="10755943" y="996864"/>
                  <a:pt x="10755943" y="874766"/>
                </a:cubicBezTo>
                <a:cubicBezTo>
                  <a:pt x="10755943" y="747849"/>
                  <a:pt x="10725418" y="637398"/>
                  <a:pt x="10664370" y="543415"/>
                </a:cubicBezTo>
                <a:cubicBezTo>
                  <a:pt x="10603321" y="449432"/>
                  <a:pt x="10516567" y="377137"/>
                  <a:pt x="10404109" y="326531"/>
                </a:cubicBezTo>
                <a:cubicBezTo>
                  <a:pt x="10291651" y="275925"/>
                  <a:pt x="10159110" y="250622"/>
                  <a:pt x="10006488" y="250622"/>
                </a:cubicBezTo>
                <a:lnTo>
                  <a:pt x="9235343" y="250622"/>
                </a:lnTo>
                <a:close/>
                <a:moveTo>
                  <a:pt x="7616095" y="250622"/>
                </a:moveTo>
                <a:lnTo>
                  <a:pt x="7616095" y="1937499"/>
                </a:lnTo>
                <a:lnTo>
                  <a:pt x="8970416" y="1937499"/>
                </a:lnTo>
                <a:lnTo>
                  <a:pt x="8970416" y="1568796"/>
                </a:lnTo>
                <a:lnTo>
                  <a:pt x="8088421" y="1568796"/>
                </a:lnTo>
                <a:lnTo>
                  <a:pt x="8088421" y="1260338"/>
                </a:lnTo>
                <a:lnTo>
                  <a:pt x="8837876" y="1260338"/>
                </a:lnTo>
                <a:lnTo>
                  <a:pt x="8837876" y="903684"/>
                </a:lnTo>
                <a:lnTo>
                  <a:pt x="8088421" y="903684"/>
                </a:lnTo>
                <a:lnTo>
                  <a:pt x="8088421" y="619325"/>
                </a:lnTo>
                <a:lnTo>
                  <a:pt x="8939089" y="619325"/>
                </a:lnTo>
                <a:lnTo>
                  <a:pt x="8939089" y="250622"/>
                </a:lnTo>
                <a:lnTo>
                  <a:pt x="7616095" y="250622"/>
                </a:lnTo>
                <a:close/>
                <a:moveTo>
                  <a:pt x="5320573" y="250622"/>
                </a:moveTo>
                <a:lnTo>
                  <a:pt x="5320573" y="1937499"/>
                </a:lnTo>
                <a:lnTo>
                  <a:pt x="5761573" y="1937499"/>
                </a:lnTo>
                <a:lnTo>
                  <a:pt x="5761573" y="1067552"/>
                </a:lnTo>
                <a:lnTo>
                  <a:pt x="6192930" y="1771221"/>
                </a:lnTo>
                <a:lnTo>
                  <a:pt x="6404996" y="1771221"/>
                </a:lnTo>
                <a:lnTo>
                  <a:pt x="6838761" y="1043454"/>
                </a:lnTo>
                <a:cubicBezTo>
                  <a:pt x="6840368" y="1341469"/>
                  <a:pt x="6841976" y="1639484"/>
                  <a:pt x="6843583" y="1937499"/>
                </a:cubicBezTo>
                <a:lnTo>
                  <a:pt x="7282168" y="1937499"/>
                </a:lnTo>
                <a:cubicBezTo>
                  <a:pt x="7280561" y="1375207"/>
                  <a:pt x="7278955" y="812914"/>
                  <a:pt x="7277348" y="250622"/>
                </a:cubicBezTo>
                <a:lnTo>
                  <a:pt x="6884551" y="250622"/>
                </a:lnTo>
                <a:lnTo>
                  <a:pt x="6306191" y="1224191"/>
                </a:lnTo>
                <a:lnTo>
                  <a:pt x="5713375" y="250622"/>
                </a:lnTo>
                <a:lnTo>
                  <a:pt x="5320573" y="250622"/>
                </a:lnTo>
                <a:close/>
                <a:moveTo>
                  <a:pt x="3967307" y="250622"/>
                </a:moveTo>
                <a:lnTo>
                  <a:pt x="3222673" y="1937499"/>
                </a:lnTo>
                <a:lnTo>
                  <a:pt x="3709456" y="1937499"/>
                </a:lnTo>
                <a:lnTo>
                  <a:pt x="3841997" y="1609763"/>
                </a:lnTo>
                <a:lnTo>
                  <a:pt x="4555306" y="1609763"/>
                </a:lnTo>
                <a:lnTo>
                  <a:pt x="4687845" y="1937499"/>
                </a:lnTo>
                <a:lnTo>
                  <a:pt x="5184270" y="1937499"/>
                </a:lnTo>
                <a:lnTo>
                  <a:pt x="4437224" y="250622"/>
                </a:lnTo>
                <a:lnTo>
                  <a:pt x="3967307" y="250622"/>
                </a:lnTo>
                <a:close/>
                <a:moveTo>
                  <a:pt x="1366982" y="250622"/>
                </a:moveTo>
                <a:lnTo>
                  <a:pt x="622346" y="1937499"/>
                </a:lnTo>
                <a:lnTo>
                  <a:pt x="1109130" y="1937499"/>
                </a:lnTo>
                <a:lnTo>
                  <a:pt x="1241671" y="1609763"/>
                </a:lnTo>
                <a:lnTo>
                  <a:pt x="1954980" y="1609763"/>
                </a:lnTo>
                <a:lnTo>
                  <a:pt x="2087519" y="1937499"/>
                </a:lnTo>
                <a:lnTo>
                  <a:pt x="2583944" y="1937499"/>
                </a:lnTo>
                <a:lnTo>
                  <a:pt x="1836898" y="250622"/>
                </a:lnTo>
                <a:lnTo>
                  <a:pt x="1366982" y="250622"/>
                </a:lnTo>
                <a:close/>
                <a:moveTo>
                  <a:pt x="12676698" y="216884"/>
                </a:moveTo>
                <a:cubicBezTo>
                  <a:pt x="12499977" y="216884"/>
                  <a:pt x="12341330" y="254236"/>
                  <a:pt x="12200757" y="328941"/>
                </a:cubicBezTo>
                <a:cubicBezTo>
                  <a:pt x="12060183" y="403645"/>
                  <a:pt x="11949733" y="507670"/>
                  <a:pt x="11869407" y="641013"/>
                </a:cubicBezTo>
                <a:cubicBezTo>
                  <a:pt x="11789079" y="774357"/>
                  <a:pt x="11748915" y="925373"/>
                  <a:pt x="11748915" y="1094060"/>
                </a:cubicBezTo>
                <a:cubicBezTo>
                  <a:pt x="11748915" y="1262748"/>
                  <a:pt x="11789079" y="1413764"/>
                  <a:pt x="11869407" y="1547107"/>
                </a:cubicBezTo>
                <a:cubicBezTo>
                  <a:pt x="11949733" y="1680451"/>
                  <a:pt x="12060183" y="1784475"/>
                  <a:pt x="12200757" y="1859180"/>
                </a:cubicBezTo>
                <a:cubicBezTo>
                  <a:pt x="12341330" y="1933884"/>
                  <a:pt x="12499977" y="1971236"/>
                  <a:pt x="12676698" y="1971236"/>
                </a:cubicBezTo>
                <a:cubicBezTo>
                  <a:pt x="12830927" y="1971236"/>
                  <a:pt x="12969893" y="1943925"/>
                  <a:pt x="13093597" y="1889302"/>
                </a:cubicBezTo>
                <a:cubicBezTo>
                  <a:pt x="13217301" y="1834680"/>
                  <a:pt x="13320120" y="1755959"/>
                  <a:pt x="13402055" y="1653140"/>
                </a:cubicBezTo>
                <a:lnTo>
                  <a:pt x="13098416" y="1378420"/>
                </a:lnTo>
                <a:cubicBezTo>
                  <a:pt x="12989171" y="1510157"/>
                  <a:pt x="12856631" y="1576025"/>
                  <a:pt x="12700797" y="1576025"/>
                </a:cubicBezTo>
                <a:cubicBezTo>
                  <a:pt x="12609223" y="1576025"/>
                  <a:pt x="12527690" y="1555943"/>
                  <a:pt x="12456199" y="1515780"/>
                </a:cubicBezTo>
                <a:cubicBezTo>
                  <a:pt x="12384707" y="1475616"/>
                  <a:pt x="12329281" y="1418985"/>
                  <a:pt x="12289920" y="1345887"/>
                </a:cubicBezTo>
                <a:cubicBezTo>
                  <a:pt x="12250560" y="1272789"/>
                  <a:pt x="12230880" y="1188847"/>
                  <a:pt x="12230880" y="1094060"/>
                </a:cubicBezTo>
                <a:cubicBezTo>
                  <a:pt x="12230880" y="999274"/>
                  <a:pt x="12250560" y="915332"/>
                  <a:pt x="12289920" y="842234"/>
                </a:cubicBezTo>
                <a:cubicBezTo>
                  <a:pt x="12329281" y="769136"/>
                  <a:pt x="12384707" y="712505"/>
                  <a:pt x="12456199" y="672341"/>
                </a:cubicBezTo>
                <a:cubicBezTo>
                  <a:pt x="12527690" y="632177"/>
                  <a:pt x="12609223" y="612095"/>
                  <a:pt x="12700797" y="612095"/>
                </a:cubicBezTo>
                <a:cubicBezTo>
                  <a:pt x="12856631" y="612095"/>
                  <a:pt x="12989171" y="677964"/>
                  <a:pt x="13098416" y="809701"/>
                </a:cubicBezTo>
                <a:lnTo>
                  <a:pt x="13402055" y="534981"/>
                </a:lnTo>
                <a:cubicBezTo>
                  <a:pt x="13320120" y="432162"/>
                  <a:pt x="13217301" y="353441"/>
                  <a:pt x="13093597" y="298818"/>
                </a:cubicBezTo>
                <a:cubicBezTo>
                  <a:pt x="12969893" y="244195"/>
                  <a:pt x="12830927" y="216884"/>
                  <a:pt x="12676698" y="216884"/>
                </a:cubicBezTo>
                <a:close/>
                <a:moveTo>
                  <a:pt x="279540" y="0"/>
                </a:moveTo>
                <a:cubicBezTo>
                  <a:pt x="195999" y="0"/>
                  <a:pt x="128524" y="23295"/>
                  <a:pt x="77115" y="69885"/>
                </a:cubicBezTo>
                <a:cubicBezTo>
                  <a:pt x="25705" y="116475"/>
                  <a:pt x="0" y="174310"/>
                  <a:pt x="0" y="243392"/>
                </a:cubicBezTo>
                <a:cubicBezTo>
                  <a:pt x="0" y="312474"/>
                  <a:pt x="25705" y="370310"/>
                  <a:pt x="77115" y="416899"/>
                </a:cubicBezTo>
                <a:cubicBezTo>
                  <a:pt x="128524" y="463489"/>
                  <a:pt x="195999" y="486784"/>
                  <a:pt x="279540" y="486784"/>
                </a:cubicBezTo>
                <a:cubicBezTo>
                  <a:pt x="363081" y="486784"/>
                  <a:pt x="430556" y="463088"/>
                  <a:pt x="481965" y="415695"/>
                </a:cubicBezTo>
                <a:cubicBezTo>
                  <a:pt x="533375" y="368301"/>
                  <a:pt x="559080" y="308457"/>
                  <a:pt x="559080" y="236163"/>
                </a:cubicBezTo>
                <a:cubicBezTo>
                  <a:pt x="559080" y="167081"/>
                  <a:pt x="533375" y="110450"/>
                  <a:pt x="481965" y="66270"/>
                </a:cubicBezTo>
                <a:cubicBezTo>
                  <a:pt x="430556" y="22090"/>
                  <a:pt x="363081" y="0"/>
                  <a:pt x="279540" y="0"/>
                </a:cubicBezTo>
                <a:close/>
              </a:path>
            </a:pathLst>
          </a:custGeom>
        </p:spPr>
        <p:txBody>
          <a:bodyPr wrap="square">
            <a:noAutofit/>
          </a:bodyPr>
          <a:lstStyle>
            <a:lvl1pPr marL="0" indent="0" algn="ctr">
              <a:buFontTx/>
              <a:buNone/>
              <a:defRPr sz="1750">
                <a:solidFill>
                  <a:schemeClr val="tx1">
                    <a:lumMod val="40000"/>
                    <a:lumOff val="60000"/>
                  </a:schemeClr>
                </a:solidFill>
              </a:defRPr>
            </a:lvl1pPr>
          </a:lstStyle>
          <a:p>
            <a:endParaRPr lang="en-US"/>
          </a:p>
        </p:txBody>
      </p:sp>
    </p:spTree>
    <p:extLst>
      <p:ext uri="{BB962C8B-B14F-4D97-AF65-F5344CB8AC3E}">
        <p14:creationId xmlns:p14="http://schemas.microsoft.com/office/powerpoint/2010/main" val="1067688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3" name="Picture Placeholder 13"/>
          <p:cNvSpPr>
            <a:spLocks noGrp="1"/>
          </p:cNvSpPr>
          <p:nvPr>
            <p:ph type="pic" sz="quarter" idx="16"/>
          </p:nvPr>
        </p:nvSpPr>
        <p:spPr>
          <a:xfrm>
            <a:off x="859712" y="949926"/>
            <a:ext cx="5258647" cy="4958149"/>
          </a:xfrm>
          <a:prstGeom prst="rect">
            <a:avLst/>
          </a:prstGeom>
          <a:solidFill>
            <a:schemeClr val="bg1">
              <a:lumMod val="95000"/>
              <a:alpha val="46000"/>
            </a:schemeClr>
          </a:solidFill>
        </p:spPr>
        <p:txBody>
          <a:bodyPr wrap="square">
            <a:noAutofit/>
          </a:bodyPr>
          <a:lstStyle>
            <a:lvl1pPr marL="0" indent="0" algn="ctr">
              <a:buNone/>
              <a:defRPr sz="175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9430394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08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0">
              <a:schemeClr val="accent3"/>
            </a:gs>
            <a:gs pos="100000">
              <a:schemeClr val="accent4"/>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8253" y="1939378"/>
            <a:ext cx="3855494" cy="2979245"/>
          </a:xfrm>
          <a:prstGeom prst="rect">
            <a:avLst/>
          </a:prstGeom>
        </p:spPr>
      </p:pic>
    </p:spTree>
    <p:extLst>
      <p:ext uri="{BB962C8B-B14F-4D97-AF65-F5344CB8AC3E}">
        <p14:creationId xmlns:p14="http://schemas.microsoft.com/office/powerpoint/2010/main" val="1841228655"/>
      </p:ext>
    </p:extLst>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8253" y="1939378"/>
            <a:ext cx="3855494" cy="2979245"/>
          </a:xfrm>
          <a:prstGeom prst="rect">
            <a:avLst/>
          </a:prstGeom>
        </p:spPr>
      </p:pic>
    </p:spTree>
    <p:extLst>
      <p:ext uri="{BB962C8B-B14F-4D97-AF65-F5344CB8AC3E}">
        <p14:creationId xmlns:p14="http://schemas.microsoft.com/office/powerpoint/2010/main" val="178260956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a:gsLst>
            <a:gs pos="0">
              <a:schemeClr val="accent3"/>
            </a:gs>
            <a:gs pos="100000">
              <a:schemeClr val="accent4"/>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926127"/>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88763"/>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id Color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3548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29915"/>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78" r:id="rId4"/>
    <p:sldLayoutId id="2147483679" r:id="rId5"/>
    <p:sldLayoutId id="2147483680" r:id="rId6"/>
    <p:sldLayoutId id="2147483681" r:id="rId7"/>
    <p:sldLayoutId id="2147483674" r:id="rId8"/>
    <p:sldLayoutId id="2147483675" r:id="rId9"/>
    <p:sldLayoutId id="2147483684" r:id="rId10"/>
    <p:sldLayoutId id="2147483682" r:id="rId11"/>
    <p:sldLayoutId id="2147483685" r:id="rId12"/>
    <p:sldLayoutId id="2147483686" r:id="rId13"/>
    <p:sldLayoutId id="2147483672" r:id="rId14"/>
    <p:sldLayoutId id="2147483687" r:id="rId15"/>
    <p:sldLayoutId id="2147483673" r:id="rId16"/>
    <p:sldLayoutId id="2147483688" r:id="rId17"/>
    <p:sldLayoutId id="2147483650" r:id="rId18"/>
    <p:sldLayoutId id="2147483689" r:id="rId19"/>
    <p:sldLayoutId id="2147483652" r:id="rId20"/>
    <p:sldLayoutId id="2147483690" r:id="rId21"/>
    <p:sldLayoutId id="2147483651" r:id="rId22"/>
    <p:sldLayoutId id="2147483691" r:id="rId23"/>
    <p:sldLayoutId id="2147483653" r:id="rId24"/>
    <p:sldLayoutId id="2147483692" r:id="rId25"/>
    <p:sldLayoutId id="2147483658" r:id="rId26"/>
    <p:sldLayoutId id="2147483693" r:id="rId27"/>
    <p:sldLayoutId id="2147483657" r:id="rId28"/>
    <p:sldLayoutId id="2147483694" r:id="rId29"/>
    <p:sldLayoutId id="2147483667" r:id="rId30"/>
    <p:sldLayoutId id="2147483695" r:id="rId31"/>
    <p:sldLayoutId id="2147483662" r:id="rId32"/>
    <p:sldLayoutId id="2147483696" r:id="rId33"/>
    <p:sldLayoutId id="2147483668" r:id="rId34"/>
    <p:sldLayoutId id="2147483697" r:id="rId35"/>
    <p:sldLayoutId id="2147483664" r:id="rId36"/>
    <p:sldLayoutId id="2147483698" r:id="rId37"/>
    <p:sldLayoutId id="2147483663" r:id="rId38"/>
    <p:sldLayoutId id="2147483699" r:id="rId39"/>
    <p:sldLayoutId id="2147483701" r:id="rId40"/>
    <p:sldLayoutId id="2147483702" r:id="rId41"/>
    <p:sldLayoutId id="2147483703" r:id="rId42"/>
    <p:sldLayoutId id="2147483704" r:id="rId43"/>
    <p:sldLayoutId id="2147483705" r:id="rId44"/>
    <p:sldLayoutId id="2147483706" r:id="rId45"/>
    <p:sldLayoutId id="2147483707"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image" Target="../media/image10.png"/><Relationship Id="rId1" Type="http://schemas.openxmlformats.org/officeDocument/2006/relationships/slideLayout" Target="../slideLayouts/slideLayout41.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923180"/>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9CAF865-3897-4C91-AE56-4BB1F2035994}"/>
              </a:ext>
            </a:extLst>
          </p:cNvPr>
          <p:cNvSpPr txBox="1"/>
          <p:nvPr/>
        </p:nvSpPr>
        <p:spPr>
          <a:xfrm>
            <a:off x="282035" y="1348603"/>
            <a:ext cx="11627930" cy="4308872"/>
          </a:xfrm>
          <a:prstGeom prst="rect">
            <a:avLst/>
          </a:prstGeom>
          <a:noFill/>
        </p:spPr>
        <p:txBody>
          <a:bodyPr wrap="square" numCol="2" rtlCol="0">
            <a:spAutoFit/>
          </a:bodyPr>
          <a:lstStyle/>
          <a:p>
            <a:pPr marL="457200" indent="-457200">
              <a:spcBef>
                <a:spcPts val="600"/>
              </a:spcBef>
              <a:spcAft>
                <a:spcPts val="600"/>
              </a:spcAft>
              <a:buClr>
                <a:srgbClr val="0051B2"/>
              </a:buClr>
              <a:buFont typeface="Wingdings" panose="05000000000000000000" pitchFamily="2" charset="2"/>
              <a:buChar char="Ø"/>
            </a:pPr>
            <a:r>
              <a:rPr lang="en-US" sz="3200" b="1" dirty="0">
                <a:solidFill>
                  <a:srgbClr val="003EA5"/>
                </a:solidFill>
              </a:rPr>
              <a:t>T.U.S.K. Sales Training</a:t>
            </a:r>
          </a:p>
          <a:p>
            <a:pPr marL="457200" indent="-457200">
              <a:spcBef>
                <a:spcPts val="600"/>
              </a:spcBef>
              <a:spcAft>
                <a:spcPts val="600"/>
              </a:spcAft>
              <a:buClr>
                <a:srgbClr val="0051B2"/>
              </a:buClr>
              <a:buFont typeface="Wingdings" panose="05000000000000000000" pitchFamily="2" charset="2"/>
              <a:buChar char="Ø"/>
            </a:pPr>
            <a:r>
              <a:rPr lang="en-US" sz="3200" b="1" dirty="0">
                <a:solidFill>
                  <a:srgbClr val="003EA5"/>
                </a:solidFill>
              </a:rPr>
              <a:t>New Hire Sales Training</a:t>
            </a:r>
          </a:p>
          <a:p>
            <a:pPr marL="457200" indent="-457200">
              <a:spcBef>
                <a:spcPts val="600"/>
              </a:spcBef>
              <a:spcAft>
                <a:spcPts val="600"/>
              </a:spcAft>
              <a:buClr>
                <a:srgbClr val="0051B2"/>
              </a:buClr>
              <a:buFont typeface="Wingdings" panose="05000000000000000000" pitchFamily="2" charset="2"/>
              <a:buChar char="Ø"/>
            </a:pPr>
            <a:r>
              <a:rPr lang="en-US" sz="3200" b="1" dirty="0">
                <a:solidFill>
                  <a:srgbClr val="003EA5"/>
                </a:solidFill>
              </a:rPr>
              <a:t>Hybrid F&amp;I Training</a:t>
            </a:r>
          </a:p>
          <a:p>
            <a:pPr marL="457200" indent="-457200">
              <a:spcBef>
                <a:spcPts val="600"/>
              </a:spcBef>
              <a:spcAft>
                <a:spcPts val="600"/>
              </a:spcAft>
              <a:buClr>
                <a:srgbClr val="0051B2"/>
              </a:buClr>
              <a:buFont typeface="Wingdings" panose="05000000000000000000" pitchFamily="2" charset="2"/>
              <a:buChar char="Ø"/>
            </a:pPr>
            <a:r>
              <a:rPr lang="en-US" sz="3200" b="1" dirty="0">
                <a:solidFill>
                  <a:srgbClr val="003EA5"/>
                </a:solidFill>
              </a:rPr>
              <a:t>Phone, Internet &amp; </a:t>
            </a:r>
            <a:br>
              <a:rPr lang="en-US" sz="3200" b="1" dirty="0">
                <a:solidFill>
                  <a:srgbClr val="003EA5"/>
                </a:solidFill>
              </a:rPr>
            </a:br>
            <a:r>
              <a:rPr lang="en-US" sz="3200" b="1" dirty="0">
                <a:solidFill>
                  <a:srgbClr val="003EA5"/>
                </a:solidFill>
              </a:rPr>
              <a:t>BDC Training</a:t>
            </a:r>
          </a:p>
          <a:p>
            <a:pPr marL="457200" indent="-457200">
              <a:spcBef>
                <a:spcPts val="600"/>
              </a:spcBef>
              <a:spcAft>
                <a:spcPts val="600"/>
              </a:spcAft>
              <a:buClr>
                <a:srgbClr val="0051B2"/>
              </a:buClr>
              <a:buFont typeface="Wingdings" panose="05000000000000000000" pitchFamily="2" charset="2"/>
              <a:buChar char="Ø"/>
            </a:pPr>
            <a:endParaRPr lang="en-US" sz="3200" b="1" dirty="0">
              <a:solidFill>
                <a:srgbClr val="003EA5"/>
              </a:solidFill>
            </a:endParaRPr>
          </a:p>
          <a:p>
            <a:pPr marL="457200" indent="-457200">
              <a:spcBef>
                <a:spcPts val="600"/>
              </a:spcBef>
              <a:spcAft>
                <a:spcPts val="600"/>
              </a:spcAft>
              <a:buClr>
                <a:srgbClr val="0051B2"/>
              </a:buClr>
              <a:buFont typeface="Wingdings" panose="05000000000000000000" pitchFamily="2" charset="2"/>
              <a:buChar char="Ø"/>
            </a:pPr>
            <a:endParaRPr lang="en-US" sz="3200" b="1" dirty="0">
              <a:solidFill>
                <a:srgbClr val="003EA5"/>
              </a:solidFill>
            </a:endParaRPr>
          </a:p>
          <a:p>
            <a:pPr marL="457200" indent="-457200">
              <a:spcBef>
                <a:spcPts val="600"/>
              </a:spcBef>
              <a:spcAft>
                <a:spcPts val="600"/>
              </a:spcAft>
              <a:buClr>
                <a:srgbClr val="0051B2"/>
              </a:buClr>
              <a:buFont typeface="Wingdings" panose="05000000000000000000" pitchFamily="2" charset="2"/>
              <a:buChar char="Ø"/>
            </a:pPr>
            <a:r>
              <a:rPr lang="en-US" sz="3200" b="1" dirty="0">
                <a:solidFill>
                  <a:srgbClr val="003EA5"/>
                </a:solidFill>
              </a:rPr>
              <a:t>Leadership &amp; Sales Management Training</a:t>
            </a:r>
          </a:p>
          <a:p>
            <a:pPr marL="457200" indent="-457200">
              <a:spcBef>
                <a:spcPts val="600"/>
              </a:spcBef>
              <a:spcAft>
                <a:spcPts val="600"/>
              </a:spcAft>
              <a:buClr>
                <a:srgbClr val="0051B2"/>
              </a:buClr>
              <a:buFont typeface="Wingdings" panose="05000000000000000000" pitchFamily="2" charset="2"/>
              <a:buChar char="Ø"/>
            </a:pPr>
            <a:r>
              <a:rPr lang="en-US" sz="3200" b="1" dirty="0">
                <a:solidFill>
                  <a:srgbClr val="003EA5"/>
                </a:solidFill>
              </a:rPr>
              <a:t>One-Day Sales Power Boost</a:t>
            </a:r>
          </a:p>
          <a:p>
            <a:pPr marL="457200" indent="-457200">
              <a:spcBef>
                <a:spcPts val="600"/>
              </a:spcBef>
              <a:spcAft>
                <a:spcPts val="600"/>
              </a:spcAft>
              <a:buClr>
                <a:srgbClr val="0051B2"/>
              </a:buClr>
              <a:buFont typeface="Wingdings" panose="05000000000000000000" pitchFamily="2" charset="2"/>
              <a:buChar char="Ø"/>
            </a:pPr>
            <a:r>
              <a:rPr lang="en-US" sz="3200" b="1" dirty="0">
                <a:solidFill>
                  <a:srgbClr val="003EA5"/>
                </a:solidFill>
              </a:rPr>
              <a:t>Two-Day Sales Reset</a:t>
            </a:r>
          </a:p>
          <a:p>
            <a:pPr marL="457200" indent="-457200">
              <a:spcBef>
                <a:spcPts val="600"/>
              </a:spcBef>
              <a:spcAft>
                <a:spcPts val="600"/>
              </a:spcAft>
              <a:buClr>
                <a:srgbClr val="0051B2"/>
              </a:buClr>
              <a:buFont typeface="Wingdings" panose="05000000000000000000" pitchFamily="2" charset="2"/>
              <a:buChar char="Ø"/>
            </a:pPr>
            <a:r>
              <a:rPr lang="en-US" sz="3200" b="1" dirty="0">
                <a:solidFill>
                  <a:srgbClr val="003EA5"/>
                </a:solidFill>
              </a:rPr>
              <a:t>On-location support</a:t>
            </a:r>
          </a:p>
        </p:txBody>
      </p:sp>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2"/>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9448800" cy="783600"/>
          </a:xfrm>
        </p:spPr>
        <p:txBody>
          <a:bodyPr anchor="ctr"/>
          <a:lstStyle/>
          <a:p>
            <a:r>
              <a:rPr lang="en-US" dirty="0"/>
              <a:t>Training Offerings</a:t>
            </a:r>
          </a:p>
        </p:txBody>
      </p:sp>
    </p:spTree>
    <p:extLst>
      <p:ext uri="{BB962C8B-B14F-4D97-AF65-F5344CB8AC3E}">
        <p14:creationId xmlns:p14="http://schemas.microsoft.com/office/powerpoint/2010/main" val="41067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F9CE5-E7CF-43F0-9262-FB7E4BD8A23D}"/>
              </a:ext>
            </a:extLst>
          </p:cNvPr>
          <p:cNvSpPr>
            <a:spLocks noGrp="1"/>
          </p:cNvSpPr>
          <p:nvPr>
            <p:ph type="title"/>
          </p:nvPr>
        </p:nvSpPr>
        <p:spPr/>
        <p:txBody>
          <a:bodyPr>
            <a:normAutofit fontScale="90000"/>
          </a:bodyPr>
          <a:lstStyle/>
          <a:p>
            <a:r>
              <a:rPr lang="en-US" sz="7200" dirty="0"/>
              <a:t>THANK YOU</a:t>
            </a:r>
          </a:p>
        </p:txBody>
      </p:sp>
    </p:spTree>
    <p:extLst>
      <p:ext uri="{BB962C8B-B14F-4D97-AF65-F5344CB8AC3E}">
        <p14:creationId xmlns:p14="http://schemas.microsoft.com/office/powerpoint/2010/main" val="151168070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407949-7497-4EC5-8150-3D0DAEC70030}"/>
              </a:ext>
            </a:extLst>
          </p:cNvPr>
          <p:cNvPicPr>
            <a:picLocks noChangeAspect="1"/>
          </p:cNvPicPr>
          <p:nvPr/>
        </p:nvPicPr>
        <p:blipFill>
          <a:blip r:embed="rId2"/>
          <a:stretch>
            <a:fillRect/>
          </a:stretch>
        </p:blipFill>
        <p:spPr>
          <a:xfrm>
            <a:off x="10430933" y="29986"/>
            <a:ext cx="1479032" cy="982214"/>
          </a:xfrm>
          <a:prstGeom prst="rect">
            <a:avLst/>
          </a:prstGeom>
        </p:spPr>
      </p:pic>
      <p:sp>
        <p:nvSpPr>
          <p:cNvPr id="4" name="Title 3">
            <a:extLst>
              <a:ext uri="{FF2B5EF4-FFF2-40B4-BE49-F238E27FC236}">
                <a16:creationId xmlns:a16="http://schemas.microsoft.com/office/drawing/2014/main" id="{797298B4-E480-4D55-A49C-7E4695A4A594}"/>
              </a:ext>
            </a:extLst>
          </p:cNvPr>
          <p:cNvSpPr>
            <a:spLocks noGrp="1"/>
          </p:cNvSpPr>
          <p:nvPr>
            <p:ph type="title"/>
          </p:nvPr>
        </p:nvSpPr>
        <p:spPr>
          <a:xfrm>
            <a:off x="5063710" y="2573615"/>
            <a:ext cx="6581954" cy="1710770"/>
          </a:xfrm>
        </p:spPr>
        <p:txBody>
          <a:bodyPr/>
          <a:lstStyle/>
          <a:p>
            <a:r>
              <a:rPr lang="en-US" sz="4600" dirty="0"/>
              <a:t>INTRODUCING:</a:t>
            </a:r>
            <a:br>
              <a:rPr lang="en-US" sz="4600" dirty="0"/>
            </a:br>
            <a:r>
              <a:rPr lang="en-US" sz="4600" dirty="0" err="1"/>
              <a:t>iA</a:t>
            </a:r>
            <a:r>
              <a:rPr lang="en-US" sz="4600" dirty="0"/>
              <a:t> AMERICAN</a:t>
            </a:r>
            <a:br>
              <a:rPr lang="en-US" sz="4600" dirty="0"/>
            </a:br>
            <a:r>
              <a:rPr lang="en-US" sz="4600" dirty="0"/>
              <a:t>TRAINING INSTITUTE!</a:t>
            </a:r>
          </a:p>
        </p:txBody>
      </p:sp>
    </p:spTree>
    <p:extLst>
      <p:ext uri="{BB962C8B-B14F-4D97-AF65-F5344CB8AC3E}">
        <p14:creationId xmlns:p14="http://schemas.microsoft.com/office/powerpoint/2010/main" val="31499226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5910451" y="5511931"/>
            <a:ext cx="371098" cy="371096"/>
            <a:chOff x="9304337" y="7280290"/>
            <a:chExt cx="868364" cy="868362"/>
          </a:xfrm>
        </p:grpSpPr>
        <p:sp>
          <p:nvSpPr>
            <p:cNvPr id="20" name="Oval 19"/>
            <p:cNvSpPr/>
            <p:nvPr/>
          </p:nvSpPr>
          <p:spPr>
            <a:xfrm>
              <a:off x="9304337" y="7280290"/>
              <a:ext cx="868364" cy="868362"/>
            </a:xfrm>
            <a:prstGeom prst="ellipse">
              <a:avLst/>
            </a:prstGeom>
            <a:solidFill>
              <a:schemeClr val="accent1"/>
            </a:solidFill>
            <a:ln>
              <a:noFill/>
            </a:ln>
            <a:effectLst>
              <a:outerShdw blurRad="1270000" dist="254000" dir="5400000" sx="78000" sy="7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p>
          </p:txBody>
        </p:sp>
        <p:sp>
          <p:nvSpPr>
            <p:cNvPr id="21" name="Freeform 5"/>
            <p:cNvSpPr>
              <a:spLocks noChangeArrowheads="1"/>
            </p:cNvSpPr>
            <p:nvPr/>
          </p:nvSpPr>
          <p:spPr bwMode="auto">
            <a:xfrm rot="5400000">
              <a:off x="9646429" y="7555084"/>
              <a:ext cx="184180" cy="318774"/>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sz="1125" dirty="0"/>
            </a:p>
          </p:txBody>
        </p:sp>
      </p:grpSp>
      <p:sp>
        <p:nvSpPr>
          <p:cNvPr id="22" name="TextBox 21"/>
          <p:cNvSpPr txBox="1"/>
          <p:nvPr/>
        </p:nvSpPr>
        <p:spPr>
          <a:xfrm>
            <a:off x="2281723" y="4376435"/>
            <a:ext cx="7628554" cy="506292"/>
          </a:xfrm>
          <a:prstGeom prst="rect">
            <a:avLst/>
          </a:prstGeom>
          <a:noFill/>
        </p:spPr>
        <p:txBody>
          <a:bodyPr wrap="square" rtlCol="0">
            <a:spAutoFit/>
          </a:bodyPr>
          <a:lstStyle/>
          <a:p>
            <a:pPr algn="ctr">
              <a:lnSpc>
                <a:spcPct val="150000"/>
              </a:lnSpc>
            </a:pPr>
            <a:r>
              <a:rPr lang="en-US" sz="2000" spc="563" dirty="0">
                <a:solidFill>
                  <a:srgbClr val="686868"/>
                </a:solidFill>
                <a:latin typeface="+mj-lt"/>
              </a:rPr>
              <a:t>A leader in automotive training</a:t>
            </a:r>
            <a:endParaRPr lang="id-ID" sz="2000" spc="563" dirty="0">
              <a:solidFill>
                <a:srgbClr val="686868"/>
              </a:solidFill>
              <a:latin typeface="+mj-lt"/>
            </a:endParaRPr>
          </a:p>
        </p:txBody>
      </p:sp>
      <p:cxnSp>
        <p:nvCxnSpPr>
          <p:cNvPr id="25" name="Straight Connector 24"/>
          <p:cNvCxnSpPr>
            <a:cxnSpLocks/>
          </p:cNvCxnSpPr>
          <p:nvPr/>
        </p:nvCxnSpPr>
        <p:spPr>
          <a:xfrm>
            <a:off x="1993919" y="3670969"/>
            <a:ext cx="820416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p:cNvSpPr/>
          <p:nvPr/>
        </p:nvSpPr>
        <p:spPr>
          <a:xfrm>
            <a:off x="5279571" y="3521292"/>
            <a:ext cx="1632858" cy="29935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25" dirty="0"/>
              <a:t>INTRODUCTION</a:t>
            </a:r>
            <a:endParaRPr lang="id-ID" sz="1125" dirty="0"/>
          </a:p>
        </p:txBody>
      </p:sp>
      <p:pic>
        <p:nvPicPr>
          <p:cNvPr id="9" name="Picture Placeholder 8">
            <a:extLst>
              <a:ext uri="{FF2B5EF4-FFF2-40B4-BE49-F238E27FC236}">
                <a16:creationId xmlns:a16="http://schemas.microsoft.com/office/drawing/2014/main" id="{28E6D663-BC43-4AAC-8DFC-4ADFC44706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421" b="3421"/>
          <a:stretch>
            <a:fillRect/>
          </a:stretch>
        </p:blipFill>
        <p:spPr/>
      </p:pic>
      <p:sp>
        <p:nvSpPr>
          <p:cNvPr id="14" name="TextBox 13"/>
          <p:cNvSpPr txBox="1"/>
          <p:nvPr/>
        </p:nvSpPr>
        <p:spPr>
          <a:xfrm>
            <a:off x="3375564" y="2089833"/>
            <a:ext cx="5507341" cy="400110"/>
          </a:xfrm>
          <a:prstGeom prst="rect">
            <a:avLst/>
          </a:prstGeom>
          <a:solidFill>
            <a:schemeClr val="accent4"/>
          </a:solidFill>
          <a:effectLst>
            <a:outerShdw blurRad="1270000" algn="ctr" rotWithShape="0">
              <a:prstClr val="black">
                <a:alpha val="40000"/>
              </a:prstClr>
            </a:outerShdw>
          </a:effectLst>
        </p:spPr>
        <p:txBody>
          <a:bodyPr wrap="none" rtlCol="0" anchor="ctr">
            <a:spAutoFit/>
          </a:bodyPr>
          <a:lstStyle/>
          <a:p>
            <a:r>
              <a:rPr lang="en-US" sz="2000" spc="1250" dirty="0">
                <a:solidFill>
                  <a:schemeClr val="bg2"/>
                </a:solidFill>
                <a:latin typeface="+mj-lt"/>
              </a:rPr>
              <a:t> TRAINING INSTITUTE</a:t>
            </a:r>
            <a:endParaRPr lang="id-ID" sz="2000" spc="1250" dirty="0">
              <a:solidFill>
                <a:schemeClr val="bg2"/>
              </a:solidFill>
              <a:latin typeface="+mj-lt"/>
            </a:endParaRPr>
          </a:p>
        </p:txBody>
      </p:sp>
    </p:spTree>
    <p:extLst>
      <p:ext uri="{BB962C8B-B14F-4D97-AF65-F5344CB8AC3E}">
        <p14:creationId xmlns:p14="http://schemas.microsoft.com/office/powerpoint/2010/main" val="1882668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16" presetClass="entr" presetSubtype="37" fill="hold" nodeType="withEffect">
                                  <p:stCondLst>
                                    <p:cond delay="250"/>
                                  </p:stCondLst>
                                  <p:childTnLst>
                                    <p:set>
                                      <p:cBhvr>
                                        <p:cTn id="11" dur="1" fill="hold">
                                          <p:stCondLst>
                                            <p:cond delay="0"/>
                                          </p:stCondLst>
                                        </p:cTn>
                                        <p:tgtEl>
                                          <p:spTgt spid="25"/>
                                        </p:tgtEl>
                                        <p:attrNameLst>
                                          <p:attrName>style.visibility</p:attrName>
                                        </p:attrNameLst>
                                      </p:cBhvr>
                                      <p:to>
                                        <p:strVal val="visible"/>
                                      </p:to>
                                    </p:set>
                                    <p:animEffect transition="in" filter="barn(outVertical)">
                                      <p:cBhvr>
                                        <p:cTn id="12" dur="500"/>
                                        <p:tgtEl>
                                          <p:spTgt spid="25"/>
                                        </p:tgtEl>
                                      </p:cBhvr>
                                    </p:animEffect>
                                  </p:childTnLst>
                                </p:cTn>
                              </p:par>
                              <p:par>
                                <p:cTn id="13" presetID="2" presetClass="entr" presetSubtype="4" decel="100000" fill="hold" grpId="0" nodeType="withEffect">
                                  <p:stCondLst>
                                    <p:cond delay="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ppt_x"/>
                                          </p:val>
                                        </p:tav>
                                        <p:tav tm="100000">
                                          <p:val>
                                            <p:strVal val="#ppt_x"/>
                                          </p:val>
                                        </p:tav>
                                      </p:tavLst>
                                    </p:anim>
                                    <p:anim calcmode="lin" valueType="num">
                                      <p:cBhvr additive="base">
                                        <p:cTn id="16" dur="75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7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ppt_x"/>
                                          </p:val>
                                        </p:tav>
                                        <p:tav tm="100000">
                                          <p:val>
                                            <p:strVal val="#ppt_x"/>
                                          </p:val>
                                        </p:tav>
                                      </p:tavLst>
                                    </p:anim>
                                    <p:anim calcmode="lin" valueType="num">
                                      <p:cBhvr additive="base">
                                        <p:cTn id="20"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2"/>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9448800" cy="783600"/>
          </a:xfrm>
        </p:spPr>
        <p:txBody>
          <a:bodyPr anchor="ctr"/>
          <a:lstStyle/>
          <a:p>
            <a:r>
              <a:rPr lang="en-US" dirty="0"/>
              <a:t>Training &amp; Development Team</a:t>
            </a:r>
          </a:p>
        </p:txBody>
      </p:sp>
      <p:grpSp>
        <p:nvGrpSpPr>
          <p:cNvPr id="8" name="Group 7">
            <a:extLst>
              <a:ext uri="{FF2B5EF4-FFF2-40B4-BE49-F238E27FC236}">
                <a16:creationId xmlns:a16="http://schemas.microsoft.com/office/drawing/2014/main" id="{D00A548C-1153-4E6D-A7F4-601B6CDD8FBC}"/>
              </a:ext>
            </a:extLst>
          </p:cNvPr>
          <p:cNvGrpSpPr/>
          <p:nvPr/>
        </p:nvGrpSpPr>
        <p:grpSpPr>
          <a:xfrm>
            <a:off x="2586441" y="1287738"/>
            <a:ext cx="2372922" cy="2541089"/>
            <a:chOff x="206376" y="1307668"/>
            <a:chExt cx="2372922" cy="2541089"/>
          </a:xfrm>
        </p:grpSpPr>
        <p:sp>
          <p:nvSpPr>
            <p:cNvPr id="9" name="TextBox 8">
              <a:extLst>
                <a:ext uri="{FF2B5EF4-FFF2-40B4-BE49-F238E27FC236}">
                  <a16:creationId xmlns:a16="http://schemas.microsoft.com/office/drawing/2014/main" id="{04988C2B-C6E3-4124-9F16-C5F4B5A5DE07}"/>
                </a:ext>
              </a:extLst>
            </p:cNvPr>
            <p:cNvSpPr txBox="1"/>
            <p:nvPr/>
          </p:nvSpPr>
          <p:spPr>
            <a:xfrm>
              <a:off x="206376" y="2956205"/>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Kevin Quinn</a:t>
              </a:r>
              <a:br>
                <a:rPr lang="en-US" sz="2000" b="1" dirty="0">
                  <a:solidFill>
                    <a:srgbClr val="003EA5"/>
                  </a:solidFill>
                </a:rPr>
              </a:br>
              <a:r>
                <a:rPr lang="en-US" sz="1600" dirty="0">
                  <a:solidFill>
                    <a:srgbClr val="003EA5"/>
                  </a:solidFill>
                </a:rPr>
                <a:t>Lead Training &amp; Development Specialist</a:t>
              </a:r>
              <a:endParaRPr lang="en-US" sz="2000" b="1" dirty="0">
                <a:solidFill>
                  <a:srgbClr val="003EA5"/>
                </a:solidFill>
              </a:endParaRPr>
            </a:p>
          </p:txBody>
        </p:sp>
        <p:pic>
          <p:nvPicPr>
            <p:cNvPr id="10" name="Picture 9">
              <a:extLst>
                <a:ext uri="{FF2B5EF4-FFF2-40B4-BE49-F238E27FC236}">
                  <a16:creationId xmlns:a16="http://schemas.microsoft.com/office/drawing/2014/main" id="{1EA00557-73C0-4569-9AA1-8151F8223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69" y="1307668"/>
              <a:ext cx="1640336" cy="1640336"/>
            </a:xfrm>
            <a:prstGeom prst="rect">
              <a:avLst/>
            </a:prstGeom>
            <a:effectLst>
              <a:softEdge rad="50800"/>
            </a:effectLst>
          </p:spPr>
        </p:pic>
      </p:grpSp>
      <p:grpSp>
        <p:nvGrpSpPr>
          <p:cNvPr id="32" name="Group 31">
            <a:extLst>
              <a:ext uri="{FF2B5EF4-FFF2-40B4-BE49-F238E27FC236}">
                <a16:creationId xmlns:a16="http://schemas.microsoft.com/office/drawing/2014/main" id="{FCEC1165-4DE2-48B0-B447-8675DCDCE855}"/>
              </a:ext>
            </a:extLst>
          </p:cNvPr>
          <p:cNvGrpSpPr/>
          <p:nvPr/>
        </p:nvGrpSpPr>
        <p:grpSpPr>
          <a:xfrm>
            <a:off x="2588073" y="4014914"/>
            <a:ext cx="2372922" cy="2571323"/>
            <a:chOff x="206376" y="3695283"/>
            <a:chExt cx="2372922" cy="2571323"/>
          </a:xfrm>
        </p:grpSpPr>
        <p:sp>
          <p:nvSpPr>
            <p:cNvPr id="13" name="TextBox 12">
              <a:extLst>
                <a:ext uri="{FF2B5EF4-FFF2-40B4-BE49-F238E27FC236}">
                  <a16:creationId xmlns:a16="http://schemas.microsoft.com/office/drawing/2014/main" id="{BEBE53F5-6BC1-4E99-AFE1-E77D96BFC253}"/>
                </a:ext>
              </a:extLst>
            </p:cNvPr>
            <p:cNvSpPr txBox="1"/>
            <p:nvPr/>
          </p:nvSpPr>
          <p:spPr>
            <a:xfrm>
              <a:off x="206376" y="5374054"/>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Carter Krejci</a:t>
              </a:r>
              <a:br>
                <a:rPr lang="en-US" sz="2000" b="1" dirty="0">
                  <a:solidFill>
                    <a:srgbClr val="003EA5"/>
                  </a:solidFill>
                </a:rPr>
              </a:br>
              <a:r>
                <a:rPr lang="en-US" sz="1600" dirty="0">
                  <a:solidFill>
                    <a:srgbClr val="003EA5"/>
                  </a:solidFill>
                </a:rPr>
                <a:t>Training &amp; Development Specialist</a:t>
              </a:r>
              <a:endParaRPr lang="en-US" sz="2000" b="1" dirty="0">
                <a:solidFill>
                  <a:srgbClr val="003EA5"/>
                </a:solidFill>
              </a:endParaRPr>
            </a:p>
          </p:txBody>
        </p:sp>
        <p:pic>
          <p:nvPicPr>
            <p:cNvPr id="14" name="Picture 13">
              <a:extLst>
                <a:ext uri="{FF2B5EF4-FFF2-40B4-BE49-F238E27FC236}">
                  <a16:creationId xmlns:a16="http://schemas.microsoft.com/office/drawing/2014/main" id="{1F2D982D-3550-4882-BFB0-E596FFE732BE}"/>
                </a:ext>
              </a:extLst>
            </p:cNvPr>
            <p:cNvPicPr>
              <a:picLocks noChangeAspect="1"/>
            </p:cNvPicPr>
            <p:nvPr/>
          </p:nvPicPr>
          <p:blipFill rotWithShape="1">
            <a:blip r:embed="rId4">
              <a:extLst>
                <a:ext uri="{28A0092B-C50C-407E-A947-70E740481C1C}">
                  <a14:useLocalDpi xmlns:a14="http://schemas.microsoft.com/office/drawing/2010/main" val="0"/>
                </a:ext>
              </a:extLst>
            </a:blip>
            <a:srcRect l="6718" t="8268" r="4582" b="23385"/>
            <a:stretch/>
          </p:blipFill>
          <p:spPr>
            <a:xfrm>
              <a:off x="564622" y="3695283"/>
              <a:ext cx="1640336" cy="1685290"/>
            </a:xfrm>
            <a:prstGeom prst="rect">
              <a:avLst/>
            </a:prstGeom>
            <a:effectLst>
              <a:softEdge rad="50800"/>
            </a:effectLst>
          </p:spPr>
        </p:pic>
      </p:grpSp>
      <p:grpSp>
        <p:nvGrpSpPr>
          <p:cNvPr id="7" name="Group 6">
            <a:extLst>
              <a:ext uri="{FF2B5EF4-FFF2-40B4-BE49-F238E27FC236}">
                <a16:creationId xmlns:a16="http://schemas.microsoft.com/office/drawing/2014/main" id="{99A42DBD-4B3A-421F-9146-AEF442AA5083}"/>
              </a:ext>
            </a:extLst>
          </p:cNvPr>
          <p:cNvGrpSpPr/>
          <p:nvPr/>
        </p:nvGrpSpPr>
        <p:grpSpPr>
          <a:xfrm>
            <a:off x="4886232" y="4032096"/>
            <a:ext cx="2372922" cy="2556634"/>
            <a:chOff x="2426820" y="3709972"/>
            <a:chExt cx="2372922" cy="2556634"/>
          </a:xfrm>
        </p:grpSpPr>
        <p:sp>
          <p:nvSpPr>
            <p:cNvPr id="18" name="TextBox 17">
              <a:extLst>
                <a:ext uri="{FF2B5EF4-FFF2-40B4-BE49-F238E27FC236}">
                  <a16:creationId xmlns:a16="http://schemas.microsoft.com/office/drawing/2014/main" id="{7C61EC1D-CB6F-4AE4-BB8D-DE3D540A9E0C}"/>
                </a:ext>
              </a:extLst>
            </p:cNvPr>
            <p:cNvSpPr txBox="1"/>
            <p:nvPr/>
          </p:nvSpPr>
          <p:spPr>
            <a:xfrm>
              <a:off x="2426820" y="5374054"/>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Austin French</a:t>
              </a:r>
              <a:br>
                <a:rPr lang="en-US" sz="2000" b="1" dirty="0">
                  <a:solidFill>
                    <a:srgbClr val="003EA5"/>
                  </a:solidFill>
                </a:rPr>
              </a:br>
              <a:r>
                <a:rPr lang="en-US" sz="1600" dirty="0">
                  <a:solidFill>
                    <a:srgbClr val="003EA5"/>
                  </a:solidFill>
                </a:rPr>
                <a:t>Training &amp; Development Specialist</a:t>
              </a:r>
              <a:endParaRPr lang="en-US" sz="2000" b="1" dirty="0">
                <a:solidFill>
                  <a:srgbClr val="003EA5"/>
                </a:solidFill>
              </a:endParaRPr>
            </a:p>
          </p:txBody>
        </p:sp>
        <p:pic>
          <p:nvPicPr>
            <p:cNvPr id="19" name="Picture 18">
              <a:extLst>
                <a:ext uri="{FF2B5EF4-FFF2-40B4-BE49-F238E27FC236}">
                  <a16:creationId xmlns:a16="http://schemas.microsoft.com/office/drawing/2014/main" id="{375AA04E-C819-4015-84AF-CA20091A0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6616" y="3709972"/>
              <a:ext cx="1273329" cy="1656738"/>
            </a:xfrm>
            <a:prstGeom prst="rect">
              <a:avLst/>
            </a:prstGeom>
            <a:effectLst>
              <a:softEdge rad="50800"/>
            </a:effectLst>
          </p:spPr>
        </p:pic>
      </p:grpSp>
      <p:grpSp>
        <p:nvGrpSpPr>
          <p:cNvPr id="20" name="Group 19">
            <a:extLst>
              <a:ext uri="{FF2B5EF4-FFF2-40B4-BE49-F238E27FC236}">
                <a16:creationId xmlns:a16="http://schemas.microsoft.com/office/drawing/2014/main" id="{FA43AAE7-D8CF-44A5-8D22-859F9CFB6817}"/>
              </a:ext>
            </a:extLst>
          </p:cNvPr>
          <p:cNvGrpSpPr/>
          <p:nvPr/>
        </p:nvGrpSpPr>
        <p:grpSpPr>
          <a:xfrm>
            <a:off x="289914" y="4032096"/>
            <a:ext cx="2372922" cy="2541089"/>
            <a:chOff x="206376" y="1307668"/>
            <a:chExt cx="2372922" cy="2541089"/>
          </a:xfrm>
        </p:grpSpPr>
        <p:sp>
          <p:nvSpPr>
            <p:cNvPr id="21" name="TextBox 20">
              <a:extLst>
                <a:ext uri="{FF2B5EF4-FFF2-40B4-BE49-F238E27FC236}">
                  <a16:creationId xmlns:a16="http://schemas.microsoft.com/office/drawing/2014/main" id="{C5F789DE-C9D1-429B-BEF8-115DBB9A0285}"/>
                </a:ext>
              </a:extLst>
            </p:cNvPr>
            <p:cNvSpPr txBox="1"/>
            <p:nvPr/>
          </p:nvSpPr>
          <p:spPr>
            <a:xfrm>
              <a:off x="206376" y="2956205"/>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Ian Vandenbark</a:t>
              </a:r>
              <a:br>
                <a:rPr lang="en-US" sz="2000" b="1" dirty="0">
                  <a:solidFill>
                    <a:srgbClr val="003EA5"/>
                  </a:solidFill>
                </a:rPr>
              </a:br>
              <a:r>
                <a:rPr lang="en-US" sz="1600" dirty="0">
                  <a:solidFill>
                    <a:srgbClr val="003EA5"/>
                  </a:solidFill>
                </a:rPr>
                <a:t>Training &amp; Development Specialist</a:t>
              </a:r>
              <a:endParaRPr lang="en-US" sz="2000" b="1" dirty="0">
                <a:solidFill>
                  <a:srgbClr val="003EA5"/>
                </a:solidFill>
              </a:endParaRPr>
            </a:p>
          </p:txBody>
        </p:sp>
        <p:pic>
          <p:nvPicPr>
            <p:cNvPr id="22" name="Picture 21">
              <a:extLst>
                <a:ext uri="{FF2B5EF4-FFF2-40B4-BE49-F238E27FC236}">
                  <a16:creationId xmlns:a16="http://schemas.microsoft.com/office/drawing/2014/main" id="{FD04C536-762C-4B2B-B6E5-347CE9FCA8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669" y="1307668"/>
              <a:ext cx="1640336" cy="1640336"/>
            </a:xfrm>
            <a:prstGeom prst="rect">
              <a:avLst/>
            </a:prstGeom>
            <a:effectLst>
              <a:softEdge rad="50800"/>
            </a:effectLst>
          </p:spPr>
        </p:pic>
      </p:grpSp>
      <p:grpSp>
        <p:nvGrpSpPr>
          <p:cNvPr id="11" name="Group 10">
            <a:extLst>
              <a:ext uri="{FF2B5EF4-FFF2-40B4-BE49-F238E27FC236}">
                <a16:creationId xmlns:a16="http://schemas.microsoft.com/office/drawing/2014/main" id="{15FCFB60-90E8-47EA-8D57-018C0154710C}"/>
              </a:ext>
            </a:extLst>
          </p:cNvPr>
          <p:cNvGrpSpPr/>
          <p:nvPr/>
        </p:nvGrpSpPr>
        <p:grpSpPr>
          <a:xfrm>
            <a:off x="7186023" y="1282337"/>
            <a:ext cx="2372922" cy="2546490"/>
            <a:chOff x="7186023" y="1282337"/>
            <a:chExt cx="2372922" cy="2546490"/>
          </a:xfrm>
        </p:grpSpPr>
        <p:pic>
          <p:nvPicPr>
            <p:cNvPr id="3" name="Picture 2">
              <a:extLst>
                <a:ext uri="{FF2B5EF4-FFF2-40B4-BE49-F238E27FC236}">
                  <a16:creationId xmlns:a16="http://schemas.microsoft.com/office/drawing/2014/main" id="{BCEC1168-C7D8-4FEA-BC71-3088B81EB424}"/>
                </a:ext>
              </a:extLst>
            </p:cNvPr>
            <p:cNvPicPr>
              <a:picLocks noChangeAspect="1"/>
            </p:cNvPicPr>
            <p:nvPr/>
          </p:nvPicPr>
          <p:blipFill rotWithShape="1">
            <a:blip r:embed="rId7">
              <a:extLst>
                <a:ext uri="{28A0092B-C50C-407E-A947-70E740481C1C}">
                  <a14:useLocalDpi xmlns:a14="http://schemas.microsoft.com/office/drawing/2010/main" val="0"/>
                </a:ext>
              </a:extLst>
            </a:blip>
            <a:srcRect l="7848" r="12952"/>
            <a:stretch/>
          </p:blipFill>
          <p:spPr>
            <a:xfrm>
              <a:off x="7515750" y="1282337"/>
              <a:ext cx="1640336" cy="1656738"/>
            </a:xfrm>
            <a:prstGeom prst="rect">
              <a:avLst/>
            </a:prstGeom>
            <a:effectLst>
              <a:softEdge rad="50800"/>
            </a:effectLst>
          </p:spPr>
        </p:pic>
        <p:sp>
          <p:nvSpPr>
            <p:cNvPr id="24" name="TextBox 23">
              <a:extLst>
                <a:ext uri="{FF2B5EF4-FFF2-40B4-BE49-F238E27FC236}">
                  <a16:creationId xmlns:a16="http://schemas.microsoft.com/office/drawing/2014/main" id="{7F15AFD3-FC2B-4DCE-8C58-EAC544D81F6B}"/>
                </a:ext>
              </a:extLst>
            </p:cNvPr>
            <p:cNvSpPr txBox="1"/>
            <p:nvPr/>
          </p:nvSpPr>
          <p:spPr>
            <a:xfrm>
              <a:off x="7186023" y="2936275"/>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Arielle Vaughn</a:t>
              </a:r>
              <a:br>
                <a:rPr lang="en-US" sz="2000" b="1" dirty="0">
                  <a:solidFill>
                    <a:srgbClr val="003EA5"/>
                  </a:solidFill>
                </a:rPr>
              </a:br>
              <a:r>
                <a:rPr lang="en-US" sz="1600" dirty="0">
                  <a:solidFill>
                    <a:srgbClr val="003EA5"/>
                  </a:solidFill>
                </a:rPr>
                <a:t>Training &amp; Development Specialist</a:t>
              </a:r>
              <a:endParaRPr lang="en-US" sz="2000" b="1" dirty="0">
                <a:solidFill>
                  <a:srgbClr val="003EA5"/>
                </a:solidFill>
              </a:endParaRPr>
            </a:p>
          </p:txBody>
        </p:sp>
      </p:grpSp>
      <p:grpSp>
        <p:nvGrpSpPr>
          <p:cNvPr id="5" name="Group 4">
            <a:extLst>
              <a:ext uri="{FF2B5EF4-FFF2-40B4-BE49-F238E27FC236}">
                <a16:creationId xmlns:a16="http://schemas.microsoft.com/office/drawing/2014/main" id="{F2F5B9AA-5D11-46BA-81B5-3720239457DC}"/>
              </a:ext>
            </a:extLst>
          </p:cNvPr>
          <p:cNvGrpSpPr/>
          <p:nvPr/>
        </p:nvGrpSpPr>
        <p:grpSpPr>
          <a:xfrm>
            <a:off x="4886232" y="1300040"/>
            <a:ext cx="2372922" cy="2532888"/>
            <a:chOff x="4886232" y="1300040"/>
            <a:chExt cx="2372922" cy="2532888"/>
          </a:xfrm>
        </p:grpSpPr>
        <p:sp>
          <p:nvSpPr>
            <p:cNvPr id="17" name="TextBox 16">
              <a:extLst>
                <a:ext uri="{FF2B5EF4-FFF2-40B4-BE49-F238E27FC236}">
                  <a16:creationId xmlns:a16="http://schemas.microsoft.com/office/drawing/2014/main" id="{99CAF865-3897-4C91-AE56-4BB1F2035994}"/>
                </a:ext>
              </a:extLst>
            </p:cNvPr>
            <p:cNvSpPr txBox="1"/>
            <p:nvPr/>
          </p:nvSpPr>
          <p:spPr>
            <a:xfrm>
              <a:off x="4886232" y="2940376"/>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Laura Rowland</a:t>
              </a:r>
              <a:br>
                <a:rPr lang="en-US" sz="2000" b="1" dirty="0">
                  <a:solidFill>
                    <a:srgbClr val="003EA5"/>
                  </a:solidFill>
                </a:rPr>
              </a:br>
              <a:r>
                <a:rPr lang="en-US" sz="1600" dirty="0">
                  <a:solidFill>
                    <a:srgbClr val="003EA5"/>
                  </a:solidFill>
                </a:rPr>
                <a:t>Training &amp; Development Specialist</a:t>
              </a:r>
            </a:p>
          </p:txBody>
        </p:sp>
        <p:pic>
          <p:nvPicPr>
            <p:cNvPr id="25" name="Picture 24">
              <a:extLst>
                <a:ext uri="{FF2B5EF4-FFF2-40B4-BE49-F238E27FC236}">
                  <a16:creationId xmlns:a16="http://schemas.microsoft.com/office/drawing/2014/main" id="{67E0B2B1-E6F5-465B-811C-243270762D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81138" y="1300040"/>
              <a:ext cx="1640336" cy="1640336"/>
            </a:xfrm>
            <a:prstGeom prst="rect">
              <a:avLst/>
            </a:prstGeom>
            <a:effectLst>
              <a:softEdge rad="50800"/>
            </a:effectLst>
          </p:spPr>
        </p:pic>
      </p:grpSp>
      <p:grpSp>
        <p:nvGrpSpPr>
          <p:cNvPr id="6" name="Group 5">
            <a:extLst>
              <a:ext uri="{FF2B5EF4-FFF2-40B4-BE49-F238E27FC236}">
                <a16:creationId xmlns:a16="http://schemas.microsoft.com/office/drawing/2014/main" id="{E3E049A5-AD10-4BD1-A818-9E60973F26C7}"/>
              </a:ext>
            </a:extLst>
          </p:cNvPr>
          <p:cNvGrpSpPr/>
          <p:nvPr/>
        </p:nvGrpSpPr>
        <p:grpSpPr>
          <a:xfrm>
            <a:off x="7184391" y="4013180"/>
            <a:ext cx="2372922" cy="2556634"/>
            <a:chOff x="4647264" y="3709972"/>
            <a:chExt cx="2372922" cy="2556634"/>
          </a:xfrm>
        </p:grpSpPr>
        <p:sp>
          <p:nvSpPr>
            <p:cNvPr id="30" name="TextBox 29">
              <a:extLst>
                <a:ext uri="{FF2B5EF4-FFF2-40B4-BE49-F238E27FC236}">
                  <a16:creationId xmlns:a16="http://schemas.microsoft.com/office/drawing/2014/main" id="{0147CCA4-FE7F-4EFC-B37C-9BA261C6CED1}"/>
                </a:ext>
              </a:extLst>
            </p:cNvPr>
            <p:cNvSpPr txBox="1"/>
            <p:nvPr/>
          </p:nvSpPr>
          <p:spPr>
            <a:xfrm>
              <a:off x="4647264" y="5374054"/>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Shelly Liggett</a:t>
              </a:r>
              <a:br>
                <a:rPr lang="en-US" sz="2000" b="1" dirty="0">
                  <a:solidFill>
                    <a:srgbClr val="003EA5"/>
                  </a:solidFill>
                </a:rPr>
              </a:br>
              <a:r>
                <a:rPr lang="en-US" sz="1600" dirty="0">
                  <a:solidFill>
                    <a:srgbClr val="003EA5"/>
                  </a:solidFill>
                </a:rPr>
                <a:t>Training &amp; Development Specialist</a:t>
              </a:r>
              <a:endParaRPr lang="en-US" sz="2000" b="1" dirty="0">
                <a:solidFill>
                  <a:srgbClr val="003EA5"/>
                </a:solidFill>
              </a:endParaRPr>
            </a:p>
          </p:txBody>
        </p:sp>
        <p:pic>
          <p:nvPicPr>
            <p:cNvPr id="31" name="Picture 30">
              <a:extLst>
                <a:ext uri="{FF2B5EF4-FFF2-40B4-BE49-F238E27FC236}">
                  <a16:creationId xmlns:a16="http://schemas.microsoft.com/office/drawing/2014/main" id="{9E8721AA-1852-44FF-990C-D47C32DB24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68510" y="3709972"/>
              <a:ext cx="1130430" cy="1656738"/>
            </a:xfrm>
            <a:prstGeom prst="rect">
              <a:avLst/>
            </a:prstGeom>
            <a:effectLst>
              <a:softEdge rad="50800"/>
            </a:effectLst>
          </p:spPr>
        </p:pic>
      </p:grpSp>
      <p:sp>
        <p:nvSpPr>
          <p:cNvPr id="27" name="TextBox 26">
            <a:extLst>
              <a:ext uri="{FF2B5EF4-FFF2-40B4-BE49-F238E27FC236}">
                <a16:creationId xmlns:a16="http://schemas.microsoft.com/office/drawing/2014/main" id="{0E4248A6-60B2-4AAD-A34C-72118D578DE3}"/>
              </a:ext>
            </a:extLst>
          </p:cNvPr>
          <p:cNvSpPr txBox="1"/>
          <p:nvPr/>
        </p:nvSpPr>
        <p:spPr>
          <a:xfrm>
            <a:off x="9467132" y="5677262"/>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Tyler Williams</a:t>
            </a:r>
            <a:br>
              <a:rPr lang="en-US" sz="2000" b="1" dirty="0">
                <a:solidFill>
                  <a:srgbClr val="003EA5"/>
                </a:solidFill>
              </a:rPr>
            </a:br>
            <a:r>
              <a:rPr lang="en-US" sz="1600" dirty="0">
                <a:solidFill>
                  <a:srgbClr val="003EA5"/>
                </a:solidFill>
              </a:rPr>
              <a:t>Training &amp; Development Specialist</a:t>
            </a:r>
            <a:endParaRPr lang="en-US" sz="2000" b="1" dirty="0">
              <a:solidFill>
                <a:srgbClr val="003EA5"/>
              </a:solidFill>
            </a:endParaRPr>
          </a:p>
        </p:txBody>
      </p:sp>
      <p:grpSp>
        <p:nvGrpSpPr>
          <p:cNvPr id="28" name="Group 27">
            <a:extLst>
              <a:ext uri="{FF2B5EF4-FFF2-40B4-BE49-F238E27FC236}">
                <a16:creationId xmlns:a16="http://schemas.microsoft.com/office/drawing/2014/main" id="{3873F242-56D4-4FBC-97B4-3C6D1332AF60}"/>
              </a:ext>
            </a:extLst>
          </p:cNvPr>
          <p:cNvGrpSpPr/>
          <p:nvPr/>
        </p:nvGrpSpPr>
        <p:grpSpPr>
          <a:xfrm>
            <a:off x="286650" y="1287738"/>
            <a:ext cx="2372922" cy="2541089"/>
            <a:chOff x="206376" y="1307668"/>
            <a:chExt cx="2372922" cy="2541089"/>
          </a:xfrm>
        </p:grpSpPr>
        <p:sp>
          <p:nvSpPr>
            <p:cNvPr id="29" name="TextBox 28">
              <a:extLst>
                <a:ext uri="{FF2B5EF4-FFF2-40B4-BE49-F238E27FC236}">
                  <a16:creationId xmlns:a16="http://schemas.microsoft.com/office/drawing/2014/main" id="{225B6DD3-9F5E-4123-8903-CA027A0B9BA3}"/>
                </a:ext>
              </a:extLst>
            </p:cNvPr>
            <p:cNvSpPr txBox="1"/>
            <p:nvPr/>
          </p:nvSpPr>
          <p:spPr>
            <a:xfrm>
              <a:off x="206376" y="2956205"/>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Mike Holliman</a:t>
              </a:r>
              <a:br>
                <a:rPr lang="en-US" sz="2000" b="1" dirty="0">
                  <a:solidFill>
                    <a:srgbClr val="003EA5"/>
                  </a:solidFill>
                </a:rPr>
              </a:br>
              <a:r>
                <a:rPr lang="en-US" sz="1600" dirty="0">
                  <a:solidFill>
                    <a:srgbClr val="003EA5"/>
                  </a:solidFill>
                </a:rPr>
                <a:t>National Director of Training &amp; Academics</a:t>
              </a:r>
              <a:endParaRPr lang="en-US" sz="2000" dirty="0">
                <a:solidFill>
                  <a:srgbClr val="003EA5"/>
                </a:solidFill>
              </a:endParaRPr>
            </a:p>
          </p:txBody>
        </p:sp>
        <p:pic>
          <p:nvPicPr>
            <p:cNvPr id="34" name="Picture 33">
              <a:extLst>
                <a:ext uri="{FF2B5EF4-FFF2-40B4-BE49-F238E27FC236}">
                  <a16:creationId xmlns:a16="http://schemas.microsoft.com/office/drawing/2014/main" id="{E614583B-5772-42C0-8405-C95B7585CE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2669" y="1307668"/>
              <a:ext cx="1640336" cy="1640336"/>
            </a:xfrm>
            <a:prstGeom prst="rect">
              <a:avLst/>
            </a:prstGeom>
            <a:effectLst>
              <a:softEdge rad="50800"/>
            </a:effectLst>
          </p:spPr>
        </p:pic>
      </p:grpSp>
      <p:grpSp>
        <p:nvGrpSpPr>
          <p:cNvPr id="35" name="Group 34">
            <a:extLst>
              <a:ext uri="{FF2B5EF4-FFF2-40B4-BE49-F238E27FC236}">
                <a16:creationId xmlns:a16="http://schemas.microsoft.com/office/drawing/2014/main" id="{0F73355F-8804-4B4D-981A-EBF5E7C7A638}"/>
              </a:ext>
            </a:extLst>
          </p:cNvPr>
          <p:cNvGrpSpPr/>
          <p:nvPr/>
        </p:nvGrpSpPr>
        <p:grpSpPr>
          <a:xfrm>
            <a:off x="9412683" y="1276936"/>
            <a:ext cx="2372922" cy="2541089"/>
            <a:chOff x="206376" y="1307668"/>
            <a:chExt cx="2372922" cy="2541089"/>
          </a:xfrm>
        </p:grpSpPr>
        <p:sp>
          <p:nvSpPr>
            <p:cNvPr id="36" name="TextBox 35">
              <a:extLst>
                <a:ext uri="{FF2B5EF4-FFF2-40B4-BE49-F238E27FC236}">
                  <a16:creationId xmlns:a16="http://schemas.microsoft.com/office/drawing/2014/main" id="{D7F8AB79-2564-4020-9FFA-B6C81DF7426A}"/>
                </a:ext>
              </a:extLst>
            </p:cNvPr>
            <p:cNvSpPr txBox="1"/>
            <p:nvPr/>
          </p:nvSpPr>
          <p:spPr>
            <a:xfrm>
              <a:off x="206376" y="2956205"/>
              <a:ext cx="2372922" cy="892552"/>
            </a:xfrm>
            <a:prstGeom prst="rect">
              <a:avLst/>
            </a:prstGeom>
            <a:noFill/>
          </p:spPr>
          <p:txBody>
            <a:bodyPr wrap="square" numCol="1" rtlCol="0">
              <a:spAutoFit/>
            </a:bodyPr>
            <a:lstStyle/>
            <a:p>
              <a:pPr algn="ctr">
                <a:spcBef>
                  <a:spcPts val="1200"/>
                </a:spcBef>
                <a:spcAft>
                  <a:spcPts val="1200"/>
                </a:spcAft>
                <a:buClr>
                  <a:srgbClr val="0051B2"/>
                </a:buClr>
              </a:pPr>
              <a:r>
                <a:rPr lang="en-US" sz="2000" b="1" dirty="0">
                  <a:solidFill>
                    <a:srgbClr val="003EA5"/>
                  </a:solidFill>
                </a:rPr>
                <a:t>Chase Marshall</a:t>
              </a:r>
              <a:br>
                <a:rPr lang="en-US" sz="2000" b="1" dirty="0">
                  <a:solidFill>
                    <a:srgbClr val="003EA5"/>
                  </a:solidFill>
                </a:rPr>
              </a:br>
              <a:r>
                <a:rPr lang="en-US" sz="1600" dirty="0">
                  <a:solidFill>
                    <a:srgbClr val="003EA5"/>
                  </a:solidFill>
                </a:rPr>
                <a:t>Training &amp; Development Specialist</a:t>
              </a:r>
              <a:endParaRPr lang="en-US" sz="2000" b="1" dirty="0">
                <a:solidFill>
                  <a:srgbClr val="003EA5"/>
                </a:solidFill>
              </a:endParaRPr>
            </a:p>
          </p:txBody>
        </p:sp>
        <p:pic>
          <p:nvPicPr>
            <p:cNvPr id="37" name="Picture 36">
              <a:extLst>
                <a:ext uri="{FF2B5EF4-FFF2-40B4-BE49-F238E27FC236}">
                  <a16:creationId xmlns:a16="http://schemas.microsoft.com/office/drawing/2014/main" id="{FD353EB1-D4A9-4886-B140-430E350D6C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669" y="1307668"/>
              <a:ext cx="1640336" cy="1640336"/>
            </a:xfrm>
            <a:prstGeom prst="rect">
              <a:avLst/>
            </a:prstGeom>
            <a:effectLst>
              <a:softEdge rad="50800"/>
            </a:effectLst>
          </p:spPr>
        </p:pic>
      </p:grpSp>
      <p:pic>
        <p:nvPicPr>
          <p:cNvPr id="33" name="Picture 32">
            <a:extLst>
              <a:ext uri="{FF2B5EF4-FFF2-40B4-BE49-F238E27FC236}">
                <a16:creationId xmlns:a16="http://schemas.microsoft.com/office/drawing/2014/main" id="{DC8A3B68-2333-4839-8B9B-4EB9D87BBF04}"/>
              </a:ext>
            </a:extLst>
          </p:cNvPr>
          <p:cNvPicPr>
            <a:picLocks noChangeAspect="1"/>
          </p:cNvPicPr>
          <p:nvPr/>
        </p:nvPicPr>
        <p:blipFill rotWithShape="1">
          <a:blip r:embed="rId12">
            <a:extLst>
              <a:ext uri="{28A0092B-C50C-407E-A947-70E740481C1C}">
                <a14:useLocalDpi xmlns:a14="http://schemas.microsoft.com/office/drawing/2010/main" val="0"/>
              </a:ext>
            </a:extLst>
          </a:blip>
          <a:srcRect t="25554" b="24145"/>
          <a:stretch/>
        </p:blipFill>
        <p:spPr>
          <a:xfrm>
            <a:off x="9854013" y="3965420"/>
            <a:ext cx="1490262" cy="1622178"/>
          </a:xfrm>
          <a:prstGeom prst="rect">
            <a:avLst/>
          </a:prstGeom>
          <a:effectLst>
            <a:softEdge rad="50800"/>
          </a:effectLst>
        </p:spPr>
      </p:pic>
    </p:spTree>
    <p:extLst>
      <p:ext uri="{BB962C8B-B14F-4D97-AF65-F5344CB8AC3E}">
        <p14:creationId xmlns:p14="http://schemas.microsoft.com/office/powerpoint/2010/main" val="130847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9CAF865-3897-4C91-AE56-4BB1F2035994}"/>
              </a:ext>
            </a:extLst>
          </p:cNvPr>
          <p:cNvSpPr txBox="1"/>
          <p:nvPr/>
        </p:nvSpPr>
        <p:spPr>
          <a:xfrm>
            <a:off x="282035" y="1348603"/>
            <a:ext cx="11700056" cy="5047536"/>
          </a:xfrm>
          <a:prstGeom prst="rect">
            <a:avLst/>
          </a:prstGeom>
          <a:noFill/>
        </p:spPr>
        <p:txBody>
          <a:bodyPr wrap="square" numCol="1" rtlCol="0">
            <a:spAutoFit/>
          </a:bodyPr>
          <a:lstStyle/>
          <a:p>
            <a:pPr>
              <a:spcBef>
                <a:spcPts val="600"/>
              </a:spcBef>
              <a:spcAft>
                <a:spcPts val="600"/>
              </a:spcAft>
              <a:buClr>
                <a:srgbClr val="0051B2"/>
              </a:buClr>
            </a:pPr>
            <a:r>
              <a:rPr lang="en-US" sz="3200" b="1" dirty="0">
                <a:solidFill>
                  <a:srgbClr val="003EA5"/>
                </a:solidFill>
              </a:rPr>
              <a:t>T.U.S.K. F&amp;I School</a:t>
            </a:r>
          </a:p>
          <a:p>
            <a:pPr marL="457200" indent="-457200">
              <a:spcBef>
                <a:spcPts val="600"/>
              </a:spcBef>
              <a:spcAft>
                <a:spcPts val="600"/>
              </a:spcAft>
              <a:buClr>
                <a:srgbClr val="0051B2"/>
              </a:buClr>
              <a:buFont typeface="Wingdings" panose="05000000000000000000" pitchFamily="2" charset="2"/>
              <a:buChar char="Ø"/>
            </a:pPr>
            <a:r>
              <a:rPr lang="en-US" sz="3200" dirty="0">
                <a:solidFill>
                  <a:srgbClr val="003EA5"/>
                </a:solidFill>
              </a:rPr>
              <a:t>Locations:</a:t>
            </a:r>
          </a:p>
          <a:p>
            <a:pPr marL="914400" lvl="1" indent="-457200">
              <a:spcBef>
                <a:spcPts val="600"/>
              </a:spcBef>
              <a:spcAft>
                <a:spcPts val="600"/>
              </a:spcAft>
              <a:buClr>
                <a:srgbClr val="0051B2"/>
              </a:buClr>
              <a:buFont typeface="Wingdings" panose="05000000000000000000" pitchFamily="2" charset="2"/>
              <a:buChar char="Ø"/>
            </a:pPr>
            <a:r>
              <a:rPr lang="en-US" sz="3200" dirty="0">
                <a:solidFill>
                  <a:srgbClr val="003EA5"/>
                </a:solidFill>
              </a:rPr>
              <a:t>Las Vegas headquarters every month, beginning in April</a:t>
            </a:r>
          </a:p>
          <a:p>
            <a:pPr marL="914400" lvl="1" indent="-457200">
              <a:spcBef>
                <a:spcPts val="600"/>
              </a:spcBef>
              <a:spcAft>
                <a:spcPts val="600"/>
              </a:spcAft>
              <a:buClr>
                <a:srgbClr val="0051B2"/>
              </a:buClr>
              <a:buFont typeface="Wingdings" panose="05000000000000000000" pitchFamily="2" charset="2"/>
              <a:buChar char="Ø"/>
            </a:pPr>
            <a:r>
              <a:rPr lang="en-US" sz="3200" dirty="0">
                <a:solidFill>
                  <a:srgbClr val="003EA5"/>
                </a:solidFill>
              </a:rPr>
              <a:t>Austin and Oklahoma City locations every other month</a:t>
            </a:r>
          </a:p>
          <a:p>
            <a:pPr marL="914400" lvl="1" indent="-457200">
              <a:spcBef>
                <a:spcPts val="600"/>
              </a:spcBef>
              <a:spcAft>
                <a:spcPts val="600"/>
              </a:spcAft>
              <a:buClr>
                <a:srgbClr val="0051B2"/>
              </a:buClr>
              <a:buFont typeface="Wingdings" panose="05000000000000000000" pitchFamily="2" charset="2"/>
              <a:buChar char="Ø"/>
            </a:pPr>
            <a:r>
              <a:rPr lang="en-US" sz="3200" dirty="0">
                <a:solidFill>
                  <a:srgbClr val="003EA5"/>
                </a:solidFill>
              </a:rPr>
              <a:t>Hotel blocks available for Austin and Las Vegas classes</a:t>
            </a:r>
          </a:p>
          <a:p>
            <a:pPr marL="914400" lvl="1" indent="-457200">
              <a:spcBef>
                <a:spcPts val="600"/>
              </a:spcBef>
              <a:spcAft>
                <a:spcPts val="600"/>
              </a:spcAft>
              <a:buClr>
                <a:srgbClr val="0051B2"/>
              </a:buClr>
              <a:buFont typeface="Wingdings" panose="05000000000000000000" pitchFamily="2" charset="2"/>
              <a:buChar char="Ø"/>
            </a:pPr>
            <a:r>
              <a:rPr lang="en-US" sz="3200" dirty="0">
                <a:solidFill>
                  <a:srgbClr val="003EA5"/>
                </a:solidFill>
              </a:rPr>
              <a:t>Can be taught on-location/in-dealership</a:t>
            </a:r>
          </a:p>
          <a:p>
            <a:pPr marL="914400" lvl="1" indent="-457200">
              <a:spcBef>
                <a:spcPts val="600"/>
              </a:spcBef>
              <a:spcAft>
                <a:spcPts val="600"/>
              </a:spcAft>
              <a:buClr>
                <a:srgbClr val="0051B2"/>
              </a:buClr>
              <a:buFont typeface="Wingdings" panose="05000000000000000000" pitchFamily="2" charset="2"/>
              <a:buChar char="Ø"/>
            </a:pPr>
            <a:r>
              <a:rPr lang="en-US" sz="3200" dirty="0">
                <a:solidFill>
                  <a:srgbClr val="003EA5"/>
                </a:solidFill>
              </a:rPr>
              <a:t>One day F&amp;I Power Boost </a:t>
            </a:r>
          </a:p>
          <a:p>
            <a:pPr marL="457200" indent="-457200">
              <a:spcBef>
                <a:spcPts val="600"/>
              </a:spcBef>
              <a:spcAft>
                <a:spcPts val="600"/>
              </a:spcAft>
              <a:buClr>
                <a:srgbClr val="0051B2"/>
              </a:buClr>
              <a:buFont typeface="Wingdings" panose="05000000000000000000" pitchFamily="2" charset="2"/>
              <a:buChar char="Ø"/>
            </a:pPr>
            <a:endParaRPr lang="en-US" sz="2800" b="1" dirty="0">
              <a:solidFill>
                <a:srgbClr val="003EA5"/>
              </a:solidFill>
            </a:endParaRPr>
          </a:p>
        </p:txBody>
      </p:sp>
      <p:pic>
        <p:nvPicPr>
          <p:cNvPr id="12" name="Picture 11">
            <a:extLst>
              <a:ext uri="{FF2B5EF4-FFF2-40B4-BE49-F238E27FC236}">
                <a16:creationId xmlns:a16="http://schemas.microsoft.com/office/drawing/2014/main" id="{540FB3B0-B3D7-4911-A444-DE812BC2DDB8}"/>
              </a:ext>
            </a:extLst>
          </p:cNvPr>
          <p:cNvPicPr>
            <a:picLocks noChangeAspect="1"/>
          </p:cNvPicPr>
          <p:nvPr/>
        </p:nvPicPr>
        <p:blipFill>
          <a:blip r:embed="rId2"/>
          <a:stretch>
            <a:fillRect/>
          </a:stretch>
        </p:blipFill>
        <p:spPr>
          <a:xfrm>
            <a:off x="10430933" y="29986"/>
            <a:ext cx="1479032" cy="982214"/>
          </a:xfrm>
          <a:prstGeom prst="rect">
            <a:avLst/>
          </a:prstGeom>
        </p:spPr>
      </p:pic>
      <p:sp>
        <p:nvSpPr>
          <p:cNvPr id="15" name="Title 3">
            <a:extLst>
              <a:ext uri="{FF2B5EF4-FFF2-40B4-BE49-F238E27FC236}">
                <a16:creationId xmlns:a16="http://schemas.microsoft.com/office/drawing/2014/main" id="{9FF88F49-CAED-4DE9-8FAD-E8402853F35E}"/>
              </a:ext>
            </a:extLst>
          </p:cNvPr>
          <p:cNvSpPr>
            <a:spLocks noGrp="1"/>
          </p:cNvSpPr>
          <p:nvPr>
            <p:ph type="title"/>
          </p:nvPr>
        </p:nvSpPr>
        <p:spPr>
          <a:xfrm>
            <a:off x="282035" y="127061"/>
            <a:ext cx="9448800" cy="783600"/>
          </a:xfrm>
        </p:spPr>
        <p:txBody>
          <a:bodyPr anchor="ctr"/>
          <a:lstStyle/>
          <a:p>
            <a:r>
              <a:rPr lang="en-US" dirty="0"/>
              <a:t>Training Offerings</a:t>
            </a:r>
          </a:p>
        </p:txBody>
      </p:sp>
    </p:spTree>
    <p:extLst>
      <p:ext uri="{BB962C8B-B14F-4D97-AF65-F5344CB8AC3E}">
        <p14:creationId xmlns:p14="http://schemas.microsoft.com/office/powerpoint/2010/main" val="320004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Two people looking at a tablet&#10;&#10;Description automatically generated with medium confidence">
            <a:extLst>
              <a:ext uri="{FF2B5EF4-FFF2-40B4-BE49-F238E27FC236}">
                <a16:creationId xmlns:a16="http://schemas.microsoft.com/office/drawing/2014/main" id="{356A375E-7337-4FB0-BCE6-3C5CDBEF38E6}"/>
              </a:ext>
            </a:extLst>
          </p:cNvPr>
          <p:cNvPicPr>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25407" r="15036"/>
          <a:stretch/>
        </p:blipFill>
        <p:spPr>
          <a:xfrm>
            <a:off x="867668" y="949524"/>
            <a:ext cx="5250656" cy="4958953"/>
          </a:xfrm>
        </p:spPr>
      </p:pic>
      <p:sp>
        <p:nvSpPr>
          <p:cNvPr id="3" name="Rectangle 2"/>
          <p:cNvSpPr/>
          <p:nvPr/>
        </p:nvSpPr>
        <p:spPr>
          <a:xfrm>
            <a:off x="867808" y="949926"/>
            <a:ext cx="5250516" cy="4958149"/>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p>
        </p:txBody>
      </p:sp>
      <p:sp>
        <p:nvSpPr>
          <p:cNvPr id="6" name="Rectangle 5"/>
          <p:cNvSpPr/>
          <p:nvPr/>
        </p:nvSpPr>
        <p:spPr>
          <a:xfrm>
            <a:off x="6118324" y="949926"/>
            <a:ext cx="5284904" cy="49581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5" name="Rectangle 4"/>
          <p:cNvSpPr/>
          <p:nvPr/>
        </p:nvSpPr>
        <p:spPr>
          <a:xfrm>
            <a:off x="2442633" y="1493275"/>
            <a:ext cx="4000500" cy="3871451"/>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10" name="Rectangle 9"/>
          <p:cNvSpPr/>
          <p:nvPr/>
        </p:nvSpPr>
        <p:spPr>
          <a:xfrm flipH="1">
            <a:off x="2983718" y="2126260"/>
            <a:ext cx="2632996" cy="1015663"/>
          </a:xfrm>
          <a:prstGeom prst="rect">
            <a:avLst/>
          </a:prstGeom>
        </p:spPr>
        <p:txBody>
          <a:bodyPr wrap="square">
            <a:spAutoFit/>
          </a:bodyPr>
          <a:lstStyle/>
          <a:p>
            <a:r>
              <a:rPr lang="en-US" sz="2000" b="1" dirty="0">
                <a:solidFill>
                  <a:schemeClr val="bg1"/>
                </a:solidFill>
                <a:cs typeface="Calibri" panose="020F0502020204030204" pitchFamily="34" charset="0"/>
              </a:rPr>
              <a:t>This is the only F&amp;I school to uphold the EFI Code of Conduct. </a:t>
            </a:r>
            <a:endParaRPr lang="en-US" sz="2000" b="1" dirty="0">
              <a:solidFill>
                <a:schemeClr val="bg1"/>
              </a:solidFill>
              <a:latin typeface="Calibri Bold" panose="020F0702030404030204" pitchFamily="34" charset="0"/>
              <a:ea typeface="Lato Heavy" panose="020F0502020204030203" pitchFamily="34" charset="0"/>
              <a:cs typeface="Lato Heavy" panose="020F0502020204030203" pitchFamily="34" charset="0"/>
            </a:endParaRPr>
          </a:p>
        </p:txBody>
      </p:sp>
      <p:sp>
        <p:nvSpPr>
          <p:cNvPr id="12" name="Rectangle 11"/>
          <p:cNvSpPr/>
          <p:nvPr/>
        </p:nvSpPr>
        <p:spPr>
          <a:xfrm>
            <a:off x="2983719" y="3206944"/>
            <a:ext cx="2971506" cy="1938992"/>
          </a:xfrm>
          <a:prstGeom prst="rect">
            <a:avLst/>
          </a:prstGeom>
        </p:spPr>
        <p:txBody>
          <a:bodyPr wrap="square">
            <a:spAutoFit/>
          </a:bodyPr>
          <a:lstStyle/>
          <a:p>
            <a:r>
              <a:rPr lang="en-US" sz="1500" dirty="0">
                <a:solidFill>
                  <a:schemeClr val="bg1"/>
                </a:solidFill>
                <a:cs typeface="Calibri" panose="020F0502020204030204" pitchFamily="34" charset="0"/>
              </a:rPr>
              <a:t>As professional members of the EFI community, we are committed to constant improvement by educating ourselves on the laws and rules of our industry. We will strive to uphold the following rules, as we encourage and empower others in the profession to do the same.</a:t>
            </a:r>
            <a:endParaRPr lang="id-ID" sz="1500" dirty="0">
              <a:solidFill>
                <a:schemeClr val="bg1"/>
              </a:solidFill>
              <a:cs typeface="Calibri" panose="020F0502020204030204" pitchFamily="34" charset="0"/>
            </a:endParaRPr>
          </a:p>
        </p:txBody>
      </p:sp>
      <p:grpSp>
        <p:nvGrpSpPr>
          <p:cNvPr id="2" name="Group 1">
            <a:extLst>
              <a:ext uri="{FF2B5EF4-FFF2-40B4-BE49-F238E27FC236}">
                <a16:creationId xmlns:a16="http://schemas.microsoft.com/office/drawing/2014/main" id="{FD7ADF1D-E56C-4AC0-9ABB-5D984BAD30C0}"/>
              </a:ext>
            </a:extLst>
          </p:cNvPr>
          <p:cNvGrpSpPr/>
          <p:nvPr/>
        </p:nvGrpSpPr>
        <p:grpSpPr>
          <a:xfrm>
            <a:off x="1438235" y="1358901"/>
            <a:ext cx="684043" cy="3696086"/>
            <a:chOff x="2286093" y="2174241"/>
            <a:chExt cx="1094467" cy="5913738"/>
          </a:xfrm>
        </p:grpSpPr>
        <p:sp>
          <p:nvSpPr>
            <p:cNvPr id="13" name="Rectangle 12"/>
            <p:cNvSpPr/>
            <p:nvPr/>
          </p:nvSpPr>
          <p:spPr>
            <a:xfrm rot="16200000" flipH="1">
              <a:off x="11271" y="4718689"/>
              <a:ext cx="5913738" cy="824841"/>
            </a:xfrm>
            <a:prstGeom prst="rect">
              <a:avLst/>
            </a:prstGeom>
          </p:spPr>
          <p:txBody>
            <a:bodyPr wrap="square">
              <a:spAutoFit/>
            </a:bodyPr>
            <a:lstStyle/>
            <a:p>
              <a:r>
                <a:rPr lang="en-US" sz="2750" spc="188" dirty="0">
                  <a:solidFill>
                    <a:schemeClr val="bg1"/>
                  </a:solidFill>
                  <a:latin typeface="+mj-lt"/>
                  <a:ea typeface="Lato Heavy" panose="020F0502020204030203" pitchFamily="34" charset="0"/>
                  <a:cs typeface="Lato Heavy" panose="020F0502020204030203" pitchFamily="34" charset="0"/>
                </a:rPr>
                <a:t>CODE OF CONDUCT</a:t>
              </a:r>
            </a:p>
          </p:txBody>
        </p:sp>
        <p:sp>
          <p:nvSpPr>
            <p:cNvPr id="14" name="Rectangle 13"/>
            <p:cNvSpPr/>
            <p:nvPr/>
          </p:nvSpPr>
          <p:spPr>
            <a:xfrm rot="16200000" flipH="1">
              <a:off x="392934" y="5709126"/>
              <a:ext cx="4211050" cy="424731"/>
            </a:xfrm>
            <a:prstGeom prst="rect">
              <a:avLst/>
            </a:prstGeom>
          </p:spPr>
          <p:txBody>
            <a:bodyPr wrap="square">
              <a:spAutoFit/>
            </a:bodyPr>
            <a:lstStyle/>
            <a:p>
              <a:r>
                <a:rPr lang="en-US" sz="1125" spc="188" dirty="0">
                  <a:solidFill>
                    <a:schemeClr val="bg1">
                      <a:lumMod val="95000"/>
                    </a:schemeClr>
                  </a:solidFill>
                  <a:latin typeface="+mj-lt"/>
                  <a:ea typeface="Lato Heavy" panose="020F0502020204030203" pitchFamily="34" charset="0"/>
                  <a:cs typeface="Lato Heavy" panose="020F0502020204030203" pitchFamily="34" charset="0"/>
                </a:rPr>
                <a:t>Ethical F&amp;I Managers (EFI)</a:t>
              </a:r>
            </a:p>
          </p:txBody>
        </p:sp>
      </p:grpSp>
      <p:sp>
        <p:nvSpPr>
          <p:cNvPr id="16" name="Rectangle 15"/>
          <p:cNvSpPr/>
          <p:nvPr/>
        </p:nvSpPr>
        <p:spPr>
          <a:xfrm>
            <a:off x="6874579" y="1427976"/>
            <a:ext cx="4180931" cy="784830"/>
          </a:xfrm>
          <a:prstGeom prst="rect">
            <a:avLst/>
          </a:prstGeom>
        </p:spPr>
        <p:txBody>
          <a:bodyPr wrap="square">
            <a:spAutoFit/>
          </a:bodyPr>
          <a:lstStyle/>
          <a:p>
            <a:r>
              <a:rPr lang="en-US" sz="1500" dirty="0">
                <a:solidFill>
                  <a:schemeClr val="bg2"/>
                </a:solidFill>
                <a:cs typeface="Calibri" panose="020F0502020204030204" pitchFamily="34" charset="0"/>
              </a:rPr>
              <a:t>We will always do the right thing and promise to uphold the highest level of integrity and professionalism in the F&amp;I office.</a:t>
            </a:r>
            <a:endParaRPr lang="id-ID" sz="1500" dirty="0">
              <a:solidFill>
                <a:schemeClr val="bg2"/>
              </a:solidFill>
              <a:cs typeface="Calibri" panose="020F0502020204030204" pitchFamily="34" charset="0"/>
            </a:endParaRPr>
          </a:p>
        </p:txBody>
      </p:sp>
      <p:sp>
        <p:nvSpPr>
          <p:cNvPr id="18" name="Rectangle 17"/>
          <p:cNvSpPr/>
          <p:nvPr/>
        </p:nvSpPr>
        <p:spPr>
          <a:xfrm>
            <a:off x="6874579" y="2297116"/>
            <a:ext cx="4180931" cy="323165"/>
          </a:xfrm>
          <a:prstGeom prst="rect">
            <a:avLst/>
          </a:prstGeom>
        </p:spPr>
        <p:txBody>
          <a:bodyPr wrap="square">
            <a:spAutoFit/>
          </a:bodyPr>
          <a:lstStyle/>
          <a:p>
            <a:r>
              <a:rPr lang="en-US" sz="1500" dirty="0">
                <a:solidFill>
                  <a:schemeClr val="bg2"/>
                </a:solidFill>
                <a:cs typeface="Calibri" panose="020F0502020204030204" pitchFamily="34" charset="0"/>
              </a:rPr>
              <a:t>We will not engage in fraudulent practices.</a:t>
            </a:r>
            <a:endParaRPr lang="id-ID" sz="1500" dirty="0">
              <a:solidFill>
                <a:schemeClr val="bg2"/>
              </a:solidFill>
              <a:cs typeface="Calibri" panose="020F0502020204030204" pitchFamily="34" charset="0"/>
            </a:endParaRPr>
          </a:p>
        </p:txBody>
      </p:sp>
      <p:sp>
        <p:nvSpPr>
          <p:cNvPr id="20" name="Rectangle 19"/>
          <p:cNvSpPr/>
          <p:nvPr/>
        </p:nvSpPr>
        <p:spPr>
          <a:xfrm>
            <a:off x="6874579" y="2704590"/>
            <a:ext cx="4180931" cy="323165"/>
          </a:xfrm>
          <a:prstGeom prst="rect">
            <a:avLst/>
          </a:prstGeom>
        </p:spPr>
        <p:txBody>
          <a:bodyPr wrap="square">
            <a:spAutoFit/>
          </a:bodyPr>
          <a:lstStyle/>
          <a:p>
            <a:r>
              <a:rPr lang="en-US" sz="1500" dirty="0">
                <a:solidFill>
                  <a:schemeClr val="bg2"/>
                </a:solidFill>
                <a:cs typeface="Calibri" panose="020F0502020204030204" pitchFamily="34" charset="0"/>
              </a:rPr>
              <a:t>We will practice zero tolerance in discrimination.</a:t>
            </a:r>
            <a:endParaRPr lang="id-ID" sz="1500" dirty="0">
              <a:solidFill>
                <a:schemeClr val="bg2"/>
              </a:solidFill>
              <a:cs typeface="Calibri" panose="020F0502020204030204" pitchFamily="34" charset="0"/>
            </a:endParaRPr>
          </a:p>
        </p:txBody>
      </p:sp>
      <p:sp>
        <p:nvSpPr>
          <p:cNvPr id="26" name="Rectangle 25">
            <a:extLst>
              <a:ext uri="{FF2B5EF4-FFF2-40B4-BE49-F238E27FC236}">
                <a16:creationId xmlns:a16="http://schemas.microsoft.com/office/drawing/2014/main" id="{B838A120-1961-4402-B028-861DECCBA0E9}"/>
              </a:ext>
            </a:extLst>
          </p:cNvPr>
          <p:cNvSpPr/>
          <p:nvPr/>
        </p:nvSpPr>
        <p:spPr>
          <a:xfrm>
            <a:off x="6874579" y="3112064"/>
            <a:ext cx="4180931" cy="1015663"/>
          </a:xfrm>
          <a:prstGeom prst="rect">
            <a:avLst/>
          </a:prstGeom>
        </p:spPr>
        <p:txBody>
          <a:bodyPr wrap="square">
            <a:spAutoFit/>
          </a:bodyPr>
          <a:lstStyle/>
          <a:p>
            <a:r>
              <a:rPr lang="en-US" sz="1500" dirty="0">
                <a:solidFill>
                  <a:schemeClr val="bg2"/>
                </a:solidFill>
                <a:cs typeface="Calibri" panose="020F0502020204030204" pitchFamily="34" charset="0"/>
              </a:rPr>
              <a:t>We are committed to diligence in the training and self-education of all laws, rules, and regulations of the F&amp;I office, and the legal ramifications if we do not abide by them.</a:t>
            </a:r>
            <a:endParaRPr lang="id-ID" sz="1500" dirty="0">
              <a:solidFill>
                <a:schemeClr val="bg2"/>
              </a:solidFill>
              <a:cs typeface="Calibri" panose="020F0502020204030204" pitchFamily="34" charset="0"/>
            </a:endParaRPr>
          </a:p>
        </p:txBody>
      </p:sp>
      <p:sp>
        <p:nvSpPr>
          <p:cNvPr id="35" name="Rectangle 34">
            <a:extLst>
              <a:ext uri="{FF2B5EF4-FFF2-40B4-BE49-F238E27FC236}">
                <a16:creationId xmlns:a16="http://schemas.microsoft.com/office/drawing/2014/main" id="{3346E06F-0795-4525-94BE-3AA9382F80D8}"/>
              </a:ext>
            </a:extLst>
          </p:cNvPr>
          <p:cNvSpPr/>
          <p:nvPr/>
        </p:nvSpPr>
        <p:spPr>
          <a:xfrm>
            <a:off x="6874579" y="4212037"/>
            <a:ext cx="4180931" cy="1246495"/>
          </a:xfrm>
          <a:prstGeom prst="rect">
            <a:avLst/>
          </a:prstGeom>
        </p:spPr>
        <p:txBody>
          <a:bodyPr wrap="square">
            <a:spAutoFit/>
          </a:bodyPr>
          <a:lstStyle/>
          <a:p>
            <a:pPr>
              <a:spcAft>
                <a:spcPts val="188"/>
              </a:spcAft>
            </a:pPr>
            <a:r>
              <a:rPr lang="en-US" sz="1500" dirty="0">
                <a:solidFill>
                  <a:schemeClr val="bg2"/>
                </a:solidFill>
                <a:cs typeface="Calibri" panose="020F0502020204030204" pitchFamily="34" charset="0"/>
              </a:rPr>
              <a:t>We will continually work to know and understand every document in full, including but not limited to: all dealer agreements regarding the F&amp;I office, all finance company provisions and rate sheets, and all product contracts and the information therein.</a:t>
            </a:r>
            <a:endParaRPr lang="id-ID" sz="1500" dirty="0">
              <a:solidFill>
                <a:schemeClr val="bg2"/>
              </a:solidFill>
              <a:cs typeface="Calibri" panose="020F0502020204030204" pitchFamily="34" charset="0"/>
            </a:endParaRPr>
          </a:p>
        </p:txBody>
      </p:sp>
      <p:sp>
        <p:nvSpPr>
          <p:cNvPr id="38" name="Rectangle 37">
            <a:extLst>
              <a:ext uri="{FF2B5EF4-FFF2-40B4-BE49-F238E27FC236}">
                <a16:creationId xmlns:a16="http://schemas.microsoft.com/office/drawing/2014/main" id="{09B5AF84-A17A-4307-8EDA-E1EE0C8E36B2}"/>
              </a:ext>
            </a:extLst>
          </p:cNvPr>
          <p:cNvSpPr/>
          <p:nvPr/>
        </p:nvSpPr>
        <p:spPr>
          <a:xfrm>
            <a:off x="6874579" y="2384979"/>
            <a:ext cx="4180931" cy="784830"/>
          </a:xfrm>
          <a:prstGeom prst="rect">
            <a:avLst/>
          </a:prstGeom>
        </p:spPr>
        <p:txBody>
          <a:bodyPr wrap="square">
            <a:spAutoFit/>
          </a:bodyPr>
          <a:lstStyle/>
          <a:p>
            <a:r>
              <a:rPr lang="en-US" sz="1500" dirty="0">
                <a:solidFill>
                  <a:schemeClr val="bg2"/>
                </a:solidFill>
                <a:cs typeface="Calibri" panose="020F0502020204030204" pitchFamily="34" charset="0"/>
              </a:rPr>
              <a:t>We will provide full disclosure of all product information, RISC, and lease contracts to every customer.</a:t>
            </a:r>
            <a:endParaRPr lang="id-ID" sz="1500" dirty="0">
              <a:solidFill>
                <a:schemeClr val="bg2"/>
              </a:solidFill>
              <a:cs typeface="Calibri" panose="020F0502020204030204" pitchFamily="34" charset="0"/>
            </a:endParaRPr>
          </a:p>
        </p:txBody>
      </p:sp>
      <p:sp>
        <p:nvSpPr>
          <p:cNvPr id="41" name="Rectangle 40">
            <a:extLst>
              <a:ext uri="{FF2B5EF4-FFF2-40B4-BE49-F238E27FC236}">
                <a16:creationId xmlns:a16="http://schemas.microsoft.com/office/drawing/2014/main" id="{8397CA1D-AC0A-4DA3-8122-DF5C094B42B7}"/>
              </a:ext>
            </a:extLst>
          </p:cNvPr>
          <p:cNvSpPr/>
          <p:nvPr/>
        </p:nvSpPr>
        <p:spPr>
          <a:xfrm>
            <a:off x="6874579" y="3407919"/>
            <a:ext cx="4184238" cy="1246495"/>
          </a:xfrm>
          <a:prstGeom prst="rect">
            <a:avLst/>
          </a:prstGeom>
        </p:spPr>
        <p:txBody>
          <a:bodyPr wrap="square">
            <a:spAutoFit/>
          </a:bodyPr>
          <a:lstStyle/>
          <a:p>
            <a:r>
              <a:rPr lang="en-US" sz="1500" dirty="0">
                <a:solidFill>
                  <a:schemeClr val="bg2"/>
                </a:solidFill>
                <a:cs typeface="Calibri" panose="020F0502020204030204" pitchFamily="34" charset="0"/>
              </a:rPr>
              <a:t>We will maintain a customer-first mindset, seeking to understand and meet the customer’s needs above all else and conducting ourselves with an approachable demeanor to aid in creating a positive customer experience.</a:t>
            </a:r>
            <a:endParaRPr lang="id-ID" sz="1500" dirty="0">
              <a:solidFill>
                <a:schemeClr val="bg2"/>
              </a:solidFill>
              <a:cs typeface="Calibri" panose="020F0502020204030204" pitchFamily="34" charset="0"/>
            </a:endParaRPr>
          </a:p>
        </p:txBody>
      </p:sp>
    </p:spTree>
    <p:extLst>
      <p:ext uri="{BB962C8B-B14F-4D97-AF65-F5344CB8AC3E}">
        <p14:creationId xmlns:p14="http://schemas.microsoft.com/office/powerpoint/2010/main" val="36749162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decel="10000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decel="10000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decel="10000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decel="10000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decel="10000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1+#ppt_w/2"/>
                                          </p:val>
                                        </p:tav>
                                        <p:tav tm="100000">
                                          <p:val>
                                            <p:strVal val="#ppt_x"/>
                                          </p:val>
                                        </p:tav>
                                      </p:tavLst>
                                    </p:anim>
                                    <p:anim calcmode="lin" valueType="num">
                                      <p:cBhvr additive="base">
                                        <p:cTn id="4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16"/>
                                        </p:tgtEl>
                                        <p:attrNameLst>
                                          <p:attrName>ppt_x</p:attrName>
                                        </p:attrNameLst>
                                      </p:cBhvr>
                                      <p:tavLst>
                                        <p:tav tm="0">
                                          <p:val>
                                            <p:strVal val="ppt_x"/>
                                          </p:val>
                                        </p:tav>
                                        <p:tav tm="100000">
                                          <p:val>
                                            <p:strVal val="ppt_x"/>
                                          </p:val>
                                        </p:tav>
                                      </p:tavLst>
                                    </p:anim>
                                    <p:anim calcmode="lin" valueType="num">
                                      <p:cBhvr additive="base">
                                        <p:cTn id="51" dur="500"/>
                                        <p:tgtEl>
                                          <p:spTgt spid="16"/>
                                        </p:tgtEl>
                                        <p:attrNameLst>
                                          <p:attrName>ppt_y</p:attrName>
                                        </p:attrNameLst>
                                      </p:cBhvr>
                                      <p:tavLst>
                                        <p:tav tm="0">
                                          <p:val>
                                            <p:strVal val="ppt_y"/>
                                          </p:val>
                                        </p:tav>
                                        <p:tav tm="100000">
                                          <p:val>
                                            <p:strVal val="1+ppt_h/2"/>
                                          </p:val>
                                        </p:tav>
                                      </p:tavLst>
                                    </p:anim>
                                    <p:set>
                                      <p:cBhvr>
                                        <p:cTn id="52" dur="1" fill="hold">
                                          <p:stCondLst>
                                            <p:cond delay="499"/>
                                          </p:stCondLst>
                                        </p:cTn>
                                        <p:tgtEl>
                                          <p:spTgt spid="16"/>
                                        </p:tgtEl>
                                        <p:attrNameLst>
                                          <p:attrName>style.visibility</p:attrName>
                                        </p:attrNameLst>
                                      </p:cBhvr>
                                      <p:to>
                                        <p:strVal val="hidden"/>
                                      </p:to>
                                    </p:set>
                                  </p:childTnLst>
                                </p:cTn>
                              </p:par>
                              <p:par>
                                <p:cTn id="53" presetID="2" presetClass="exit" presetSubtype="4" fill="hold" grpId="1" nodeType="withEffect">
                                  <p:stCondLst>
                                    <p:cond delay="0"/>
                                  </p:stCondLst>
                                  <p:childTnLst>
                                    <p:anim calcmode="lin" valueType="num">
                                      <p:cBhvr additive="base">
                                        <p:cTn id="54" dur="500"/>
                                        <p:tgtEl>
                                          <p:spTgt spid="18"/>
                                        </p:tgtEl>
                                        <p:attrNameLst>
                                          <p:attrName>ppt_x</p:attrName>
                                        </p:attrNameLst>
                                      </p:cBhvr>
                                      <p:tavLst>
                                        <p:tav tm="0">
                                          <p:val>
                                            <p:strVal val="ppt_x"/>
                                          </p:val>
                                        </p:tav>
                                        <p:tav tm="100000">
                                          <p:val>
                                            <p:strVal val="ppt_x"/>
                                          </p:val>
                                        </p:tav>
                                      </p:tavLst>
                                    </p:anim>
                                    <p:anim calcmode="lin" valueType="num">
                                      <p:cBhvr additive="base">
                                        <p:cTn id="55" dur="500"/>
                                        <p:tgtEl>
                                          <p:spTgt spid="18"/>
                                        </p:tgtEl>
                                        <p:attrNameLst>
                                          <p:attrName>ppt_y</p:attrName>
                                        </p:attrNameLst>
                                      </p:cBhvr>
                                      <p:tavLst>
                                        <p:tav tm="0">
                                          <p:val>
                                            <p:strVal val="ppt_y"/>
                                          </p:val>
                                        </p:tav>
                                        <p:tav tm="100000">
                                          <p:val>
                                            <p:strVal val="1+ppt_h/2"/>
                                          </p:val>
                                        </p:tav>
                                      </p:tavLst>
                                    </p:anim>
                                    <p:set>
                                      <p:cBhvr>
                                        <p:cTn id="56" dur="1" fill="hold">
                                          <p:stCondLst>
                                            <p:cond delay="499"/>
                                          </p:stCondLst>
                                        </p:cTn>
                                        <p:tgtEl>
                                          <p:spTgt spid="18"/>
                                        </p:tgtEl>
                                        <p:attrNameLst>
                                          <p:attrName>style.visibility</p:attrName>
                                        </p:attrNameLst>
                                      </p:cBhvr>
                                      <p:to>
                                        <p:strVal val="hidden"/>
                                      </p:to>
                                    </p:set>
                                  </p:childTnLst>
                                </p:cTn>
                              </p:par>
                              <p:par>
                                <p:cTn id="57" presetID="2" presetClass="exit" presetSubtype="4" fill="hold" grpId="1" nodeType="withEffect">
                                  <p:stCondLst>
                                    <p:cond delay="0"/>
                                  </p:stCondLst>
                                  <p:childTnLst>
                                    <p:anim calcmode="lin" valueType="num">
                                      <p:cBhvr additive="base">
                                        <p:cTn id="58" dur="500"/>
                                        <p:tgtEl>
                                          <p:spTgt spid="20"/>
                                        </p:tgtEl>
                                        <p:attrNameLst>
                                          <p:attrName>ppt_x</p:attrName>
                                        </p:attrNameLst>
                                      </p:cBhvr>
                                      <p:tavLst>
                                        <p:tav tm="0">
                                          <p:val>
                                            <p:strVal val="ppt_x"/>
                                          </p:val>
                                        </p:tav>
                                        <p:tav tm="100000">
                                          <p:val>
                                            <p:strVal val="ppt_x"/>
                                          </p:val>
                                        </p:tav>
                                      </p:tavLst>
                                    </p:anim>
                                    <p:anim calcmode="lin" valueType="num">
                                      <p:cBhvr additive="base">
                                        <p:cTn id="59" dur="500"/>
                                        <p:tgtEl>
                                          <p:spTgt spid="20"/>
                                        </p:tgtEl>
                                        <p:attrNameLst>
                                          <p:attrName>ppt_y</p:attrName>
                                        </p:attrNameLst>
                                      </p:cBhvr>
                                      <p:tavLst>
                                        <p:tav tm="0">
                                          <p:val>
                                            <p:strVal val="ppt_y"/>
                                          </p:val>
                                        </p:tav>
                                        <p:tav tm="100000">
                                          <p:val>
                                            <p:strVal val="1+ppt_h/2"/>
                                          </p:val>
                                        </p:tav>
                                      </p:tavLst>
                                    </p:anim>
                                    <p:set>
                                      <p:cBhvr>
                                        <p:cTn id="60" dur="1" fill="hold">
                                          <p:stCondLst>
                                            <p:cond delay="499"/>
                                          </p:stCondLst>
                                        </p:cTn>
                                        <p:tgtEl>
                                          <p:spTgt spid="20"/>
                                        </p:tgtEl>
                                        <p:attrNameLst>
                                          <p:attrName>style.visibility</p:attrName>
                                        </p:attrNameLst>
                                      </p:cBhvr>
                                      <p:to>
                                        <p:strVal val="hidden"/>
                                      </p:to>
                                    </p:set>
                                  </p:childTnLst>
                                </p:cTn>
                              </p:par>
                              <p:par>
                                <p:cTn id="61" presetID="2" presetClass="exit" presetSubtype="4" fill="hold" grpId="1" nodeType="withEffect">
                                  <p:stCondLst>
                                    <p:cond delay="0"/>
                                  </p:stCondLst>
                                  <p:childTnLst>
                                    <p:anim calcmode="lin" valueType="num">
                                      <p:cBhvr additive="base">
                                        <p:cTn id="62" dur="500"/>
                                        <p:tgtEl>
                                          <p:spTgt spid="26"/>
                                        </p:tgtEl>
                                        <p:attrNameLst>
                                          <p:attrName>ppt_x</p:attrName>
                                        </p:attrNameLst>
                                      </p:cBhvr>
                                      <p:tavLst>
                                        <p:tav tm="0">
                                          <p:val>
                                            <p:strVal val="ppt_x"/>
                                          </p:val>
                                        </p:tav>
                                        <p:tav tm="100000">
                                          <p:val>
                                            <p:strVal val="ppt_x"/>
                                          </p:val>
                                        </p:tav>
                                      </p:tavLst>
                                    </p:anim>
                                    <p:anim calcmode="lin" valueType="num">
                                      <p:cBhvr additive="base">
                                        <p:cTn id="63" dur="500"/>
                                        <p:tgtEl>
                                          <p:spTgt spid="26"/>
                                        </p:tgtEl>
                                        <p:attrNameLst>
                                          <p:attrName>ppt_y</p:attrName>
                                        </p:attrNameLst>
                                      </p:cBhvr>
                                      <p:tavLst>
                                        <p:tav tm="0">
                                          <p:val>
                                            <p:strVal val="ppt_y"/>
                                          </p:val>
                                        </p:tav>
                                        <p:tav tm="100000">
                                          <p:val>
                                            <p:strVal val="1+ppt_h/2"/>
                                          </p:val>
                                        </p:tav>
                                      </p:tavLst>
                                    </p:anim>
                                    <p:set>
                                      <p:cBhvr>
                                        <p:cTn id="64" dur="1" fill="hold">
                                          <p:stCondLst>
                                            <p:cond delay="499"/>
                                          </p:stCondLst>
                                        </p:cTn>
                                        <p:tgtEl>
                                          <p:spTgt spid="26"/>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35"/>
                                        </p:tgtEl>
                                        <p:attrNameLst>
                                          <p:attrName>ppt_x</p:attrName>
                                        </p:attrNameLst>
                                      </p:cBhvr>
                                      <p:tavLst>
                                        <p:tav tm="0">
                                          <p:val>
                                            <p:strVal val="ppt_x"/>
                                          </p:val>
                                        </p:tav>
                                        <p:tav tm="100000">
                                          <p:val>
                                            <p:strVal val="ppt_x"/>
                                          </p:val>
                                        </p:tav>
                                      </p:tavLst>
                                    </p:anim>
                                    <p:anim calcmode="lin" valueType="num">
                                      <p:cBhvr additive="base">
                                        <p:cTn id="67" dur="500"/>
                                        <p:tgtEl>
                                          <p:spTgt spid="35"/>
                                        </p:tgtEl>
                                        <p:attrNameLst>
                                          <p:attrName>ppt_y</p:attrName>
                                        </p:attrNameLst>
                                      </p:cBhvr>
                                      <p:tavLst>
                                        <p:tav tm="0">
                                          <p:val>
                                            <p:strVal val="ppt_y"/>
                                          </p:val>
                                        </p:tav>
                                        <p:tav tm="100000">
                                          <p:val>
                                            <p:strVal val="1+ppt_h/2"/>
                                          </p:val>
                                        </p:tav>
                                      </p:tavLst>
                                    </p:anim>
                                    <p:set>
                                      <p:cBhvr>
                                        <p:cTn id="68" dur="1" fill="hold">
                                          <p:stCondLst>
                                            <p:cond delay="499"/>
                                          </p:stCondLst>
                                        </p:cTn>
                                        <p:tgtEl>
                                          <p:spTgt spid="35"/>
                                        </p:tgtEl>
                                        <p:attrNameLst>
                                          <p:attrName>style.visibility</p:attrName>
                                        </p:attrNameLst>
                                      </p:cBhvr>
                                      <p:to>
                                        <p:strVal val="hidden"/>
                                      </p:to>
                                    </p:set>
                                  </p:childTnLst>
                                </p:cTn>
                              </p:par>
                            </p:childTnLst>
                          </p:cTn>
                        </p:par>
                        <p:par>
                          <p:cTn id="69" fill="hold">
                            <p:stCondLst>
                              <p:cond delay="500"/>
                            </p:stCondLst>
                            <p:childTnLst>
                              <p:par>
                                <p:cTn id="70" presetID="2" presetClass="entr" presetSubtype="2" decel="10000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1+#ppt_w/2"/>
                                          </p:val>
                                        </p:tav>
                                        <p:tav tm="100000">
                                          <p:val>
                                            <p:strVal val="#ppt_x"/>
                                          </p:val>
                                        </p:tav>
                                      </p:tavLst>
                                    </p:anim>
                                    <p:anim calcmode="lin" valueType="num">
                                      <p:cBhvr additive="base">
                                        <p:cTn id="73"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decel="100000"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500" fill="hold"/>
                                        <p:tgtEl>
                                          <p:spTgt spid="41"/>
                                        </p:tgtEl>
                                        <p:attrNameLst>
                                          <p:attrName>ppt_x</p:attrName>
                                        </p:attrNameLst>
                                      </p:cBhvr>
                                      <p:tavLst>
                                        <p:tav tm="0">
                                          <p:val>
                                            <p:strVal val="1+#ppt_w/2"/>
                                          </p:val>
                                        </p:tav>
                                        <p:tav tm="100000">
                                          <p:val>
                                            <p:strVal val="#ppt_x"/>
                                          </p:val>
                                        </p:tav>
                                      </p:tavLst>
                                    </p:anim>
                                    <p:anim calcmode="lin" valueType="num">
                                      <p:cBhvr additive="base">
                                        <p:cTn id="7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2" grpId="0"/>
      <p:bldP spid="16" grpId="0"/>
      <p:bldP spid="16" grpId="1"/>
      <p:bldP spid="18" grpId="0"/>
      <p:bldP spid="18" grpId="1"/>
      <p:bldP spid="20" grpId="0"/>
      <p:bldP spid="20" grpId="1"/>
      <p:bldP spid="26" grpId="0"/>
      <p:bldP spid="26" grpId="1"/>
      <p:bldP spid="35" grpId="0"/>
      <p:bldP spid="35" grpId="1"/>
      <p:bldP spid="38"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E7CD12-C9DF-4B08-B715-6F0AC33A67F5}"/>
              </a:ext>
            </a:extLst>
          </p:cNvPr>
          <p:cNvSpPr/>
          <p:nvPr/>
        </p:nvSpPr>
        <p:spPr>
          <a:xfrm>
            <a:off x="806890" y="733683"/>
            <a:ext cx="10577229" cy="539063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grpSp>
        <p:nvGrpSpPr>
          <p:cNvPr id="3" name="Group 2"/>
          <p:cNvGrpSpPr/>
          <p:nvPr/>
        </p:nvGrpSpPr>
        <p:grpSpPr>
          <a:xfrm flipH="1">
            <a:off x="1094623" y="1032487"/>
            <a:ext cx="2360561" cy="781153"/>
            <a:chOff x="1213298" y="4176712"/>
            <a:chExt cx="3776897" cy="1249845"/>
          </a:xfrm>
        </p:grpSpPr>
        <p:sp>
          <p:nvSpPr>
            <p:cNvPr id="4" name="Rectangle 3"/>
            <p:cNvSpPr/>
            <p:nvPr/>
          </p:nvSpPr>
          <p:spPr>
            <a:xfrm>
              <a:off x="1213298" y="4601715"/>
              <a:ext cx="3776897" cy="824842"/>
            </a:xfrm>
            <a:prstGeom prst="rect">
              <a:avLst/>
            </a:prstGeom>
          </p:spPr>
          <p:txBody>
            <a:bodyPr wrap="square">
              <a:spAutoFit/>
            </a:bodyPr>
            <a:lstStyle/>
            <a:p>
              <a:r>
                <a:rPr lang="en-US" sz="2750" dirty="0">
                  <a:solidFill>
                    <a:schemeClr val="accent4"/>
                  </a:solidFill>
                  <a:latin typeface="Calibri Bold" panose="020F0702030404030204" pitchFamily="34" charset="0"/>
                  <a:ea typeface="Lato Heavy" panose="020F0502020204030203" pitchFamily="34" charset="0"/>
                  <a:cs typeface="Lato Heavy" panose="020F0502020204030203" pitchFamily="34" charset="0"/>
                </a:rPr>
                <a:t>F&amp;I OF TODAY</a:t>
              </a:r>
            </a:p>
          </p:txBody>
        </p:sp>
        <p:sp>
          <p:nvSpPr>
            <p:cNvPr id="5" name="TextBox 4"/>
            <p:cNvSpPr txBox="1"/>
            <p:nvPr/>
          </p:nvSpPr>
          <p:spPr>
            <a:xfrm>
              <a:off x="1916328" y="4176712"/>
              <a:ext cx="3073867" cy="393954"/>
            </a:xfrm>
            <a:prstGeom prst="rect">
              <a:avLst/>
            </a:prstGeom>
            <a:noFill/>
          </p:spPr>
          <p:txBody>
            <a:bodyPr wrap="square" rtlCol="0">
              <a:spAutoFit/>
            </a:bodyPr>
            <a:lstStyle/>
            <a:p>
              <a:r>
                <a:rPr lang="en-US" sz="1000" spc="188" dirty="0">
                  <a:solidFill>
                    <a:srgbClr val="686868"/>
                  </a:solidFill>
                  <a:ea typeface="Roboto Medium" panose="02000000000000000000" pitchFamily="2" charset="0"/>
                  <a:cs typeface="Calibri" panose="020F0502020204030204" pitchFamily="34" charset="0"/>
                </a:rPr>
                <a:t>FINANCE &amp; INSURANCE</a:t>
              </a:r>
              <a:endParaRPr lang="id-ID" sz="1000" spc="188" dirty="0">
                <a:solidFill>
                  <a:srgbClr val="686868"/>
                </a:solidFill>
                <a:ea typeface="Roboto Medium" panose="02000000000000000000" pitchFamily="2" charset="0"/>
                <a:cs typeface="Calibri" panose="020F0502020204030204" pitchFamily="34" charset="0"/>
              </a:endParaRPr>
            </a:p>
          </p:txBody>
        </p:sp>
      </p:grpSp>
      <p:grpSp>
        <p:nvGrpSpPr>
          <p:cNvPr id="6" name="Group 5">
            <a:extLst>
              <a:ext uri="{FF2B5EF4-FFF2-40B4-BE49-F238E27FC236}">
                <a16:creationId xmlns:a16="http://schemas.microsoft.com/office/drawing/2014/main" id="{5906444B-5781-4C7C-BCEF-D311B880CF8A}"/>
              </a:ext>
            </a:extLst>
          </p:cNvPr>
          <p:cNvGrpSpPr/>
          <p:nvPr/>
        </p:nvGrpSpPr>
        <p:grpSpPr>
          <a:xfrm>
            <a:off x="6239371" y="2104054"/>
            <a:ext cx="4858006" cy="3714101"/>
            <a:chOff x="9823855" y="3363432"/>
            <a:chExt cx="7772809" cy="5942561"/>
          </a:xfrm>
        </p:grpSpPr>
        <p:sp>
          <p:nvSpPr>
            <p:cNvPr id="36" name="Rectangle: Rounded Corners 35"/>
            <p:cNvSpPr/>
            <p:nvPr/>
          </p:nvSpPr>
          <p:spPr>
            <a:xfrm>
              <a:off x="9823855" y="3363432"/>
              <a:ext cx="7772809" cy="5942561"/>
            </a:xfrm>
            <a:prstGeom prst="roundRect">
              <a:avLst>
                <a:gd name="adj" fmla="val 1290"/>
              </a:avLst>
            </a:prstGeom>
            <a:solidFill>
              <a:schemeClr val="accent4"/>
            </a:solidFill>
            <a:ln>
              <a:noFill/>
            </a:ln>
            <a:effectLst>
              <a:outerShdw blurRad="635000" dist="635000" dir="3000000" sx="92000" sy="92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p>
          </p:txBody>
        </p:sp>
        <p:sp>
          <p:nvSpPr>
            <p:cNvPr id="23" name="Rectangle 22"/>
            <p:cNvSpPr/>
            <p:nvPr/>
          </p:nvSpPr>
          <p:spPr>
            <a:xfrm>
              <a:off x="10401893" y="3838477"/>
              <a:ext cx="6616732" cy="1290200"/>
            </a:xfrm>
            <a:prstGeom prst="rect">
              <a:avLst/>
            </a:prstGeom>
            <a:noFill/>
          </p:spPr>
          <p:txBody>
            <a:bodyPr wrap="square">
              <a:spAutoFit/>
            </a:bodyPr>
            <a:lstStyle/>
            <a:p>
              <a:pPr>
                <a:lnSpc>
                  <a:spcPct val="120000"/>
                </a:lnSpc>
              </a:pPr>
              <a:r>
                <a:rPr lang="en-US" sz="2000" b="1" dirty="0">
                  <a:solidFill>
                    <a:srgbClr val="E4E4E4"/>
                  </a:solidFill>
                  <a:cs typeface="Calibri" panose="020F0502020204030204" pitchFamily="34" charset="0"/>
                </a:rPr>
                <a:t>The most significant changes in F&amp;I </a:t>
              </a:r>
            </a:p>
            <a:p>
              <a:pPr>
                <a:lnSpc>
                  <a:spcPct val="120000"/>
                </a:lnSpc>
              </a:pPr>
              <a:r>
                <a:rPr lang="en-US" sz="2000" b="1" dirty="0">
                  <a:solidFill>
                    <a:srgbClr val="E4E4E4"/>
                  </a:solidFill>
                  <a:cs typeface="Calibri" panose="020F0502020204030204" pitchFamily="34" charset="0"/>
                </a:rPr>
                <a:t>moving forward:</a:t>
              </a:r>
            </a:p>
          </p:txBody>
        </p:sp>
      </p:grpSp>
      <p:grpSp>
        <p:nvGrpSpPr>
          <p:cNvPr id="37" name="Group 36">
            <a:extLst>
              <a:ext uri="{FF2B5EF4-FFF2-40B4-BE49-F238E27FC236}">
                <a16:creationId xmlns:a16="http://schemas.microsoft.com/office/drawing/2014/main" id="{1F3B006B-0448-411C-9DEE-33F05FFC1F5F}"/>
              </a:ext>
            </a:extLst>
          </p:cNvPr>
          <p:cNvGrpSpPr/>
          <p:nvPr/>
        </p:nvGrpSpPr>
        <p:grpSpPr>
          <a:xfrm>
            <a:off x="1094624" y="2104055"/>
            <a:ext cx="5144748" cy="3714101"/>
            <a:chOff x="1403898" y="4493103"/>
            <a:chExt cx="3934899" cy="4660491"/>
          </a:xfrm>
          <a:solidFill>
            <a:schemeClr val="accent4"/>
          </a:solidFill>
        </p:grpSpPr>
        <p:sp>
          <p:nvSpPr>
            <p:cNvPr id="38" name="Rectangle: Rounded Corners 37">
              <a:extLst>
                <a:ext uri="{FF2B5EF4-FFF2-40B4-BE49-F238E27FC236}">
                  <a16:creationId xmlns:a16="http://schemas.microsoft.com/office/drawing/2014/main" id="{43D23D58-7381-477B-BEAA-F28E00660911}"/>
                </a:ext>
              </a:extLst>
            </p:cNvPr>
            <p:cNvSpPr/>
            <p:nvPr/>
          </p:nvSpPr>
          <p:spPr>
            <a:xfrm>
              <a:off x="1403898" y="4493103"/>
              <a:ext cx="3934899" cy="4660491"/>
            </a:xfrm>
            <a:prstGeom prst="roundRect">
              <a:avLst>
                <a:gd name="adj" fmla="val 1290"/>
              </a:avLst>
            </a:prstGeom>
            <a:solidFill>
              <a:schemeClr val="accent5">
                <a:lumMod val="75000"/>
              </a:schemeClr>
            </a:solidFill>
            <a:ln>
              <a:noFill/>
            </a:ln>
            <a:effectLst>
              <a:outerShdw blurRad="635000" dist="635000" dir="3000000" sx="92000" sy="92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p>
          </p:txBody>
        </p:sp>
        <p:sp>
          <p:nvSpPr>
            <p:cNvPr id="40" name="Rectangle 39">
              <a:extLst>
                <a:ext uri="{FF2B5EF4-FFF2-40B4-BE49-F238E27FC236}">
                  <a16:creationId xmlns:a16="http://schemas.microsoft.com/office/drawing/2014/main" id="{B91B24ED-A919-4A65-95DD-C1B2B533D215}"/>
                </a:ext>
              </a:extLst>
            </p:cNvPr>
            <p:cNvSpPr/>
            <p:nvPr/>
          </p:nvSpPr>
          <p:spPr>
            <a:xfrm>
              <a:off x="1801465" y="4865660"/>
              <a:ext cx="3139765" cy="1011847"/>
            </a:xfrm>
            <a:prstGeom prst="rect">
              <a:avLst/>
            </a:prstGeom>
            <a:noFill/>
          </p:spPr>
          <p:txBody>
            <a:bodyPr wrap="square">
              <a:spAutoFit/>
            </a:bodyPr>
            <a:lstStyle/>
            <a:p>
              <a:pPr>
                <a:lnSpc>
                  <a:spcPct val="120000"/>
                </a:lnSpc>
              </a:pPr>
              <a:r>
                <a:rPr lang="en-US" sz="2000" b="1" dirty="0">
                  <a:solidFill>
                    <a:schemeClr val="bg1">
                      <a:lumMod val="95000"/>
                    </a:schemeClr>
                  </a:solidFill>
                  <a:cs typeface="Calibri" panose="020F0502020204030204" pitchFamily="34" charset="0"/>
                </a:rPr>
                <a:t>The most significant changes in F&amp;I in the past five years:</a:t>
              </a:r>
            </a:p>
          </p:txBody>
        </p:sp>
      </p:grpSp>
      <p:sp>
        <p:nvSpPr>
          <p:cNvPr id="17" name="Isosceles Triangle 16">
            <a:extLst>
              <a:ext uri="{FF2B5EF4-FFF2-40B4-BE49-F238E27FC236}">
                <a16:creationId xmlns:a16="http://schemas.microsoft.com/office/drawing/2014/main" id="{1F0589A1-B146-484D-91F3-0191805C7977}"/>
              </a:ext>
            </a:extLst>
          </p:cNvPr>
          <p:cNvSpPr/>
          <p:nvPr/>
        </p:nvSpPr>
        <p:spPr>
          <a:xfrm flipV="1">
            <a:off x="3471055" y="2085177"/>
            <a:ext cx="391886" cy="245779"/>
          </a:xfrm>
          <a:prstGeom prst="triangl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18" name="Isosceles Triangle 17">
            <a:extLst>
              <a:ext uri="{FF2B5EF4-FFF2-40B4-BE49-F238E27FC236}">
                <a16:creationId xmlns:a16="http://schemas.microsoft.com/office/drawing/2014/main" id="{DE918280-190A-46D4-9B7E-6A291B209E0A}"/>
              </a:ext>
            </a:extLst>
          </p:cNvPr>
          <p:cNvSpPr/>
          <p:nvPr/>
        </p:nvSpPr>
        <p:spPr>
          <a:xfrm flipV="1">
            <a:off x="8472431" y="2104054"/>
            <a:ext cx="391886" cy="245779"/>
          </a:xfrm>
          <a:prstGeom prst="triangl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19" name="Rectangle 18">
            <a:extLst>
              <a:ext uri="{FF2B5EF4-FFF2-40B4-BE49-F238E27FC236}">
                <a16:creationId xmlns:a16="http://schemas.microsoft.com/office/drawing/2014/main" id="{0D4A6A1B-6FE5-4465-9909-09C03279C96F}"/>
              </a:ext>
            </a:extLst>
          </p:cNvPr>
          <p:cNvSpPr/>
          <p:nvPr/>
        </p:nvSpPr>
        <p:spPr>
          <a:xfrm>
            <a:off x="1614429" y="3154439"/>
            <a:ext cx="4105137" cy="2656112"/>
          </a:xfrm>
          <a:prstGeom prst="rect">
            <a:avLst/>
          </a:prstGeom>
          <a:noFill/>
        </p:spPr>
        <p:txBody>
          <a:bodyPr wrap="square">
            <a:spAutoFit/>
          </a:bodyPr>
          <a:lstStyle/>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Customers’ self-education and awareness</a:t>
            </a:r>
          </a:p>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State and Federal legislation</a:t>
            </a:r>
          </a:p>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Technology in the dealership</a:t>
            </a:r>
          </a:p>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Scrutiny from the FTC, CFPB, ABA, and state agencies</a:t>
            </a:r>
          </a:p>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Social media</a:t>
            </a:r>
          </a:p>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Online reviews</a:t>
            </a:r>
            <a:endParaRPr lang="id-ID" sz="1750" dirty="0">
              <a:solidFill>
                <a:srgbClr val="E4E4E4"/>
              </a:solidFill>
              <a:cs typeface="Calibri" panose="020F0502020204030204" pitchFamily="34" charset="0"/>
            </a:endParaRPr>
          </a:p>
        </p:txBody>
      </p:sp>
      <p:sp>
        <p:nvSpPr>
          <p:cNvPr id="20" name="Rectangle 19">
            <a:extLst>
              <a:ext uri="{FF2B5EF4-FFF2-40B4-BE49-F238E27FC236}">
                <a16:creationId xmlns:a16="http://schemas.microsoft.com/office/drawing/2014/main" id="{FFF503E6-7E20-4E8F-ACD7-D66A1ABDEF51}"/>
              </a:ext>
            </a:extLst>
          </p:cNvPr>
          <p:cNvSpPr/>
          <p:nvPr/>
        </p:nvSpPr>
        <p:spPr>
          <a:xfrm>
            <a:off x="6600645" y="3326958"/>
            <a:ext cx="4135458" cy="1686616"/>
          </a:xfrm>
          <a:prstGeom prst="rect">
            <a:avLst/>
          </a:prstGeom>
          <a:noFill/>
        </p:spPr>
        <p:txBody>
          <a:bodyPr wrap="square">
            <a:spAutoFit/>
          </a:bodyPr>
          <a:lstStyle/>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No physical office – only virtual, mobile, online transactions</a:t>
            </a:r>
          </a:p>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Digital paperwork</a:t>
            </a:r>
          </a:p>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Higher customer expectations</a:t>
            </a:r>
          </a:p>
          <a:p>
            <a:pPr marL="217289" indent="-217289">
              <a:lnSpc>
                <a:spcPct val="120000"/>
              </a:lnSpc>
              <a:buFont typeface="Calibri" panose="020F0502020204030204" pitchFamily="34" charset="0"/>
              <a:buChar char="–"/>
            </a:pPr>
            <a:r>
              <a:rPr lang="en-US" sz="1750" dirty="0">
                <a:solidFill>
                  <a:srgbClr val="E4E4E4"/>
                </a:solidFill>
                <a:cs typeface="Calibri" panose="020F0502020204030204" pitchFamily="34" charset="0"/>
              </a:rPr>
              <a:t>Necessity to decrease transaction time</a:t>
            </a:r>
          </a:p>
        </p:txBody>
      </p:sp>
    </p:spTree>
    <p:extLst>
      <p:ext uri="{BB962C8B-B14F-4D97-AF65-F5344CB8AC3E}">
        <p14:creationId xmlns:p14="http://schemas.microsoft.com/office/powerpoint/2010/main" val="175321291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 calcmode="lin" valueType="num">
                                      <p:cBhvr additive="base">
                                        <p:cTn id="2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anim calcmode="lin" valueType="num">
                                      <p:cBhvr additive="base">
                                        <p:cTn id="35"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xEl>
                                              <p:pRg st="3" end="3"/>
                                            </p:txEl>
                                          </p:spTgt>
                                        </p:tgtEl>
                                        <p:attrNameLst>
                                          <p:attrName>style.visibility</p:attrName>
                                        </p:attrNameLst>
                                      </p:cBhvr>
                                      <p:to>
                                        <p:strVal val="visible"/>
                                      </p:to>
                                    </p:set>
                                    <p:anim calcmode="lin" valueType="num">
                                      <p:cBhvr additive="base">
                                        <p:cTn id="4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anim calcmode="lin" valueType="num">
                                      <p:cBhvr additive="base">
                                        <p:cTn id="47"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
                                            <p:txEl>
                                              <p:pRg st="5" end="5"/>
                                            </p:txEl>
                                          </p:spTgt>
                                        </p:tgtEl>
                                        <p:attrNameLst>
                                          <p:attrName>style.visibility</p:attrName>
                                        </p:attrNameLst>
                                      </p:cBhvr>
                                      <p:to>
                                        <p:strVal val="visible"/>
                                      </p:to>
                                    </p:set>
                                    <p:anim calcmode="lin" valueType="num">
                                      <p:cBhvr additive="base">
                                        <p:cTn id="53"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decel="10000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750" fill="hold"/>
                                        <p:tgtEl>
                                          <p:spTgt spid="6"/>
                                        </p:tgtEl>
                                        <p:attrNameLst>
                                          <p:attrName>ppt_x</p:attrName>
                                        </p:attrNameLst>
                                      </p:cBhvr>
                                      <p:tavLst>
                                        <p:tav tm="0">
                                          <p:val>
                                            <p:strVal val="#ppt_x"/>
                                          </p:val>
                                        </p:tav>
                                        <p:tav tm="100000">
                                          <p:val>
                                            <p:strVal val="#ppt_x"/>
                                          </p:val>
                                        </p:tav>
                                      </p:tavLst>
                                    </p:anim>
                                    <p:anim calcmode="lin" valueType="num">
                                      <p:cBhvr additive="base">
                                        <p:cTn id="60" dur="750" fill="hold"/>
                                        <p:tgtEl>
                                          <p:spTgt spid="6"/>
                                        </p:tgtEl>
                                        <p:attrNameLst>
                                          <p:attrName>ppt_y</p:attrName>
                                        </p:attrNameLst>
                                      </p:cBhvr>
                                      <p:tavLst>
                                        <p:tav tm="0">
                                          <p:val>
                                            <p:strVal val="1+#ppt_h/2"/>
                                          </p:val>
                                        </p:tav>
                                        <p:tav tm="100000">
                                          <p:val>
                                            <p:strVal val="#ppt_y"/>
                                          </p:val>
                                        </p:tav>
                                      </p:tavLst>
                                    </p:anim>
                                  </p:childTnLst>
                                </p:cTn>
                              </p:par>
                            </p:childTnLst>
                          </p:cTn>
                        </p:par>
                        <p:par>
                          <p:cTn id="61" fill="hold">
                            <p:stCondLst>
                              <p:cond delay="750"/>
                            </p:stCondLst>
                            <p:childTnLst>
                              <p:par>
                                <p:cTn id="62" presetID="22" presetClass="entr" presetSubtype="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0">
                                            <p:txEl>
                                              <p:pRg st="1" end="1"/>
                                            </p:txEl>
                                          </p:spTgt>
                                        </p:tgtEl>
                                        <p:attrNameLst>
                                          <p:attrName>style.visibility</p:attrName>
                                        </p:attrNameLst>
                                      </p:cBhvr>
                                      <p:to>
                                        <p:strVal val="visible"/>
                                      </p:to>
                                    </p:set>
                                    <p:anim calcmode="lin" valueType="num">
                                      <p:cBhvr additive="base">
                                        <p:cTn id="75"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0">
                                            <p:txEl>
                                              <p:pRg st="2" end="2"/>
                                            </p:txEl>
                                          </p:spTgt>
                                        </p:tgtEl>
                                        <p:attrNameLst>
                                          <p:attrName>style.visibility</p:attrName>
                                        </p:attrNameLst>
                                      </p:cBhvr>
                                      <p:to>
                                        <p:strVal val="visible"/>
                                      </p:to>
                                    </p:set>
                                    <p:anim calcmode="lin" valueType="num">
                                      <p:cBhvr additive="base">
                                        <p:cTn id="8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0">
                                            <p:txEl>
                                              <p:pRg st="3" end="3"/>
                                            </p:txEl>
                                          </p:spTgt>
                                        </p:tgtEl>
                                        <p:attrNameLst>
                                          <p:attrName>style.visibility</p:attrName>
                                        </p:attrNameLst>
                                      </p:cBhvr>
                                      <p:to>
                                        <p:strVal val="visible"/>
                                      </p:to>
                                    </p:set>
                                    <p:anim calcmode="lin" valueType="num">
                                      <p:cBhvr additive="base">
                                        <p:cTn id="8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Rectangle 450"/>
          <p:cNvSpPr/>
          <p:nvPr/>
        </p:nvSpPr>
        <p:spPr>
          <a:xfrm>
            <a:off x="6170705" y="1002068"/>
            <a:ext cx="5267710" cy="495814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p>
        </p:txBody>
      </p:sp>
      <p:grpSp>
        <p:nvGrpSpPr>
          <p:cNvPr id="491" name="Group 490"/>
          <p:cNvGrpSpPr/>
          <p:nvPr/>
        </p:nvGrpSpPr>
        <p:grpSpPr>
          <a:xfrm>
            <a:off x="827051" y="1068810"/>
            <a:ext cx="4888179" cy="4720381"/>
            <a:chOff x="1481198" y="1710096"/>
            <a:chExt cx="7821086" cy="7552609"/>
          </a:xfrm>
        </p:grpSpPr>
        <p:sp>
          <p:nvSpPr>
            <p:cNvPr id="447" name="Rectangle: Rounded Corners 446"/>
            <p:cNvSpPr/>
            <p:nvPr/>
          </p:nvSpPr>
          <p:spPr>
            <a:xfrm>
              <a:off x="4675190" y="7694766"/>
              <a:ext cx="4627094" cy="1543402"/>
            </a:xfrm>
            <a:prstGeom prst="roundRect">
              <a:avLst>
                <a:gd name="adj" fmla="val 50000"/>
              </a:avLst>
            </a:prstGeom>
            <a:ln>
              <a:noFill/>
            </a:ln>
            <a:effectLst>
              <a:outerShdw blurRad="88900" dist="571500" sx="89000" sy="890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grpSp>
          <p:nvGrpSpPr>
            <p:cNvPr id="2" name="Group 1"/>
            <p:cNvGrpSpPr/>
            <p:nvPr/>
          </p:nvGrpSpPr>
          <p:grpSpPr>
            <a:xfrm flipH="1">
              <a:off x="1481198" y="1710096"/>
              <a:ext cx="6583382" cy="7552609"/>
              <a:chOff x="7929563" y="1971675"/>
              <a:chExt cx="8518525" cy="9772650"/>
            </a:xfrm>
            <a:effectLst>
              <a:outerShdw blurRad="215900" dist="63500" algn="l" rotWithShape="0">
                <a:prstClr val="black">
                  <a:alpha val="40000"/>
                </a:prstClr>
              </a:outerShdw>
            </a:effectLst>
          </p:grpSpPr>
          <p:grpSp>
            <p:nvGrpSpPr>
              <p:cNvPr id="3" name="Group 205"/>
              <p:cNvGrpSpPr>
                <a:grpSpLocks/>
              </p:cNvGrpSpPr>
              <p:nvPr/>
            </p:nvGrpSpPr>
            <p:grpSpPr bwMode="auto">
              <a:xfrm>
                <a:off x="8040688" y="1971675"/>
                <a:ext cx="8407400" cy="9740900"/>
                <a:chOff x="5065" y="1242"/>
                <a:chExt cx="5296" cy="6136"/>
              </a:xfrm>
            </p:grpSpPr>
            <p:sp>
              <p:nvSpPr>
                <p:cNvPr id="247" name="Freeform 5"/>
                <p:cNvSpPr>
                  <a:spLocks/>
                </p:cNvSpPr>
                <p:nvPr/>
              </p:nvSpPr>
              <p:spPr bwMode="auto">
                <a:xfrm>
                  <a:off x="6255" y="3290"/>
                  <a:ext cx="3068" cy="4088"/>
                </a:xfrm>
                <a:custGeom>
                  <a:avLst/>
                  <a:gdLst>
                    <a:gd name="T0" fmla="*/ 3064 w 3068"/>
                    <a:gd name="T1" fmla="*/ 4052 h 4088"/>
                    <a:gd name="T2" fmla="*/ 2988 w 3068"/>
                    <a:gd name="T3" fmla="*/ 3904 h 4088"/>
                    <a:gd name="T4" fmla="*/ 2712 w 3068"/>
                    <a:gd name="T5" fmla="*/ 3558 h 4088"/>
                    <a:gd name="T6" fmla="*/ 2572 w 3068"/>
                    <a:gd name="T7" fmla="*/ 3360 h 4088"/>
                    <a:gd name="T8" fmla="*/ 2442 w 3068"/>
                    <a:gd name="T9" fmla="*/ 3042 h 4088"/>
                    <a:gd name="T10" fmla="*/ 2342 w 3068"/>
                    <a:gd name="T11" fmla="*/ 2678 h 4088"/>
                    <a:gd name="T12" fmla="*/ 2312 w 3068"/>
                    <a:gd name="T13" fmla="*/ 2526 h 4088"/>
                    <a:gd name="T14" fmla="*/ 2336 w 3068"/>
                    <a:gd name="T15" fmla="*/ 2296 h 4088"/>
                    <a:gd name="T16" fmla="*/ 2396 w 3068"/>
                    <a:gd name="T17" fmla="*/ 2138 h 4088"/>
                    <a:gd name="T18" fmla="*/ 2478 w 3068"/>
                    <a:gd name="T19" fmla="*/ 1998 h 4088"/>
                    <a:gd name="T20" fmla="*/ 2648 w 3068"/>
                    <a:gd name="T21" fmla="*/ 1746 h 4088"/>
                    <a:gd name="T22" fmla="*/ 2788 w 3068"/>
                    <a:gd name="T23" fmla="*/ 1466 h 4088"/>
                    <a:gd name="T24" fmla="*/ 2824 w 3068"/>
                    <a:gd name="T25" fmla="*/ 1312 h 4088"/>
                    <a:gd name="T26" fmla="*/ 2832 w 3068"/>
                    <a:gd name="T27" fmla="*/ 1204 h 4088"/>
                    <a:gd name="T28" fmla="*/ 2792 w 3068"/>
                    <a:gd name="T29" fmla="*/ 954 h 4088"/>
                    <a:gd name="T30" fmla="*/ 2722 w 3068"/>
                    <a:gd name="T31" fmla="*/ 770 h 4088"/>
                    <a:gd name="T32" fmla="*/ 2598 w 3068"/>
                    <a:gd name="T33" fmla="*/ 566 h 4088"/>
                    <a:gd name="T34" fmla="*/ 2456 w 3068"/>
                    <a:gd name="T35" fmla="*/ 394 h 4088"/>
                    <a:gd name="T36" fmla="*/ 2224 w 3068"/>
                    <a:gd name="T37" fmla="*/ 200 h 4088"/>
                    <a:gd name="T38" fmla="*/ 1962 w 3068"/>
                    <a:gd name="T39" fmla="*/ 80 h 4088"/>
                    <a:gd name="T40" fmla="*/ 1750 w 3068"/>
                    <a:gd name="T41" fmla="*/ 30 h 4088"/>
                    <a:gd name="T42" fmla="*/ 1490 w 3068"/>
                    <a:gd name="T43" fmla="*/ 2 h 4088"/>
                    <a:gd name="T44" fmla="*/ 1270 w 3068"/>
                    <a:gd name="T45" fmla="*/ 2 h 4088"/>
                    <a:gd name="T46" fmla="*/ 976 w 3068"/>
                    <a:gd name="T47" fmla="*/ 50 h 4088"/>
                    <a:gd name="T48" fmla="*/ 660 w 3068"/>
                    <a:gd name="T49" fmla="*/ 184 h 4088"/>
                    <a:gd name="T50" fmla="*/ 506 w 3068"/>
                    <a:gd name="T51" fmla="*/ 296 h 4088"/>
                    <a:gd name="T52" fmla="*/ 384 w 3068"/>
                    <a:gd name="T53" fmla="*/ 416 h 4088"/>
                    <a:gd name="T54" fmla="*/ 238 w 3068"/>
                    <a:gd name="T55" fmla="*/ 626 h 4088"/>
                    <a:gd name="T56" fmla="*/ 148 w 3068"/>
                    <a:gd name="T57" fmla="*/ 888 h 4088"/>
                    <a:gd name="T58" fmla="*/ 138 w 3068"/>
                    <a:gd name="T59" fmla="*/ 1222 h 4088"/>
                    <a:gd name="T60" fmla="*/ 178 w 3068"/>
                    <a:gd name="T61" fmla="*/ 1328 h 4088"/>
                    <a:gd name="T62" fmla="*/ 214 w 3068"/>
                    <a:gd name="T63" fmla="*/ 1464 h 4088"/>
                    <a:gd name="T64" fmla="*/ 182 w 3068"/>
                    <a:gd name="T65" fmla="*/ 1578 h 4088"/>
                    <a:gd name="T66" fmla="*/ 16 w 3068"/>
                    <a:gd name="T67" fmla="*/ 1908 h 4088"/>
                    <a:gd name="T68" fmla="*/ 2 w 3068"/>
                    <a:gd name="T69" fmla="*/ 1968 h 4088"/>
                    <a:gd name="T70" fmla="*/ 26 w 3068"/>
                    <a:gd name="T71" fmla="*/ 2024 h 4088"/>
                    <a:gd name="T72" fmla="*/ 102 w 3068"/>
                    <a:gd name="T73" fmla="*/ 2062 h 4088"/>
                    <a:gd name="T74" fmla="*/ 164 w 3068"/>
                    <a:gd name="T75" fmla="*/ 2074 h 4088"/>
                    <a:gd name="T76" fmla="*/ 180 w 3068"/>
                    <a:gd name="T77" fmla="*/ 2158 h 4088"/>
                    <a:gd name="T78" fmla="*/ 190 w 3068"/>
                    <a:gd name="T79" fmla="*/ 2304 h 4088"/>
                    <a:gd name="T80" fmla="*/ 252 w 3068"/>
                    <a:gd name="T81" fmla="*/ 2344 h 4088"/>
                    <a:gd name="T82" fmla="*/ 252 w 3068"/>
                    <a:gd name="T83" fmla="*/ 2372 h 4088"/>
                    <a:gd name="T84" fmla="*/ 236 w 3068"/>
                    <a:gd name="T85" fmla="*/ 2412 h 4088"/>
                    <a:gd name="T86" fmla="*/ 272 w 3068"/>
                    <a:gd name="T87" fmla="*/ 2508 h 4088"/>
                    <a:gd name="T88" fmla="*/ 314 w 3068"/>
                    <a:gd name="T89" fmla="*/ 2584 h 4088"/>
                    <a:gd name="T90" fmla="*/ 306 w 3068"/>
                    <a:gd name="T91" fmla="*/ 2684 h 4088"/>
                    <a:gd name="T92" fmla="*/ 310 w 3068"/>
                    <a:gd name="T93" fmla="*/ 2808 h 4088"/>
                    <a:gd name="T94" fmla="*/ 342 w 3068"/>
                    <a:gd name="T95" fmla="*/ 2854 h 4088"/>
                    <a:gd name="T96" fmla="*/ 412 w 3068"/>
                    <a:gd name="T97" fmla="*/ 2892 h 4088"/>
                    <a:gd name="T98" fmla="*/ 556 w 3068"/>
                    <a:gd name="T99" fmla="*/ 2910 h 4088"/>
                    <a:gd name="T100" fmla="*/ 780 w 3068"/>
                    <a:gd name="T101" fmla="*/ 2890 h 4088"/>
                    <a:gd name="T102" fmla="*/ 936 w 3068"/>
                    <a:gd name="T103" fmla="*/ 2892 h 4088"/>
                    <a:gd name="T104" fmla="*/ 1060 w 3068"/>
                    <a:gd name="T105" fmla="*/ 2956 h 4088"/>
                    <a:gd name="T106" fmla="*/ 1128 w 3068"/>
                    <a:gd name="T107" fmla="*/ 3180 h 4088"/>
                    <a:gd name="T108" fmla="*/ 1150 w 3068"/>
                    <a:gd name="T109" fmla="*/ 3406 h 4088"/>
                    <a:gd name="T110" fmla="*/ 3066 w 3068"/>
                    <a:gd name="T111" fmla="*/ 4088 h 4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8" h="4088">
                      <a:moveTo>
                        <a:pt x="3066" y="4088"/>
                      </a:moveTo>
                      <a:lnTo>
                        <a:pt x="3066" y="4088"/>
                      </a:lnTo>
                      <a:lnTo>
                        <a:pt x="3068" y="4076"/>
                      </a:lnTo>
                      <a:lnTo>
                        <a:pt x="3066" y="4064"/>
                      </a:lnTo>
                      <a:lnTo>
                        <a:pt x="3064" y="4052"/>
                      </a:lnTo>
                      <a:lnTo>
                        <a:pt x="3062" y="4038"/>
                      </a:lnTo>
                      <a:lnTo>
                        <a:pt x="3050" y="4008"/>
                      </a:lnTo>
                      <a:lnTo>
                        <a:pt x="3034" y="3976"/>
                      </a:lnTo>
                      <a:lnTo>
                        <a:pt x="3014" y="3942"/>
                      </a:lnTo>
                      <a:lnTo>
                        <a:pt x="2988" y="3904"/>
                      </a:lnTo>
                      <a:lnTo>
                        <a:pt x="2960" y="3866"/>
                      </a:lnTo>
                      <a:lnTo>
                        <a:pt x="2930" y="3826"/>
                      </a:lnTo>
                      <a:lnTo>
                        <a:pt x="2860" y="3740"/>
                      </a:lnTo>
                      <a:lnTo>
                        <a:pt x="2786" y="3652"/>
                      </a:lnTo>
                      <a:lnTo>
                        <a:pt x="2712" y="3558"/>
                      </a:lnTo>
                      <a:lnTo>
                        <a:pt x="2638" y="3464"/>
                      </a:lnTo>
                      <a:lnTo>
                        <a:pt x="2638" y="3464"/>
                      </a:lnTo>
                      <a:lnTo>
                        <a:pt x="2622" y="3440"/>
                      </a:lnTo>
                      <a:lnTo>
                        <a:pt x="2604" y="3414"/>
                      </a:lnTo>
                      <a:lnTo>
                        <a:pt x="2572" y="3360"/>
                      </a:lnTo>
                      <a:lnTo>
                        <a:pt x="2542" y="3300"/>
                      </a:lnTo>
                      <a:lnTo>
                        <a:pt x="2514" y="3236"/>
                      </a:lnTo>
                      <a:lnTo>
                        <a:pt x="2488" y="3172"/>
                      </a:lnTo>
                      <a:lnTo>
                        <a:pt x="2464" y="3106"/>
                      </a:lnTo>
                      <a:lnTo>
                        <a:pt x="2442" y="3042"/>
                      </a:lnTo>
                      <a:lnTo>
                        <a:pt x="2422" y="2978"/>
                      </a:lnTo>
                      <a:lnTo>
                        <a:pt x="2388" y="2862"/>
                      </a:lnTo>
                      <a:lnTo>
                        <a:pt x="2362" y="2766"/>
                      </a:lnTo>
                      <a:lnTo>
                        <a:pt x="2342" y="2678"/>
                      </a:lnTo>
                      <a:lnTo>
                        <a:pt x="2342" y="2678"/>
                      </a:lnTo>
                      <a:lnTo>
                        <a:pt x="2338" y="2666"/>
                      </a:lnTo>
                      <a:lnTo>
                        <a:pt x="2326" y="2626"/>
                      </a:lnTo>
                      <a:lnTo>
                        <a:pt x="2320" y="2598"/>
                      </a:lnTo>
                      <a:lnTo>
                        <a:pt x="2316" y="2564"/>
                      </a:lnTo>
                      <a:lnTo>
                        <a:pt x="2312" y="2526"/>
                      </a:lnTo>
                      <a:lnTo>
                        <a:pt x="2310" y="2482"/>
                      </a:lnTo>
                      <a:lnTo>
                        <a:pt x="2312" y="2434"/>
                      </a:lnTo>
                      <a:lnTo>
                        <a:pt x="2318" y="2382"/>
                      </a:lnTo>
                      <a:lnTo>
                        <a:pt x="2328" y="2326"/>
                      </a:lnTo>
                      <a:lnTo>
                        <a:pt x="2336" y="2296"/>
                      </a:lnTo>
                      <a:lnTo>
                        <a:pt x="2344" y="2266"/>
                      </a:lnTo>
                      <a:lnTo>
                        <a:pt x="2354" y="2236"/>
                      </a:lnTo>
                      <a:lnTo>
                        <a:pt x="2366" y="2204"/>
                      </a:lnTo>
                      <a:lnTo>
                        <a:pt x="2380" y="2170"/>
                      </a:lnTo>
                      <a:lnTo>
                        <a:pt x="2396" y="2138"/>
                      </a:lnTo>
                      <a:lnTo>
                        <a:pt x="2414" y="2104"/>
                      </a:lnTo>
                      <a:lnTo>
                        <a:pt x="2434" y="2070"/>
                      </a:lnTo>
                      <a:lnTo>
                        <a:pt x="2454" y="2034"/>
                      </a:lnTo>
                      <a:lnTo>
                        <a:pt x="2478" y="1998"/>
                      </a:lnTo>
                      <a:lnTo>
                        <a:pt x="2478" y="1998"/>
                      </a:lnTo>
                      <a:lnTo>
                        <a:pt x="2494" y="1978"/>
                      </a:lnTo>
                      <a:lnTo>
                        <a:pt x="2532" y="1926"/>
                      </a:lnTo>
                      <a:lnTo>
                        <a:pt x="2586" y="1846"/>
                      </a:lnTo>
                      <a:lnTo>
                        <a:pt x="2616" y="1798"/>
                      </a:lnTo>
                      <a:lnTo>
                        <a:pt x="2648" y="1746"/>
                      </a:lnTo>
                      <a:lnTo>
                        <a:pt x="2680" y="1692"/>
                      </a:lnTo>
                      <a:lnTo>
                        <a:pt x="2710" y="1636"/>
                      </a:lnTo>
                      <a:lnTo>
                        <a:pt x="2740" y="1580"/>
                      </a:lnTo>
                      <a:lnTo>
                        <a:pt x="2766" y="1522"/>
                      </a:lnTo>
                      <a:lnTo>
                        <a:pt x="2788" y="1466"/>
                      </a:lnTo>
                      <a:lnTo>
                        <a:pt x="2806" y="1412"/>
                      </a:lnTo>
                      <a:lnTo>
                        <a:pt x="2814" y="1386"/>
                      </a:lnTo>
                      <a:lnTo>
                        <a:pt x="2818" y="1360"/>
                      </a:lnTo>
                      <a:lnTo>
                        <a:pt x="2822" y="1336"/>
                      </a:lnTo>
                      <a:lnTo>
                        <a:pt x="2824" y="1312"/>
                      </a:lnTo>
                      <a:lnTo>
                        <a:pt x="2824" y="1312"/>
                      </a:lnTo>
                      <a:lnTo>
                        <a:pt x="2826" y="1294"/>
                      </a:lnTo>
                      <a:lnTo>
                        <a:pt x="2830" y="1272"/>
                      </a:lnTo>
                      <a:lnTo>
                        <a:pt x="2832" y="1242"/>
                      </a:lnTo>
                      <a:lnTo>
                        <a:pt x="2832" y="1204"/>
                      </a:lnTo>
                      <a:lnTo>
                        <a:pt x="2830" y="1158"/>
                      </a:lnTo>
                      <a:lnTo>
                        <a:pt x="2824" y="1108"/>
                      </a:lnTo>
                      <a:lnTo>
                        <a:pt x="2816" y="1050"/>
                      </a:lnTo>
                      <a:lnTo>
                        <a:pt x="2802" y="986"/>
                      </a:lnTo>
                      <a:lnTo>
                        <a:pt x="2792" y="954"/>
                      </a:lnTo>
                      <a:lnTo>
                        <a:pt x="2782" y="918"/>
                      </a:lnTo>
                      <a:lnTo>
                        <a:pt x="2770" y="884"/>
                      </a:lnTo>
                      <a:lnTo>
                        <a:pt x="2756" y="846"/>
                      </a:lnTo>
                      <a:lnTo>
                        <a:pt x="2740" y="808"/>
                      </a:lnTo>
                      <a:lnTo>
                        <a:pt x="2722" y="770"/>
                      </a:lnTo>
                      <a:lnTo>
                        <a:pt x="2702" y="730"/>
                      </a:lnTo>
                      <a:lnTo>
                        <a:pt x="2680" y="690"/>
                      </a:lnTo>
                      <a:lnTo>
                        <a:pt x="2656" y="650"/>
                      </a:lnTo>
                      <a:lnTo>
                        <a:pt x="2628" y="608"/>
                      </a:lnTo>
                      <a:lnTo>
                        <a:pt x="2598" y="566"/>
                      </a:lnTo>
                      <a:lnTo>
                        <a:pt x="2566" y="524"/>
                      </a:lnTo>
                      <a:lnTo>
                        <a:pt x="2532" y="480"/>
                      </a:lnTo>
                      <a:lnTo>
                        <a:pt x="2494" y="436"/>
                      </a:lnTo>
                      <a:lnTo>
                        <a:pt x="2494" y="436"/>
                      </a:lnTo>
                      <a:lnTo>
                        <a:pt x="2456" y="394"/>
                      </a:lnTo>
                      <a:lnTo>
                        <a:pt x="2416" y="354"/>
                      </a:lnTo>
                      <a:lnTo>
                        <a:pt x="2372" y="314"/>
                      </a:lnTo>
                      <a:lnTo>
                        <a:pt x="2326" y="274"/>
                      </a:lnTo>
                      <a:lnTo>
                        <a:pt x="2276" y="236"/>
                      </a:lnTo>
                      <a:lnTo>
                        <a:pt x="2224" y="200"/>
                      </a:lnTo>
                      <a:lnTo>
                        <a:pt x="2166" y="168"/>
                      </a:lnTo>
                      <a:lnTo>
                        <a:pt x="2104" y="136"/>
                      </a:lnTo>
                      <a:lnTo>
                        <a:pt x="2036" y="106"/>
                      </a:lnTo>
                      <a:lnTo>
                        <a:pt x="2000" y="94"/>
                      </a:lnTo>
                      <a:lnTo>
                        <a:pt x="1962" y="80"/>
                      </a:lnTo>
                      <a:lnTo>
                        <a:pt x="1922" y="68"/>
                      </a:lnTo>
                      <a:lnTo>
                        <a:pt x="1882" y="58"/>
                      </a:lnTo>
                      <a:lnTo>
                        <a:pt x="1840" y="48"/>
                      </a:lnTo>
                      <a:lnTo>
                        <a:pt x="1796" y="38"/>
                      </a:lnTo>
                      <a:lnTo>
                        <a:pt x="1750" y="30"/>
                      </a:lnTo>
                      <a:lnTo>
                        <a:pt x="1702" y="22"/>
                      </a:lnTo>
                      <a:lnTo>
                        <a:pt x="1652" y="16"/>
                      </a:lnTo>
                      <a:lnTo>
                        <a:pt x="1600" y="10"/>
                      </a:lnTo>
                      <a:lnTo>
                        <a:pt x="1546" y="6"/>
                      </a:lnTo>
                      <a:lnTo>
                        <a:pt x="1490" y="2"/>
                      </a:lnTo>
                      <a:lnTo>
                        <a:pt x="1432" y="0"/>
                      </a:lnTo>
                      <a:lnTo>
                        <a:pt x="1372" y="0"/>
                      </a:lnTo>
                      <a:lnTo>
                        <a:pt x="1372" y="0"/>
                      </a:lnTo>
                      <a:lnTo>
                        <a:pt x="1322" y="0"/>
                      </a:lnTo>
                      <a:lnTo>
                        <a:pt x="1270" y="2"/>
                      </a:lnTo>
                      <a:lnTo>
                        <a:pt x="1214" y="6"/>
                      </a:lnTo>
                      <a:lnTo>
                        <a:pt x="1156" y="12"/>
                      </a:lnTo>
                      <a:lnTo>
                        <a:pt x="1098" y="22"/>
                      </a:lnTo>
                      <a:lnTo>
                        <a:pt x="1038" y="34"/>
                      </a:lnTo>
                      <a:lnTo>
                        <a:pt x="976" y="50"/>
                      </a:lnTo>
                      <a:lnTo>
                        <a:pt x="912" y="68"/>
                      </a:lnTo>
                      <a:lnTo>
                        <a:pt x="850" y="90"/>
                      </a:lnTo>
                      <a:lnTo>
                        <a:pt x="786" y="118"/>
                      </a:lnTo>
                      <a:lnTo>
                        <a:pt x="722" y="148"/>
                      </a:lnTo>
                      <a:lnTo>
                        <a:pt x="660" y="184"/>
                      </a:lnTo>
                      <a:lnTo>
                        <a:pt x="628" y="204"/>
                      </a:lnTo>
                      <a:lnTo>
                        <a:pt x="598" y="224"/>
                      </a:lnTo>
                      <a:lnTo>
                        <a:pt x="566" y="248"/>
                      </a:lnTo>
                      <a:lnTo>
                        <a:pt x="536" y="270"/>
                      </a:lnTo>
                      <a:lnTo>
                        <a:pt x="506" y="296"/>
                      </a:lnTo>
                      <a:lnTo>
                        <a:pt x="476" y="322"/>
                      </a:lnTo>
                      <a:lnTo>
                        <a:pt x="448" y="350"/>
                      </a:lnTo>
                      <a:lnTo>
                        <a:pt x="418" y="380"/>
                      </a:lnTo>
                      <a:lnTo>
                        <a:pt x="418" y="380"/>
                      </a:lnTo>
                      <a:lnTo>
                        <a:pt x="384" y="416"/>
                      </a:lnTo>
                      <a:lnTo>
                        <a:pt x="352" y="456"/>
                      </a:lnTo>
                      <a:lnTo>
                        <a:pt x="320" y="496"/>
                      </a:lnTo>
                      <a:lnTo>
                        <a:pt x="292" y="538"/>
                      </a:lnTo>
                      <a:lnTo>
                        <a:pt x="264" y="580"/>
                      </a:lnTo>
                      <a:lnTo>
                        <a:pt x="238" y="626"/>
                      </a:lnTo>
                      <a:lnTo>
                        <a:pt x="214" y="674"/>
                      </a:lnTo>
                      <a:lnTo>
                        <a:pt x="194" y="724"/>
                      </a:lnTo>
                      <a:lnTo>
                        <a:pt x="176" y="776"/>
                      </a:lnTo>
                      <a:lnTo>
                        <a:pt x="160" y="830"/>
                      </a:lnTo>
                      <a:lnTo>
                        <a:pt x="148" y="888"/>
                      </a:lnTo>
                      <a:lnTo>
                        <a:pt x="138" y="948"/>
                      </a:lnTo>
                      <a:lnTo>
                        <a:pt x="132" y="1012"/>
                      </a:lnTo>
                      <a:lnTo>
                        <a:pt x="130" y="1078"/>
                      </a:lnTo>
                      <a:lnTo>
                        <a:pt x="132" y="1148"/>
                      </a:lnTo>
                      <a:lnTo>
                        <a:pt x="138" y="1222"/>
                      </a:lnTo>
                      <a:lnTo>
                        <a:pt x="138" y="1222"/>
                      </a:lnTo>
                      <a:lnTo>
                        <a:pt x="140" y="1238"/>
                      </a:lnTo>
                      <a:lnTo>
                        <a:pt x="146" y="1256"/>
                      </a:lnTo>
                      <a:lnTo>
                        <a:pt x="160" y="1290"/>
                      </a:lnTo>
                      <a:lnTo>
                        <a:pt x="178" y="1328"/>
                      </a:lnTo>
                      <a:lnTo>
                        <a:pt x="196" y="1370"/>
                      </a:lnTo>
                      <a:lnTo>
                        <a:pt x="204" y="1392"/>
                      </a:lnTo>
                      <a:lnTo>
                        <a:pt x="208" y="1414"/>
                      </a:lnTo>
                      <a:lnTo>
                        <a:pt x="212" y="1438"/>
                      </a:lnTo>
                      <a:lnTo>
                        <a:pt x="214" y="1464"/>
                      </a:lnTo>
                      <a:lnTo>
                        <a:pt x="212" y="1490"/>
                      </a:lnTo>
                      <a:lnTo>
                        <a:pt x="206" y="1518"/>
                      </a:lnTo>
                      <a:lnTo>
                        <a:pt x="196" y="1548"/>
                      </a:lnTo>
                      <a:lnTo>
                        <a:pt x="182" y="1578"/>
                      </a:lnTo>
                      <a:lnTo>
                        <a:pt x="182" y="1578"/>
                      </a:lnTo>
                      <a:lnTo>
                        <a:pt x="154" y="1630"/>
                      </a:lnTo>
                      <a:lnTo>
                        <a:pt x="90" y="1750"/>
                      </a:lnTo>
                      <a:lnTo>
                        <a:pt x="56" y="1818"/>
                      </a:lnTo>
                      <a:lnTo>
                        <a:pt x="26" y="1880"/>
                      </a:lnTo>
                      <a:lnTo>
                        <a:pt x="16" y="1908"/>
                      </a:lnTo>
                      <a:lnTo>
                        <a:pt x="6" y="1932"/>
                      </a:lnTo>
                      <a:lnTo>
                        <a:pt x="2" y="1950"/>
                      </a:lnTo>
                      <a:lnTo>
                        <a:pt x="0" y="1964"/>
                      </a:lnTo>
                      <a:lnTo>
                        <a:pt x="0" y="1964"/>
                      </a:lnTo>
                      <a:lnTo>
                        <a:pt x="2" y="1968"/>
                      </a:lnTo>
                      <a:lnTo>
                        <a:pt x="2" y="1980"/>
                      </a:lnTo>
                      <a:lnTo>
                        <a:pt x="8" y="1996"/>
                      </a:lnTo>
                      <a:lnTo>
                        <a:pt x="12" y="2006"/>
                      </a:lnTo>
                      <a:lnTo>
                        <a:pt x="18" y="2014"/>
                      </a:lnTo>
                      <a:lnTo>
                        <a:pt x="26" y="2024"/>
                      </a:lnTo>
                      <a:lnTo>
                        <a:pt x="36" y="2034"/>
                      </a:lnTo>
                      <a:lnTo>
                        <a:pt x="48" y="2042"/>
                      </a:lnTo>
                      <a:lnTo>
                        <a:pt x="64" y="2050"/>
                      </a:lnTo>
                      <a:lnTo>
                        <a:pt x="82" y="2058"/>
                      </a:lnTo>
                      <a:lnTo>
                        <a:pt x="102" y="2062"/>
                      </a:lnTo>
                      <a:lnTo>
                        <a:pt x="126" y="2066"/>
                      </a:lnTo>
                      <a:lnTo>
                        <a:pt x="154" y="2068"/>
                      </a:lnTo>
                      <a:lnTo>
                        <a:pt x="154" y="2068"/>
                      </a:lnTo>
                      <a:lnTo>
                        <a:pt x="160" y="2070"/>
                      </a:lnTo>
                      <a:lnTo>
                        <a:pt x="164" y="2074"/>
                      </a:lnTo>
                      <a:lnTo>
                        <a:pt x="172" y="2082"/>
                      </a:lnTo>
                      <a:lnTo>
                        <a:pt x="178" y="2092"/>
                      </a:lnTo>
                      <a:lnTo>
                        <a:pt x="182" y="2108"/>
                      </a:lnTo>
                      <a:lnTo>
                        <a:pt x="182" y="2130"/>
                      </a:lnTo>
                      <a:lnTo>
                        <a:pt x="180" y="2158"/>
                      </a:lnTo>
                      <a:lnTo>
                        <a:pt x="180" y="2284"/>
                      </a:lnTo>
                      <a:lnTo>
                        <a:pt x="180" y="2284"/>
                      </a:lnTo>
                      <a:lnTo>
                        <a:pt x="180" y="2290"/>
                      </a:lnTo>
                      <a:lnTo>
                        <a:pt x="184" y="2296"/>
                      </a:lnTo>
                      <a:lnTo>
                        <a:pt x="190" y="2304"/>
                      </a:lnTo>
                      <a:lnTo>
                        <a:pt x="200" y="2314"/>
                      </a:lnTo>
                      <a:lnTo>
                        <a:pt x="212" y="2324"/>
                      </a:lnTo>
                      <a:lnTo>
                        <a:pt x="230" y="2334"/>
                      </a:lnTo>
                      <a:lnTo>
                        <a:pt x="252" y="2344"/>
                      </a:lnTo>
                      <a:lnTo>
                        <a:pt x="252" y="2344"/>
                      </a:lnTo>
                      <a:lnTo>
                        <a:pt x="254" y="2346"/>
                      </a:lnTo>
                      <a:lnTo>
                        <a:pt x="256" y="2352"/>
                      </a:lnTo>
                      <a:lnTo>
                        <a:pt x="256" y="2358"/>
                      </a:lnTo>
                      <a:lnTo>
                        <a:pt x="254" y="2364"/>
                      </a:lnTo>
                      <a:lnTo>
                        <a:pt x="252" y="2372"/>
                      </a:lnTo>
                      <a:lnTo>
                        <a:pt x="246" y="2380"/>
                      </a:lnTo>
                      <a:lnTo>
                        <a:pt x="246" y="2380"/>
                      </a:lnTo>
                      <a:lnTo>
                        <a:pt x="240" y="2388"/>
                      </a:lnTo>
                      <a:lnTo>
                        <a:pt x="238" y="2398"/>
                      </a:lnTo>
                      <a:lnTo>
                        <a:pt x="236" y="2412"/>
                      </a:lnTo>
                      <a:lnTo>
                        <a:pt x="236" y="2430"/>
                      </a:lnTo>
                      <a:lnTo>
                        <a:pt x="242" y="2450"/>
                      </a:lnTo>
                      <a:lnTo>
                        <a:pt x="252" y="2476"/>
                      </a:lnTo>
                      <a:lnTo>
                        <a:pt x="262" y="2492"/>
                      </a:lnTo>
                      <a:lnTo>
                        <a:pt x="272" y="2508"/>
                      </a:lnTo>
                      <a:lnTo>
                        <a:pt x="272" y="2508"/>
                      </a:lnTo>
                      <a:lnTo>
                        <a:pt x="290" y="2532"/>
                      </a:lnTo>
                      <a:lnTo>
                        <a:pt x="300" y="2548"/>
                      </a:lnTo>
                      <a:lnTo>
                        <a:pt x="308" y="2564"/>
                      </a:lnTo>
                      <a:lnTo>
                        <a:pt x="314" y="2584"/>
                      </a:lnTo>
                      <a:lnTo>
                        <a:pt x="316" y="2606"/>
                      </a:lnTo>
                      <a:lnTo>
                        <a:pt x="314" y="2632"/>
                      </a:lnTo>
                      <a:lnTo>
                        <a:pt x="308" y="2660"/>
                      </a:lnTo>
                      <a:lnTo>
                        <a:pt x="308" y="2660"/>
                      </a:lnTo>
                      <a:lnTo>
                        <a:pt x="306" y="2684"/>
                      </a:lnTo>
                      <a:lnTo>
                        <a:pt x="302" y="2712"/>
                      </a:lnTo>
                      <a:lnTo>
                        <a:pt x="302" y="2742"/>
                      </a:lnTo>
                      <a:lnTo>
                        <a:pt x="304" y="2776"/>
                      </a:lnTo>
                      <a:lnTo>
                        <a:pt x="306" y="2792"/>
                      </a:lnTo>
                      <a:lnTo>
                        <a:pt x="310" y="2808"/>
                      </a:lnTo>
                      <a:lnTo>
                        <a:pt x="316" y="2822"/>
                      </a:lnTo>
                      <a:lnTo>
                        <a:pt x="322" y="2834"/>
                      </a:lnTo>
                      <a:lnTo>
                        <a:pt x="330" y="2846"/>
                      </a:lnTo>
                      <a:lnTo>
                        <a:pt x="342" y="2854"/>
                      </a:lnTo>
                      <a:lnTo>
                        <a:pt x="342" y="2854"/>
                      </a:lnTo>
                      <a:lnTo>
                        <a:pt x="344" y="2858"/>
                      </a:lnTo>
                      <a:lnTo>
                        <a:pt x="356" y="2866"/>
                      </a:lnTo>
                      <a:lnTo>
                        <a:pt x="378" y="2878"/>
                      </a:lnTo>
                      <a:lnTo>
                        <a:pt x="394" y="2884"/>
                      </a:lnTo>
                      <a:lnTo>
                        <a:pt x="412" y="2892"/>
                      </a:lnTo>
                      <a:lnTo>
                        <a:pt x="432" y="2898"/>
                      </a:lnTo>
                      <a:lnTo>
                        <a:pt x="458" y="2902"/>
                      </a:lnTo>
                      <a:lnTo>
                        <a:pt x="486" y="2906"/>
                      </a:lnTo>
                      <a:lnTo>
                        <a:pt x="520" y="2910"/>
                      </a:lnTo>
                      <a:lnTo>
                        <a:pt x="556" y="2910"/>
                      </a:lnTo>
                      <a:lnTo>
                        <a:pt x="596" y="2910"/>
                      </a:lnTo>
                      <a:lnTo>
                        <a:pt x="642" y="2908"/>
                      </a:lnTo>
                      <a:lnTo>
                        <a:pt x="694" y="2902"/>
                      </a:lnTo>
                      <a:lnTo>
                        <a:pt x="694" y="2902"/>
                      </a:lnTo>
                      <a:lnTo>
                        <a:pt x="780" y="2890"/>
                      </a:lnTo>
                      <a:lnTo>
                        <a:pt x="830" y="2886"/>
                      </a:lnTo>
                      <a:lnTo>
                        <a:pt x="856" y="2884"/>
                      </a:lnTo>
                      <a:lnTo>
                        <a:pt x="884" y="2884"/>
                      </a:lnTo>
                      <a:lnTo>
                        <a:pt x="910" y="2888"/>
                      </a:lnTo>
                      <a:lnTo>
                        <a:pt x="936" y="2892"/>
                      </a:lnTo>
                      <a:lnTo>
                        <a:pt x="964" y="2898"/>
                      </a:lnTo>
                      <a:lnTo>
                        <a:pt x="990" y="2908"/>
                      </a:lnTo>
                      <a:lnTo>
                        <a:pt x="1014" y="2920"/>
                      </a:lnTo>
                      <a:lnTo>
                        <a:pt x="1038" y="2936"/>
                      </a:lnTo>
                      <a:lnTo>
                        <a:pt x="1060" y="2956"/>
                      </a:lnTo>
                      <a:lnTo>
                        <a:pt x="1082" y="2978"/>
                      </a:lnTo>
                      <a:lnTo>
                        <a:pt x="1082" y="2978"/>
                      </a:lnTo>
                      <a:lnTo>
                        <a:pt x="1098" y="3036"/>
                      </a:lnTo>
                      <a:lnTo>
                        <a:pt x="1112" y="3100"/>
                      </a:lnTo>
                      <a:lnTo>
                        <a:pt x="1128" y="3180"/>
                      </a:lnTo>
                      <a:lnTo>
                        <a:pt x="1136" y="3224"/>
                      </a:lnTo>
                      <a:lnTo>
                        <a:pt x="1142" y="3268"/>
                      </a:lnTo>
                      <a:lnTo>
                        <a:pt x="1146" y="3314"/>
                      </a:lnTo>
                      <a:lnTo>
                        <a:pt x="1150" y="3360"/>
                      </a:lnTo>
                      <a:lnTo>
                        <a:pt x="1150" y="3406"/>
                      </a:lnTo>
                      <a:lnTo>
                        <a:pt x="1148" y="3450"/>
                      </a:lnTo>
                      <a:lnTo>
                        <a:pt x="1142" y="3492"/>
                      </a:lnTo>
                      <a:lnTo>
                        <a:pt x="1134" y="3532"/>
                      </a:lnTo>
                      <a:lnTo>
                        <a:pt x="876" y="4088"/>
                      </a:lnTo>
                      <a:lnTo>
                        <a:pt x="3066" y="408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8" name="Freeform 6"/>
                <p:cNvSpPr>
                  <a:spLocks/>
                </p:cNvSpPr>
                <p:nvPr/>
              </p:nvSpPr>
              <p:spPr bwMode="auto">
                <a:xfrm>
                  <a:off x="6255" y="3290"/>
                  <a:ext cx="3068" cy="4088"/>
                </a:xfrm>
                <a:custGeom>
                  <a:avLst/>
                  <a:gdLst>
                    <a:gd name="T0" fmla="*/ 3064 w 3068"/>
                    <a:gd name="T1" fmla="*/ 4052 h 4088"/>
                    <a:gd name="T2" fmla="*/ 2988 w 3068"/>
                    <a:gd name="T3" fmla="*/ 3904 h 4088"/>
                    <a:gd name="T4" fmla="*/ 2712 w 3068"/>
                    <a:gd name="T5" fmla="*/ 3558 h 4088"/>
                    <a:gd name="T6" fmla="*/ 2572 w 3068"/>
                    <a:gd name="T7" fmla="*/ 3360 h 4088"/>
                    <a:gd name="T8" fmla="*/ 2442 w 3068"/>
                    <a:gd name="T9" fmla="*/ 3042 h 4088"/>
                    <a:gd name="T10" fmla="*/ 2342 w 3068"/>
                    <a:gd name="T11" fmla="*/ 2678 h 4088"/>
                    <a:gd name="T12" fmla="*/ 2312 w 3068"/>
                    <a:gd name="T13" fmla="*/ 2526 h 4088"/>
                    <a:gd name="T14" fmla="*/ 2336 w 3068"/>
                    <a:gd name="T15" fmla="*/ 2296 h 4088"/>
                    <a:gd name="T16" fmla="*/ 2396 w 3068"/>
                    <a:gd name="T17" fmla="*/ 2138 h 4088"/>
                    <a:gd name="T18" fmla="*/ 2478 w 3068"/>
                    <a:gd name="T19" fmla="*/ 1998 h 4088"/>
                    <a:gd name="T20" fmla="*/ 2648 w 3068"/>
                    <a:gd name="T21" fmla="*/ 1746 h 4088"/>
                    <a:gd name="T22" fmla="*/ 2788 w 3068"/>
                    <a:gd name="T23" fmla="*/ 1466 h 4088"/>
                    <a:gd name="T24" fmla="*/ 2824 w 3068"/>
                    <a:gd name="T25" fmla="*/ 1312 h 4088"/>
                    <a:gd name="T26" fmla="*/ 2832 w 3068"/>
                    <a:gd name="T27" fmla="*/ 1204 h 4088"/>
                    <a:gd name="T28" fmla="*/ 2792 w 3068"/>
                    <a:gd name="T29" fmla="*/ 954 h 4088"/>
                    <a:gd name="T30" fmla="*/ 2722 w 3068"/>
                    <a:gd name="T31" fmla="*/ 770 h 4088"/>
                    <a:gd name="T32" fmla="*/ 2598 w 3068"/>
                    <a:gd name="T33" fmla="*/ 566 h 4088"/>
                    <a:gd name="T34" fmla="*/ 2456 w 3068"/>
                    <a:gd name="T35" fmla="*/ 394 h 4088"/>
                    <a:gd name="T36" fmla="*/ 2224 w 3068"/>
                    <a:gd name="T37" fmla="*/ 200 h 4088"/>
                    <a:gd name="T38" fmla="*/ 1962 w 3068"/>
                    <a:gd name="T39" fmla="*/ 80 h 4088"/>
                    <a:gd name="T40" fmla="*/ 1750 w 3068"/>
                    <a:gd name="T41" fmla="*/ 30 h 4088"/>
                    <a:gd name="T42" fmla="*/ 1490 w 3068"/>
                    <a:gd name="T43" fmla="*/ 2 h 4088"/>
                    <a:gd name="T44" fmla="*/ 1270 w 3068"/>
                    <a:gd name="T45" fmla="*/ 2 h 4088"/>
                    <a:gd name="T46" fmla="*/ 976 w 3068"/>
                    <a:gd name="T47" fmla="*/ 50 h 4088"/>
                    <a:gd name="T48" fmla="*/ 660 w 3068"/>
                    <a:gd name="T49" fmla="*/ 184 h 4088"/>
                    <a:gd name="T50" fmla="*/ 506 w 3068"/>
                    <a:gd name="T51" fmla="*/ 296 h 4088"/>
                    <a:gd name="T52" fmla="*/ 384 w 3068"/>
                    <a:gd name="T53" fmla="*/ 416 h 4088"/>
                    <a:gd name="T54" fmla="*/ 238 w 3068"/>
                    <a:gd name="T55" fmla="*/ 626 h 4088"/>
                    <a:gd name="T56" fmla="*/ 148 w 3068"/>
                    <a:gd name="T57" fmla="*/ 888 h 4088"/>
                    <a:gd name="T58" fmla="*/ 138 w 3068"/>
                    <a:gd name="T59" fmla="*/ 1222 h 4088"/>
                    <a:gd name="T60" fmla="*/ 178 w 3068"/>
                    <a:gd name="T61" fmla="*/ 1328 h 4088"/>
                    <a:gd name="T62" fmla="*/ 214 w 3068"/>
                    <a:gd name="T63" fmla="*/ 1464 h 4088"/>
                    <a:gd name="T64" fmla="*/ 182 w 3068"/>
                    <a:gd name="T65" fmla="*/ 1578 h 4088"/>
                    <a:gd name="T66" fmla="*/ 16 w 3068"/>
                    <a:gd name="T67" fmla="*/ 1908 h 4088"/>
                    <a:gd name="T68" fmla="*/ 2 w 3068"/>
                    <a:gd name="T69" fmla="*/ 1968 h 4088"/>
                    <a:gd name="T70" fmla="*/ 26 w 3068"/>
                    <a:gd name="T71" fmla="*/ 2024 h 4088"/>
                    <a:gd name="T72" fmla="*/ 102 w 3068"/>
                    <a:gd name="T73" fmla="*/ 2062 h 4088"/>
                    <a:gd name="T74" fmla="*/ 164 w 3068"/>
                    <a:gd name="T75" fmla="*/ 2074 h 4088"/>
                    <a:gd name="T76" fmla="*/ 180 w 3068"/>
                    <a:gd name="T77" fmla="*/ 2158 h 4088"/>
                    <a:gd name="T78" fmla="*/ 190 w 3068"/>
                    <a:gd name="T79" fmla="*/ 2304 h 4088"/>
                    <a:gd name="T80" fmla="*/ 252 w 3068"/>
                    <a:gd name="T81" fmla="*/ 2344 h 4088"/>
                    <a:gd name="T82" fmla="*/ 252 w 3068"/>
                    <a:gd name="T83" fmla="*/ 2372 h 4088"/>
                    <a:gd name="T84" fmla="*/ 236 w 3068"/>
                    <a:gd name="T85" fmla="*/ 2412 h 4088"/>
                    <a:gd name="T86" fmla="*/ 272 w 3068"/>
                    <a:gd name="T87" fmla="*/ 2508 h 4088"/>
                    <a:gd name="T88" fmla="*/ 314 w 3068"/>
                    <a:gd name="T89" fmla="*/ 2584 h 4088"/>
                    <a:gd name="T90" fmla="*/ 306 w 3068"/>
                    <a:gd name="T91" fmla="*/ 2684 h 4088"/>
                    <a:gd name="T92" fmla="*/ 310 w 3068"/>
                    <a:gd name="T93" fmla="*/ 2808 h 4088"/>
                    <a:gd name="T94" fmla="*/ 342 w 3068"/>
                    <a:gd name="T95" fmla="*/ 2854 h 4088"/>
                    <a:gd name="T96" fmla="*/ 412 w 3068"/>
                    <a:gd name="T97" fmla="*/ 2892 h 4088"/>
                    <a:gd name="T98" fmla="*/ 556 w 3068"/>
                    <a:gd name="T99" fmla="*/ 2910 h 4088"/>
                    <a:gd name="T100" fmla="*/ 780 w 3068"/>
                    <a:gd name="T101" fmla="*/ 2890 h 4088"/>
                    <a:gd name="T102" fmla="*/ 936 w 3068"/>
                    <a:gd name="T103" fmla="*/ 2892 h 4088"/>
                    <a:gd name="T104" fmla="*/ 1060 w 3068"/>
                    <a:gd name="T105" fmla="*/ 2956 h 4088"/>
                    <a:gd name="T106" fmla="*/ 1128 w 3068"/>
                    <a:gd name="T107" fmla="*/ 3180 h 4088"/>
                    <a:gd name="T108" fmla="*/ 1150 w 3068"/>
                    <a:gd name="T109" fmla="*/ 3406 h 4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68" h="4088">
                      <a:moveTo>
                        <a:pt x="3066" y="4088"/>
                      </a:moveTo>
                      <a:lnTo>
                        <a:pt x="3066" y="4088"/>
                      </a:lnTo>
                      <a:lnTo>
                        <a:pt x="3068" y="4076"/>
                      </a:lnTo>
                      <a:lnTo>
                        <a:pt x="3066" y="4064"/>
                      </a:lnTo>
                      <a:lnTo>
                        <a:pt x="3064" y="4052"/>
                      </a:lnTo>
                      <a:lnTo>
                        <a:pt x="3062" y="4038"/>
                      </a:lnTo>
                      <a:lnTo>
                        <a:pt x="3050" y="4008"/>
                      </a:lnTo>
                      <a:lnTo>
                        <a:pt x="3034" y="3976"/>
                      </a:lnTo>
                      <a:lnTo>
                        <a:pt x="3014" y="3942"/>
                      </a:lnTo>
                      <a:lnTo>
                        <a:pt x="2988" y="3904"/>
                      </a:lnTo>
                      <a:lnTo>
                        <a:pt x="2960" y="3866"/>
                      </a:lnTo>
                      <a:lnTo>
                        <a:pt x="2930" y="3826"/>
                      </a:lnTo>
                      <a:lnTo>
                        <a:pt x="2860" y="3740"/>
                      </a:lnTo>
                      <a:lnTo>
                        <a:pt x="2786" y="3652"/>
                      </a:lnTo>
                      <a:lnTo>
                        <a:pt x="2712" y="3558"/>
                      </a:lnTo>
                      <a:lnTo>
                        <a:pt x="2638" y="3464"/>
                      </a:lnTo>
                      <a:lnTo>
                        <a:pt x="2638" y="3464"/>
                      </a:lnTo>
                      <a:lnTo>
                        <a:pt x="2622" y="3440"/>
                      </a:lnTo>
                      <a:lnTo>
                        <a:pt x="2604" y="3414"/>
                      </a:lnTo>
                      <a:lnTo>
                        <a:pt x="2572" y="3360"/>
                      </a:lnTo>
                      <a:lnTo>
                        <a:pt x="2542" y="3300"/>
                      </a:lnTo>
                      <a:lnTo>
                        <a:pt x="2514" y="3236"/>
                      </a:lnTo>
                      <a:lnTo>
                        <a:pt x="2488" y="3172"/>
                      </a:lnTo>
                      <a:lnTo>
                        <a:pt x="2464" y="3106"/>
                      </a:lnTo>
                      <a:lnTo>
                        <a:pt x="2442" y="3042"/>
                      </a:lnTo>
                      <a:lnTo>
                        <a:pt x="2422" y="2978"/>
                      </a:lnTo>
                      <a:lnTo>
                        <a:pt x="2388" y="2862"/>
                      </a:lnTo>
                      <a:lnTo>
                        <a:pt x="2362" y="2766"/>
                      </a:lnTo>
                      <a:lnTo>
                        <a:pt x="2342" y="2678"/>
                      </a:lnTo>
                      <a:lnTo>
                        <a:pt x="2342" y="2678"/>
                      </a:lnTo>
                      <a:lnTo>
                        <a:pt x="2338" y="2666"/>
                      </a:lnTo>
                      <a:lnTo>
                        <a:pt x="2326" y="2626"/>
                      </a:lnTo>
                      <a:lnTo>
                        <a:pt x="2320" y="2598"/>
                      </a:lnTo>
                      <a:lnTo>
                        <a:pt x="2316" y="2564"/>
                      </a:lnTo>
                      <a:lnTo>
                        <a:pt x="2312" y="2526"/>
                      </a:lnTo>
                      <a:lnTo>
                        <a:pt x="2310" y="2482"/>
                      </a:lnTo>
                      <a:lnTo>
                        <a:pt x="2312" y="2434"/>
                      </a:lnTo>
                      <a:lnTo>
                        <a:pt x="2318" y="2382"/>
                      </a:lnTo>
                      <a:lnTo>
                        <a:pt x="2328" y="2326"/>
                      </a:lnTo>
                      <a:lnTo>
                        <a:pt x="2336" y="2296"/>
                      </a:lnTo>
                      <a:lnTo>
                        <a:pt x="2344" y="2266"/>
                      </a:lnTo>
                      <a:lnTo>
                        <a:pt x="2354" y="2236"/>
                      </a:lnTo>
                      <a:lnTo>
                        <a:pt x="2366" y="2204"/>
                      </a:lnTo>
                      <a:lnTo>
                        <a:pt x="2380" y="2170"/>
                      </a:lnTo>
                      <a:lnTo>
                        <a:pt x="2396" y="2138"/>
                      </a:lnTo>
                      <a:lnTo>
                        <a:pt x="2414" y="2104"/>
                      </a:lnTo>
                      <a:lnTo>
                        <a:pt x="2434" y="2070"/>
                      </a:lnTo>
                      <a:lnTo>
                        <a:pt x="2454" y="2034"/>
                      </a:lnTo>
                      <a:lnTo>
                        <a:pt x="2478" y="1998"/>
                      </a:lnTo>
                      <a:lnTo>
                        <a:pt x="2478" y="1998"/>
                      </a:lnTo>
                      <a:lnTo>
                        <a:pt x="2494" y="1978"/>
                      </a:lnTo>
                      <a:lnTo>
                        <a:pt x="2532" y="1926"/>
                      </a:lnTo>
                      <a:lnTo>
                        <a:pt x="2586" y="1846"/>
                      </a:lnTo>
                      <a:lnTo>
                        <a:pt x="2616" y="1798"/>
                      </a:lnTo>
                      <a:lnTo>
                        <a:pt x="2648" y="1746"/>
                      </a:lnTo>
                      <a:lnTo>
                        <a:pt x="2680" y="1692"/>
                      </a:lnTo>
                      <a:lnTo>
                        <a:pt x="2710" y="1636"/>
                      </a:lnTo>
                      <a:lnTo>
                        <a:pt x="2740" y="1580"/>
                      </a:lnTo>
                      <a:lnTo>
                        <a:pt x="2766" y="1522"/>
                      </a:lnTo>
                      <a:lnTo>
                        <a:pt x="2788" y="1466"/>
                      </a:lnTo>
                      <a:lnTo>
                        <a:pt x="2806" y="1412"/>
                      </a:lnTo>
                      <a:lnTo>
                        <a:pt x="2814" y="1386"/>
                      </a:lnTo>
                      <a:lnTo>
                        <a:pt x="2818" y="1360"/>
                      </a:lnTo>
                      <a:lnTo>
                        <a:pt x="2822" y="1336"/>
                      </a:lnTo>
                      <a:lnTo>
                        <a:pt x="2824" y="1312"/>
                      </a:lnTo>
                      <a:lnTo>
                        <a:pt x="2824" y="1312"/>
                      </a:lnTo>
                      <a:lnTo>
                        <a:pt x="2826" y="1294"/>
                      </a:lnTo>
                      <a:lnTo>
                        <a:pt x="2830" y="1272"/>
                      </a:lnTo>
                      <a:lnTo>
                        <a:pt x="2832" y="1242"/>
                      </a:lnTo>
                      <a:lnTo>
                        <a:pt x="2832" y="1204"/>
                      </a:lnTo>
                      <a:lnTo>
                        <a:pt x="2830" y="1158"/>
                      </a:lnTo>
                      <a:lnTo>
                        <a:pt x="2824" y="1108"/>
                      </a:lnTo>
                      <a:lnTo>
                        <a:pt x="2816" y="1050"/>
                      </a:lnTo>
                      <a:lnTo>
                        <a:pt x="2802" y="986"/>
                      </a:lnTo>
                      <a:lnTo>
                        <a:pt x="2792" y="954"/>
                      </a:lnTo>
                      <a:lnTo>
                        <a:pt x="2782" y="918"/>
                      </a:lnTo>
                      <a:lnTo>
                        <a:pt x="2770" y="884"/>
                      </a:lnTo>
                      <a:lnTo>
                        <a:pt x="2756" y="846"/>
                      </a:lnTo>
                      <a:lnTo>
                        <a:pt x="2740" y="808"/>
                      </a:lnTo>
                      <a:lnTo>
                        <a:pt x="2722" y="770"/>
                      </a:lnTo>
                      <a:lnTo>
                        <a:pt x="2702" y="730"/>
                      </a:lnTo>
                      <a:lnTo>
                        <a:pt x="2680" y="690"/>
                      </a:lnTo>
                      <a:lnTo>
                        <a:pt x="2656" y="650"/>
                      </a:lnTo>
                      <a:lnTo>
                        <a:pt x="2628" y="608"/>
                      </a:lnTo>
                      <a:lnTo>
                        <a:pt x="2598" y="566"/>
                      </a:lnTo>
                      <a:lnTo>
                        <a:pt x="2566" y="524"/>
                      </a:lnTo>
                      <a:lnTo>
                        <a:pt x="2532" y="480"/>
                      </a:lnTo>
                      <a:lnTo>
                        <a:pt x="2494" y="436"/>
                      </a:lnTo>
                      <a:lnTo>
                        <a:pt x="2494" y="436"/>
                      </a:lnTo>
                      <a:lnTo>
                        <a:pt x="2456" y="394"/>
                      </a:lnTo>
                      <a:lnTo>
                        <a:pt x="2416" y="354"/>
                      </a:lnTo>
                      <a:lnTo>
                        <a:pt x="2372" y="314"/>
                      </a:lnTo>
                      <a:lnTo>
                        <a:pt x="2326" y="274"/>
                      </a:lnTo>
                      <a:lnTo>
                        <a:pt x="2276" y="236"/>
                      </a:lnTo>
                      <a:lnTo>
                        <a:pt x="2224" y="200"/>
                      </a:lnTo>
                      <a:lnTo>
                        <a:pt x="2166" y="168"/>
                      </a:lnTo>
                      <a:lnTo>
                        <a:pt x="2104" y="136"/>
                      </a:lnTo>
                      <a:lnTo>
                        <a:pt x="2036" y="106"/>
                      </a:lnTo>
                      <a:lnTo>
                        <a:pt x="2000" y="94"/>
                      </a:lnTo>
                      <a:lnTo>
                        <a:pt x="1962" y="80"/>
                      </a:lnTo>
                      <a:lnTo>
                        <a:pt x="1922" y="68"/>
                      </a:lnTo>
                      <a:lnTo>
                        <a:pt x="1882" y="58"/>
                      </a:lnTo>
                      <a:lnTo>
                        <a:pt x="1840" y="48"/>
                      </a:lnTo>
                      <a:lnTo>
                        <a:pt x="1796" y="38"/>
                      </a:lnTo>
                      <a:lnTo>
                        <a:pt x="1750" y="30"/>
                      </a:lnTo>
                      <a:lnTo>
                        <a:pt x="1702" y="22"/>
                      </a:lnTo>
                      <a:lnTo>
                        <a:pt x="1652" y="16"/>
                      </a:lnTo>
                      <a:lnTo>
                        <a:pt x="1600" y="10"/>
                      </a:lnTo>
                      <a:lnTo>
                        <a:pt x="1546" y="6"/>
                      </a:lnTo>
                      <a:lnTo>
                        <a:pt x="1490" y="2"/>
                      </a:lnTo>
                      <a:lnTo>
                        <a:pt x="1432" y="0"/>
                      </a:lnTo>
                      <a:lnTo>
                        <a:pt x="1372" y="0"/>
                      </a:lnTo>
                      <a:lnTo>
                        <a:pt x="1372" y="0"/>
                      </a:lnTo>
                      <a:lnTo>
                        <a:pt x="1322" y="0"/>
                      </a:lnTo>
                      <a:lnTo>
                        <a:pt x="1270" y="2"/>
                      </a:lnTo>
                      <a:lnTo>
                        <a:pt x="1214" y="6"/>
                      </a:lnTo>
                      <a:lnTo>
                        <a:pt x="1156" y="12"/>
                      </a:lnTo>
                      <a:lnTo>
                        <a:pt x="1098" y="22"/>
                      </a:lnTo>
                      <a:lnTo>
                        <a:pt x="1038" y="34"/>
                      </a:lnTo>
                      <a:lnTo>
                        <a:pt x="976" y="50"/>
                      </a:lnTo>
                      <a:lnTo>
                        <a:pt x="912" y="68"/>
                      </a:lnTo>
                      <a:lnTo>
                        <a:pt x="850" y="90"/>
                      </a:lnTo>
                      <a:lnTo>
                        <a:pt x="786" y="118"/>
                      </a:lnTo>
                      <a:lnTo>
                        <a:pt x="722" y="148"/>
                      </a:lnTo>
                      <a:lnTo>
                        <a:pt x="660" y="184"/>
                      </a:lnTo>
                      <a:lnTo>
                        <a:pt x="628" y="204"/>
                      </a:lnTo>
                      <a:lnTo>
                        <a:pt x="598" y="224"/>
                      </a:lnTo>
                      <a:lnTo>
                        <a:pt x="566" y="248"/>
                      </a:lnTo>
                      <a:lnTo>
                        <a:pt x="536" y="270"/>
                      </a:lnTo>
                      <a:lnTo>
                        <a:pt x="506" y="296"/>
                      </a:lnTo>
                      <a:lnTo>
                        <a:pt x="476" y="322"/>
                      </a:lnTo>
                      <a:lnTo>
                        <a:pt x="448" y="350"/>
                      </a:lnTo>
                      <a:lnTo>
                        <a:pt x="418" y="380"/>
                      </a:lnTo>
                      <a:lnTo>
                        <a:pt x="418" y="380"/>
                      </a:lnTo>
                      <a:lnTo>
                        <a:pt x="384" y="416"/>
                      </a:lnTo>
                      <a:lnTo>
                        <a:pt x="352" y="456"/>
                      </a:lnTo>
                      <a:lnTo>
                        <a:pt x="320" y="496"/>
                      </a:lnTo>
                      <a:lnTo>
                        <a:pt x="292" y="538"/>
                      </a:lnTo>
                      <a:lnTo>
                        <a:pt x="264" y="580"/>
                      </a:lnTo>
                      <a:lnTo>
                        <a:pt x="238" y="626"/>
                      </a:lnTo>
                      <a:lnTo>
                        <a:pt x="214" y="674"/>
                      </a:lnTo>
                      <a:lnTo>
                        <a:pt x="194" y="724"/>
                      </a:lnTo>
                      <a:lnTo>
                        <a:pt x="176" y="776"/>
                      </a:lnTo>
                      <a:lnTo>
                        <a:pt x="160" y="830"/>
                      </a:lnTo>
                      <a:lnTo>
                        <a:pt x="148" y="888"/>
                      </a:lnTo>
                      <a:lnTo>
                        <a:pt x="138" y="948"/>
                      </a:lnTo>
                      <a:lnTo>
                        <a:pt x="132" y="1012"/>
                      </a:lnTo>
                      <a:lnTo>
                        <a:pt x="130" y="1078"/>
                      </a:lnTo>
                      <a:lnTo>
                        <a:pt x="132" y="1148"/>
                      </a:lnTo>
                      <a:lnTo>
                        <a:pt x="138" y="1222"/>
                      </a:lnTo>
                      <a:lnTo>
                        <a:pt x="138" y="1222"/>
                      </a:lnTo>
                      <a:lnTo>
                        <a:pt x="140" y="1238"/>
                      </a:lnTo>
                      <a:lnTo>
                        <a:pt x="146" y="1256"/>
                      </a:lnTo>
                      <a:lnTo>
                        <a:pt x="160" y="1290"/>
                      </a:lnTo>
                      <a:lnTo>
                        <a:pt x="178" y="1328"/>
                      </a:lnTo>
                      <a:lnTo>
                        <a:pt x="196" y="1370"/>
                      </a:lnTo>
                      <a:lnTo>
                        <a:pt x="204" y="1392"/>
                      </a:lnTo>
                      <a:lnTo>
                        <a:pt x="208" y="1414"/>
                      </a:lnTo>
                      <a:lnTo>
                        <a:pt x="212" y="1438"/>
                      </a:lnTo>
                      <a:lnTo>
                        <a:pt x="214" y="1464"/>
                      </a:lnTo>
                      <a:lnTo>
                        <a:pt x="212" y="1490"/>
                      </a:lnTo>
                      <a:lnTo>
                        <a:pt x="206" y="1518"/>
                      </a:lnTo>
                      <a:lnTo>
                        <a:pt x="196" y="1548"/>
                      </a:lnTo>
                      <a:lnTo>
                        <a:pt x="182" y="1578"/>
                      </a:lnTo>
                      <a:lnTo>
                        <a:pt x="182" y="1578"/>
                      </a:lnTo>
                      <a:lnTo>
                        <a:pt x="154" y="1630"/>
                      </a:lnTo>
                      <a:lnTo>
                        <a:pt x="90" y="1750"/>
                      </a:lnTo>
                      <a:lnTo>
                        <a:pt x="56" y="1818"/>
                      </a:lnTo>
                      <a:lnTo>
                        <a:pt x="26" y="1880"/>
                      </a:lnTo>
                      <a:lnTo>
                        <a:pt x="16" y="1908"/>
                      </a:lnTo>
                      <a:lnTo>
                        <a:pt x="6" y="1932"/>
                      </a:lnTo>
                      <a:lnTo>
                        <a:pt x="2" y="1950"/>
                      </a:lnTo>
                      <a:lnTo>
                        <a:pt x="0" y="1964"/>
                      </a:lnTo>
                      <a:lnTo>
                        <a:pt x="0" y="1964"/>
                      </a:lnTo>
                      <a:lnTo>
                        <a:pt x="2" y="1968"/>
                      </a:lnTo>
                      <a:lnTo>
                        <a:pt x="2" y="1980"/>
                      </a:lnTo>
                      <a:lnTo>
                        <a:pt x="8" y="1996"/>
                      </a:lnTo>
                      <a:lnTo>
                        <a:pt x="12" y="2006"/>
                      </a:lnTo>
                      <a:lnTo>
                        <a:pt x="18" y="2014"/>
                      </a:lnTo>
                      <a:lnTo>
                        <a:pt x="26" y="2024"/>
                      </a:lnTo>
                      <a:lnTo>
                        <a:pt x="36" y="2034"/>
                      </a:lnTo>
                      <a:lnTo>
                        <a:pt x="48" y="2042"/>
                      </a:lnTo>
                      <a:lnTo>
                        <a:pt x="64" y="2050"/>
                      </a:lnTo>
                      <a:lnTo>
                        <a:pt x="82" y="2058"/>
                      </a:lnTo>
                      <a:lnTo>
                        <a:pt x="102" y="2062"/>
                      </a:lnTo>
                      <a:lnTo>
                        <a:pt x="126" y="2066"/>
                      </a:lnTo>
                      <a:lnTo>
                        <a:pt x="154" y="2068"/>
                      </a:lnTo>
                      <a:lnTo>
                        <a:pt x="154" y="2068"/>
                      </a:lnTo>
                      <a:lnTo>
                        <a:pt x="160" y="2070"/>
                      </a:lnTo>
                      <a:lnTo>
                        <a:pt x="164" y="2074"/>
                      </a:lnTo>
                      <a:lnTo>
                        <a:pt x="172" y="2082"/>
                      </a:lnTo>
                      <a:lnTo>
                        <a:pt x="178" y="2092"/>
                      </a:lnTo>
                      <a:lnTo>
                        <a:pt x="182" y="2108"/>
                      </a:lnTo>
                      <a:lnTo>
                        <a:pt x="182" y="2130"/>
                      </a:lnTo>
                      <a:lnTo>
                        <a:pt x="180" y="2158"/>
                      </a:lnTo>
                      <a:lnTo>
                        <a:pt x="180" y="2284"/>
                      </a:lnTo>
                      <a:lnTo>
                        <a:pt x="180" y="2284"/>
                      </a:lnTo>
                      <a:lnTo>
                        <a:pt x="180" y="2290"/>
                      </a:lnTo>
                      <a:lnTo>
                        <a:pt x="184" y="2296"/>
                      </a:lnTo>
                      <a:lnTo>
                        <a:pt x="190" y="2304"/>
                      </a:lnTo>
                      <a:lnTo>
                        <a:pt x="200" y="2314"/>
                      </a:lnTo>
                      <a:lnTo>
                        <a:pt x="212" y="2324"/>
                      </a:lnTo>
                      <a:lnTo>
                        <a:pt x="230" y="2334"/>
                      </a:lnTo>
                      <a:lnTo>
                        <a:pt x="252" y="2344"/>
                      </a:lnTo>
                      <a:lnTo>
                        <a:pt x="252" y="2344"/>
                      </a:lnTo>
                      <a:lnTo>
                        <a:pt x="254" y="2346"/>
                      </a:lnTo>
                      <a:lnTo>
                        <a:pt x="256" y="2352"/>
                      </a:lnTo>
                      <a:lnTo>
                        <a:pt x="256" y="2358"/>
                      </a:lnTo>
                      <a:lnTo>
                        <a:pt x="254" y="2364"/>
                      </a:lnTo>
                      <a:lnTo>
                        <a:pt x="252" y="2372"/>
                      </a:lnTo>
                      <a:lnTo>
                        <a:pt x="246" y="2380"/>
                      </a:lnTo>
                      <a:lnTo>
                        <a:pt x="246" y="2380"/>
                      </a:lnTo>
                      <a:lnTo>
                        <a:pt x="240" y="2388"/>
                      </a:lnTo>
                      <a:lnTo>
                        <a:pt x="238" y="2398"/>
                      </a:lnTo>
                      <a:lnTo>
                        <a:pt x="236" y="2412"/>
                      </a:lnTo>
                      <a:lnTo>
                        <a:pt x="236" y="2430"/>
                      </a:lnTo>
                      <a:lnTo>
                        <a:pt x="242" y="2450"/>
                      </a:lnTo>
                      <a:lnTo>
                        <a:pt x="252" y="2476"/>
                      </a:lnTo>
                      <a:lnTo>
                        <a:pt x="262" y="2492"/>
                      </a:lnTo>
                      <a:lnTo>
                        <a:pt x="272" y="2508"/>
                      </a:lnTo>
                      <a:lnTo>
                        <a:pt x="272" y="2508"/>
                      </a:lnTo>
                      <a:lnTo>
                        <a:pt x="290" y="2532"/>
                      </a:lnTo>
                      <a:lnTo>
                        <a:pt x="300" y="2548"/>
                      </a:lnTo>
                      <a:lnTo>
                        <a:pt x="308" y="2564"/>
                      </a:lnTo>
                      <a:lnTo>
                        <a:pt x="314" y="2584"/>
                      </a:lnTo>
                      <a:lnTo>
                        <a:pt x="316" y="2606"/>
                      </a:lnTo>
                      <a:lnTo>
                        <a:pt x="314" y="2632"/>
                      </a:lnTo>
                      <a:lnTo>
                        <a:pt x="308" y="2660"/>
                      </a:lnTo>
                      <a:lnTo>
                        <a:pt x="308" y="2660"/>
                      </a:lnTo>
                      <a:lnTo>
                        <a:pt x="306" y="2684"/>
                      </a:lnTo>
                      <a:lnTo>
                        <a:pt x="302" y="2712"/>
                      </a:lnTo>
                      <a:lnTo>
                        <a:pt x="302" y="2742"/>
                      </a:lnTo>
                      <a:lnTo>
                        <a:pt x="304" y="2776"/>
                      </a:lnTo>
                      <a:lnTo>
                        <a:pt x="306" y="2792"/>
                      </a:lnTo>
                      <a:lnTo>
                        <a:pt x="310" y="2808"/>
                      </a:lnTo>
                      <a:lnTo>
                        <a:pt x="316" y="2822"/>
                      </a:lnTo>
                      <a:lnTo>
                        <a:pt x="322" y="2834"/>
                      </a:lnTo>
                      <a:lnTo>
                        <a:pt x="330" y="2846"/>
                      </a:lnTo>
                      <a:lnTo>
                        <a:pt x="342" y="2854"/>
                      </a:lnTo>
                      <a:lnTo>
                        <a:pt x="342" y="2854"/>
                      </a:lnTo>
                      <a:lnTo>
                        <a:pt x="344" y="2858"/>
                      </a:lnTo>
                      <a:lnTo>
                        <a:pt x="356" y="2866"/>
                      </a:lnTo>
                      <a:lnTo>
                        <a:pt x="378" y="2878"/>
                      </a:lnTo>
                      <a:lnTo>
                        <a:pt x="394" y="2884"/>
                      </a:lnTo>
                      <a:lnTo>
                        <a:pt x="412" y="2892"/>
                      </a:lnTo>
                      <a:lnTo>
                        <a:pt x="432" y="2898"/>
                      </a:lnTo>
                      <a:lnTo>
                        <a:pt x="458" y="2902"/>
                      </a:lnTo>
                      <a:lnTo>
                        <a:pt x="486" y="2906"/>
                      </a:lnTo>
                      <a:lnTo>
                        <a:pt x="520" y="2910"/>
                      </a:lnTo>
                      <a:lnTo>
                        <a:pt x="556" y="2910"/>
                      </a:lnTo>
                      <a:lnTo>
                        <a:pt x="596" y="2910"/>
                      </a:lnTo>
                      <a:lnTo>
                        <a:pt x="642" y="2908"/>
                      </a:lnTo>
                      <a:lnTo>
                        <a:pt x="694" y="2902"/>
                      </a:lnTo>
                      <a:lnTo>
                        <a:pt x="694" y="2902"/>
                      </a:lnTo>
                      <a:lnTo>
                        <a:pt x="780" y="2890"/>
                      </a:lnTo>
                      <a:lnTo>
                        <a:pt x="830" y="2886"/>
                      </a:lnTo>
                      <a:lnTo>
                        <a:pt x="856" y="2884"/>
                      </a:lnTo>
                      <a:lnTo>
                        <a:pt x="884" y="2884"/>
                      </a:lnTo>
                      <a:lnTo>
                        <a:pt x="910" y="2888"/>
                      </a:lnTo>
                      <a:lnTo>
                        <a:pt x="936" y="2892"/>
                      </a:lnTo>
                      <a:lnTo>
                        <a:pt x="964" y="2898"/>
                      </a:lnTo>
                      <a:lnTo>
                        <a:pt x="990" y="2908"/>
                      </a:lnTo>
                      <a:lnTo>
                        <a:pt x="1014" y="2920"/>
                      </a:lnTo>
                      <a:lnTo>
                        <a:pt x="1038" y="2936"/>
                      </a:lnTo>
                      <a:lnTo>
                        <a:pt x="1060" y="2956"/>
                      </a:lnTo>
                      <a:lnTo>
                        <a:pt x="1082" y="2978"/>
                      </a:lnTo>
                      <a:lnTo>
                        <a:pt x="1082" y="2978"/>
                      </a:lnTo>
                      <a:lnTo>
                        <a:pt x="1098" y="3036"/>
                      </a:lnTo>
                      <a:lnTo>
                        <a:pt x="1112" y="3100"/>
                      </a:lnTo>
                      <a:lnTo>
                        <a:pt x="1128" y="3180"/>
                      </a:lnTo>
                      <a:lnTo>
                        <a:pt x="1136" y="3224"/>
                      </a:lnTo>
                      <a:lnTo>
                        <a:pt x="1142" y="3268"/>
                      </a:lnTo>
                      <a:lnTo>
                        <a:pt x="1146" y="3314"/>
                      </a:lnTo>
                      <a:lnTo>
                        <a:pt x="1150" y="3360"/>
                      </a:lnTo>
                      <a:lnTo>
                        <a:pt x="1150" y="3406"/>
                      </a:lnTo>
                      <a:lnTo>
                        <a:pt x="1148" y="3450"/>
                      </a:lnTo>
                      <a:lnTo>
                        <a:pt x="1142" y="3492"/>
                      </a:lnTo>
                      <a:lnTo>
                        <a:pt x="1134" y="3532"/>
                      </a:lnTo>
                      <a:lnTo>
                        <a:pt x="876" y="40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9" name="Freeform 7"/>
                <p:cNvSpPr>
                  <a:spLocks noEditPoints="1"/>
                </p:cNvSpPr>
                <p:nvPr/>
              </p:nvSpPr>
              <p:spPr bwMode="auto">
                <a:xfrm>
                  <a:off x="6703" y="1242"/>
                  <a:ext cx="1274" cy="1276"/>
                </a:xfrm>
                <a:custGeom>
                  <a:avLst/>
                  <a:gdLst>
                    <a:gd name="T0" fmla="*/ 1256 w 1274"/>
                    <a:gd name="T1" fmla="*/ 548 h 1276"/>
                    <a:gd name="T2" fmla="*/ 1238 w 1274"/>
                    <a:gd name="T3" fmla="*/ 428 h 1276"/>
                    <a:gd name="T4" fmla="*/ 1184 w 1274"/>
                    <a:gd name="T5" fmla="*/ 314 h 1276"/>
                    <a:gd name="T6" fmla="*/ 1104 w 1274"/>
                    <a:gd name="T7" fmla="*/ 220 h 1276"/>
                    <a:gd name="T8" fmla="*/ 972 w 1274"/>
                    <a:gd name="T9" fmla="*/ 196 h 1276"/>
                    <a:gd name="T10" fmla="*/ 854 w 1274"/>
                    <a:gd name="T11" fmla="*/ 128 h 1276"/>
                    <a:gd name="T12" fmla="*/ 766 w 1274"/>
                    <a:gd name="T13" fmla="*/ 24 h 1276"/>
                    <a:gd name="T14" fmla="*/ 646 w 1274"/>
                    <a:gd name="T15" fmla="*/ 2 h 1276"/>
                    <a:gd name="T16" fmla="*/ 520 w 1274"/>
                    <a:gd name="T17" fmla="*/ 12 h 1276"/>
                    <a:gd name="T18" fmla="*/ 406 w 1274"/>
                    <a:gd name="T19" fmla="*/ 56 h 1276"/>
                    <a:gd name="T20" fmla="*/ 336 w 1274"/>
                    <a:gd name="T21" fmla="*/ 172 h 1276"/>
                    <a:gd name="T22" fmla="*/ 232 w 1274"/>
                    <a:gd name="T23" fmla="*/ 260 h 1276"/>
                    <a:gd name="T24" fmla="*/ 106 w 1274"/>
                    <a:gd name="T25" fmla="*/ 308 h 1276"/>
                    <a:gd name="T26" fmla="*/ 44 w 1274"/>
                    <a:gd name="T27" fmla="*/ 414 h 1276"/>
                    <a:gd name="T28" fmla="*/ 10 w 1274"/>
                    <a:gd name="T29" fmla="*/ 536 h 1276"/>
                    <a:gd name="T30" fmla="*/ 12 w 1274"/>
                    <a:gd name="T31" fmla="*/ 658 h 1276"/>
                    <a:gd name="T32" fmla="*/ 98 w 1274"/>
                    <a:gd name="T33" fmla="*/ 762 h 1276"/>
                    <a:gd name="T34" fmla="*/ 144 w 1274"/>
                    <a:gd name="T35" fmla="*/ 892 h 1276"/>
                    <a:gd name="T36" fmla="*/ 146 w 1274"/>
                    <a:gd name="T37" fmla="*/ 1026 h 1276"/>
                    <a:gd name="T38" fmla="*/ 222 w 1274"/>
                    <a:gd name="T39" fmla="*/ 1120 h 1276"/>
                    <a:gd name="T40" fmla="*/ 326 w 1274"/>
                    <a:gd name="T41" fmla="*/ 1194 h 1276"/>
                    <a:gd name="T42" fmla="*/ 442 w 1274"/>
                    <a:gd name="T43" fmla="*/ 1234 h 1276"/>
                    <a:gd name="T44" fmla="*/ 570 w 1274"/>
                    <a:gd name="T45" fmla="*/ 1188 h 1276"/>
                    <a:gd name="T46" fmla="*/ 706 w 1274"/>
                    <a:gd name="T47" fmla="*/ 1188 h 1276"/>
                    <a:gd name="T48" fmla="*/ 832 w 1274"/>
                    <a:gd name="T49" fmla="*/ 1234 h 1276"/>
                    <a:gd name="T50" fmla="*/ 948 w 1274"/>
                    <a:gd name="T51" fmla="*/ 1194 h 1276"/>
                    <a:gd name="T52" fmla="*/ 1052 w 1274"/>
                    <a:gd name="T53" fmla="*/ 1120 h 1276"/>
                    <a:gd name="T54" fmla="*/ 1130 w 1274"/>
                    <a:gd name="T55" fmla="*/ 1026 h 1276"/>
                    <a:gd name="T56" fmla="*/ 1130 w 1274"/>
                    <a:gd name="T57" fmla="*/ 892 h 1276"/>
                    <a:gd name="T58" fmla="*/ 1178 w 1274"/>
                    <a:gd name="T59" fmla="*/ 762 h 1276"/>
                    <a:gd name="T60" fmla="*/ 1034 w 1274"/>
                    <a:gd name="T61" fmla="*/ 376 h 1276"/>
                    <a:gd name="T62" fmla="*/ 842 w 1274"/>
                    <a:gd name="T63" fmla="*/ 626 h 1276"/>
                    <a:gd name="T64" fmla="*/ 962 w 1274"/>
                    <a:gd name="T65" fmla="*/ 252 h 1276"/>
                    <a:gd name="T66" fmla="*/ 766 w 1274"/>
                    <a:gd name="T67" fmla="*/ 480 h 1276"/>
                    <a:gd name="T68" fmla="*/ 530 w 1274"/>
                    <a:gd name="T69" fmla="*/ 710 h 1276"/>
                    <a:gd name="T70" fmla="*/ 638 w 1274"/>
                    <a:gd name="T71" fmla="*/ 508 h 1276"/>
                    <a:gd name="T72" fmla="*/ 752 w 1274"/>
                    <a:gd name="T73" fmla="*/ 700 h 1276"/>
                    <a:gd name="T74" fmla="*/ 828 w 1274"/>
                    <a:gd name="T75" fmla="*/ 200 h 1276"/>
                    <a:gd name="T76" fmla="*/ 722 w 1274"/>
                    <a:gd name="T77" fmla="*/ 234 h 1276"/>
                    <a:gd name="T78" fmla="*/ 608 w 1274"/>
                    <a:gd name="T79" fmla="*/ 162 h 1276"/>
                    <a:gd name="T80" fmla="*/ 600 w 1274"/>
                    <a:gd name="T81" fmla="*/ 228 h 1276"/>
                    <a:gd name="T82" fmla="*/ 456 w 1274"/>
                    <a:gd name="T83" fmla="*/ 170 h 1276"/>
                    <a:gd name="T84" fmla="*/ 324 w 1274"/>
                    <a:gd name="T85" fmla="*/ 246 h 1276"/>
                    <a:gd name="T86" fmla="*/ 454 w 1274"/>
                    <a:gd name="T87" fmla="*/ 548 h 1276"/>
                    <a:gd name="T88" fmla="*/ 240 w 1274"/>
                    <a:gd name="T89" fmla="*/ 376 h 1276"/>
                    <a:gd name="T90" fmla="*/ 174 w 1274"/>
                    <a:gd name="T91" fmla="*/ 528 h 1276"/>
                    <a:gd name="T92" fmla="*/ 140 w 1274"/>
                    <a:gd name="T93" fmla="*/ 726 h 1276"/>
                    <a:gd name="T94" fmla="*/ 200 w 1274"/>
                    <a:gd name="T95" fmla="*/ 890 h 1276"/>
                    <a:gd name="T96" fmla="*/ 454 w 1274"/>
                    <a:gd name="T97" fmla="*/ 730 h 1276"/>
                    <a:gd name="T98" fmla="*/ 310 w 1274"/>
                    <a:gd name="T99" fmla="*/ 984 h 1276"/>
                    <a:gd name="T100" fmla="*/ 382 w 1274"/>
                    <a:gd name="T101" fmla="*/ 962 h 1276"/>
                    <a:gd name="T102" fmla="*/ 474 w 1274"/>
                    <a:gd name="T103" fmla="*/ 1056 h 1276"/>
                    <a:gd name="T104" fmla="*/ 486 w 1274"/>
                    <a:gd name="T105" fmla="*/ 1022 h 1276"/>
                    <a:gd name="T106" fmla="*/ 658 w 1274"/>
                    <a:gd name="T107" fmla="*/ 1134 h 1276"/>
                    <a:gd name="T108" fmla="*/ 810 w 1274"/>
                    <a:gd name="T109" fmla="*/ 1112 h 1276"/>
                    <a:gd name="T110" fmla="*/ 750 w 1274"/>
                    <a:gd name="T111" fmla="*/ 808 h 1276"/>
                    <a:gd name="T112" fmla="*/ 920 w 1274"/>
                    <a:gd name="T113" fmla="*/ 1022 h 1276"/>
                    <a:gd name="T114" fmla="*/ 840 w 1274"/>
                    <a:gd name="T115" fmla="*/ 672 h 1276"/>
                    <a:gd name="T116" fmla="*/ 1020 w 1274"/>
                    <a:gd name="T117" fmla="*/ 872 h 1276"/>
                    <a:gd name="T118" fmla="*/ 1078 w 1274"/>
                    <a:gd name="T119" fmla="*/ 728 h 1276"/>
                    <a:gd name="T120" fmla="*/ 1090 w 1274"/>
                    <a:gd name="T121" fmla="*/ 532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4" h="1276">
                      <a:moveTo>
                        <a:pt x="1256" y="660"/>
                      </a:moveTo>
                      <a:lnTo>
                        <a:pt x="1256" y="660"/>
                      </a:lnTo>
                      <a:lnTo>
                        <a:pt x="1262" y="658"/>
                      </a:lnTo>
                      <a:lnTo>
                        <a:pt x="1268" y="652"/>
                      </a:lnTo>
                      <a:lnTo>
                        <a:pt x="1268" y="652"/>
                      </a:lnTo>
                      <a:lnTo>
                        <a:pt x="1272" y="646"/>
                      </a:lnTo>
                      <a:lnTo>
                        <a:pt x="1274" y="638"/>
                      </a:lnTo>
                      <a:lnTo>
                        <a:pt x="1274" y="638"/>
                      </a:lnTo>
                      <a:lnTo>
                        <a:pt x="1272" y="630"/>
                      </a:lnTo>
                      <a:lnTo>
                        <a:pt x="1268" y="624"/>
                      </a:lnTo>
                      <a:lnTo>
                        <a:pt x="1268" y="624"/>
                      </a:lnTo>
                      <a:lnTo>
                        <a:pt x="1262" y="618"/>
                      </a:lnTo>
                      <a:lnTo>
                        <a:pt x="1256" y="616"/>
                      </a:lnTo>
                      <a:lnTo>
                        <a:pt x="1256" y="616"/>
                      </a:lnTo>
                      <a:lnTo>
                        <a:pt x="1190" y="610"/>
                      </a:lnTo>
                      <a:lnTo>
                        <a:pt x="1190" y="610"/>
                      </a:lnTo>
                      <a:lnTo>
                        <a:pt x="1188" y="570"/>
                      </a:lnTo>
                      <a:lnTo>
                        <a:pt x="1188" y="570"/>
                      </a:lnTo>
                      <a:lnTo>
                        <a:pt x="1250" y="552"/>
                      </a:lnTo>
                      <a:lnTo>
                        <a:pt x="1250" y="552"/>
                      </a:lnTo>
                      <a:lnTo>
                        <a:pt x="1256" y="548"/>
                      </a:lnTo>
                      <a:lnTo>
                        <a:pt x="1262" y="542"/>
                      </a:lnTo>
                      <a:lnTo>
                        <a:pt x="1262" y="542"/>
                      </a:lnTo>
                      <a:lnTo>
                        <a:pt x="1264" y="536"/>
                      </a:lnTo>
                      <a:lnTo>
                        <a:pt x="1264" y="528"/>
                      </a:lnTo>
                      <a:lnTo>
                        <a:pt x="1264" y="528"/>
                      </a:lnTo>
                      <a:lnTo>
                        <a:pt x="1262" y="520"/>
                      </a:lnTo>
                      <a:lnTo>
                        <a:pt x="1256" y="514"/>
                      </a:lnTo>
                      <a:lnTo>
                        <a:pt x="1256" y="514"/>
                      </a:lnTo>
                      <a:lnTo>
                        <a:pt x="1250" y="510"/>
                      </a:lnTo>
                      <a:lnTo>
                        <a:pt x="1242" y="510"/>
                      </a:lnTo>
                      <a:lnTo>
                        <a:pt x="1242" y="510"/>
                      </a:lnTo>
                      <a:lnTo>
                        <a:pt x="1178" y="514"/>
                      </a:lnTo>
                      <a:lnTo>
                        <a:pt x="1178" y="514"/>
                      </a:lnTo>
                      <a:lnTo>
                        <a:pt x="1166" y="476"/>
                      </a:lnTo>
                      <a:lnTo>
                        <a:pt x="1166" y="476"/>
                      </a:lnTo>
                      <a:lnTo>
                        <a:pt x="1226" y="448"/>
                      </a:lnTo>
                      <a:lnTo>
                        <a:pt x="1226" y="448"/>
                      </a:lnTo>
                      <a:lnTo>
                        <a:pt x="1232" y="442"/>
                      </a:lnTo>
                      <a:lnTo>
                        <a:pt x="1236" y="436"/>
                      </a:lnTo>
                      <a:lnTo>
                        <a:pt x="1236" y="436"/>
                      </a:lnTo>
                      <a:lnTo>
                        <a:pt x="1238" y="428"/>
                      </a:lnTo>
                      <a:lnTo>
                        <a:pt x="1236" y="420"/>
                      </a:lnTo>
                      <a:lnTo>
                        <a:pt x="1236" y="420"/>
                      </a:lnTo>
                      <a:lnTo>
                        <a:pt x="1232" y="414"/>
                      </a:lnTo>
                      <a:lnTo>
                        <a:pt x="1226" y="408"/>
                      </a:lnTo>
                      <a:lnTo>
                        <a:pt x="1226" y="408"/>
                      </a:lnTo>
                      <a:lnTo>
                        <a:pt x="1218" y="406"/>
                      </a:lnTo>
                      <a:lnTo>
                        <a:pt x="1210" y="406"/>
                      </a:lnTo>
                      <a:lnTo>
                        <a:pt x="1210" y="406"/>
                      </a:lnTo>
                      <a:lnTo>
                        <a:pt x="1148" y="422"/>
                      </a:lnTo>
                      <a:lnTo>
                        <a:pt x="1148" y="422"/>
                      </a:lnTo>
                      <a:lnTo>
                        <a:pt x="1130" y="386"/>
                      </a:lnTo>
                      <a:lnTo>
                        <a:pt x="1130" y="386"/>
                      </a:lnTo>
                      <a:lnTo>
                        <a:pt x="1184" y="348"/>
                      </a:lnTo>
                      <a:lnTo>
                        <a:pt x="1184" y="348"/>
                      </a:lnTo>
                      <a:lnTo>
                        <a:pt x="1188" y="342"/>
                      </a:lnTo>
                      <a:lnTo>
                        <a:pt x="1192" y="334"/>
                      </a:lnTo>
                      <a:lnTo>
                        <a:pt x="1192" y="334"/>
                      </a:lnTo>
                      <a:lnTo>
                        <a:pt x="1192" y="326"/>
                      </a:lnTo>
                      <a:lnTo>
                        <a:pt x="1188" y="320"/>
                      </a:lnTo>
                      <a:lnTo>
                        <a:pt x="1188" y="320"/>
                      </a:lnTo>
                      <a:lnTo>
                        <a:pt x="1184" y="314"/>
                      </a:lnTo>
                      <a:lnTo>
                        <a:pt x="1176" y="310"/>
                      </a:lnTo>
                      <a:lnTo>
                        <a:pt x="1176" y="310"/>
                      </a:lnTo>
                      <a:lnTo>
                        <a:pt x="1170" y="308"/>
                      </a:lnTo>
                      <a:lnTo>
                        <a:pt x="1162" y="310"/>
                      </a:lnTo>
                      <a:lnTo>
                        <a:pt x="1162" y="310"/>
                      </a:lnTo>
                      <a:lnTo>
                        <a:pt x="1102" y="336"/>
                      </a:lnTo>
                      <a:lnTo>
                        <a:pt x="1102" y="336"/>
                      </a:lnTo>
                      <a:lnTo>
                        <a:pt x="1080" y="304"/>
                      </a:lnTo>
                      <a:lnTo>
                        <a:pt x="1080" y="304"/>
                      </a:lnTo>
                      <a:lnTo>
                        <a:pt x="1124" y="258"/>
                      </a:lnTo>
                      <a:lnTo>
                        <a:pt x="1124" y="258"/>
                      </a:lnTo>
                      <a:lnTo>
                        <a:pt x="1130" y="250"/>
                      </a:lnTo>
                      <a:lnTo>
                        <a:pt x="1130" y="242"/>
                      </a:lnTo>
                      <a:lnTo>
                        <a:pt x="1130" y="242"/>
                      </a:lnTo>
                      <a:lnTo>
                        <a:pt x="1130" y="236"/>
                      </a:lnTo>
                      <a:lnTo>
                        <a:pt x="1126" y="228"/>
                      </a:lnTo>
                      <a:lnTo>
                        <a:pt x="1126" y="228"/>
                      </a:lnTo>
                      <a:lnTo>
                        <a:pt x="1120" y="224"/>
                      </a:lnTo>
                      <a:lnTo>
                        <a:pt x="1112" y="220"/>
                      </a:lnTo>
                      <a:lnTo>
                        <a:pt x="1112" y="220"/>
                      </a:lnTo>
                      <a:lnTo>
                        <a:pt x="1104" y="220"/>
                      </a:lnTo>
                      <a:lnTo>
                        <a:pt x="1096" y="224"/>
                      </a:lnTo>
                      <a:lnTo>
                        <a:pt x="1096" y="224"/>
                      </a:lnTo>
                      <a:lnTo>
                        <a:pt x="1044" y="260"/>
                      </a:lnTo>
                      <a:lnTo>
                        <a:pt x="1044" y="260"/>
                      </a:lnTo>
                      <a:lnTo>
                        <a:pt x="1014" y="232"/>
                      </a:lnTo>
                      <a:lnTo>
                        <a:pt x="1014" y="232"/>
                      </a:lnTo>
                      <a:lnTo>
                        <a:pt x="1052" y="178"/>
                      </a:lnTo>
                      <a:lnTo>
                        <a:pt x="1052" y="178"/>
                      </a:lnTo>
                      <a:lnTo>
                        <a:pt x="1054" y="172"/>
                      </a:lnTo>
                      <a:lnTo>
                        <a:pt x="1054" y="164"/>
                      </a:lnTo>
                      <a:lnTo>
                        <a:pt x="1054" y="164"/>
                      </a:lnTo>
                      <a:lnTo>
                        <a:pt x="1052" y="156"/>
                      </a:lnTo>
                      <a:lnTo>
                        <a:pt x="1046" y="150"/>
                      </a:lnTo>
                      <a:lnTo>
                        <a:pt x="1046" y="150"/>
                      </a:lnTo>
                      <a:lnTo>
                        <a:pt x="1040" y="146"/>
                      </a:lnTo>
                      <a:lnTo>
                        <a:pt x="1032" y="144"/>
                      </a:lnTo>
                      <a:lnTo>
                        <a:pt x="1032" y="144"/>
                      </a:lnTo>
                      <a:lnTo>
                        <a:pt x="1024" y="146"/>
                      </a:lnTo>
                      <a:lnTo>
                        <a:pt x="1018" y="150"/>
                      </a:lnTo>
                      <a:lnTo>
                        <a:pt x="1018" y="150"/>
                      </a:lnTo>
                      <a:lnTo>
                        <a:pt x="972" y="196"/>
                      </a:lnTo>
                      <a:lnTo>
                        <a:pt x="972" y="196"/>
                      </a:lnTo>
                      <a:lnTo>
                        <a:pt x="938" y="172"/>
                      </a:lnTo>
                      <a:lnTo>
                        <a:pt x="938" y="172"/>
                      </a:lnTo>
                      <a:lnTo>
                        <a:pt x="966" y="114"/>
                      </a:lnTo>
                      <a:lnTo>
                        <a:pt x="966" y="114"/>
                      </a:lnTo>
                      <a:lnTo>
                        <a:pt x="968" y="106"/>
                      </a:lnTo>
                      <a:lnTo>
                        <a:pt x="966" y="98"/>
                      </a:lnTo>
                      <a:lnTo>
                        <a:pt x="966" y="98"/>
                      </a:lnTo>
                      <a:lnTo>
                        <a:pt x="962" y="92"/>
                      </a:lnTo>
                      <a:lnTo>
                        <a:pt x="956" y="86"/>
                      </a:lnTo>
                      <a:lnTo>
                        <a:pt x="956" y="86"/>
                      </a:lnTo>
                      <a:lnTo>
                        <a:pt x="948" y="84"/>
                      </a:lnTo>
                      <a:lnTo>
                        <a:pt x="940" y="84"/>
                      </a:lnTo>
                      <a:lnTo>
                        <a:pt x="940" y="84"/>
                      </a:lnTo>
                      <a:lnTo>
                        <a:pt x="934" y="86"/>
                      </a:lnTo>
                      <a:lnTo>
                        <a:pt x="928" y="92"/>
                      </a:lnTo>
                      <a:lnTo>
                        <a:pt x="928" y="92"/>
                      </a:lnTo>
                      <a:lnTo>
                        <a:pt x="890" y="144"/>
                      </a:lnTo>
                      <a:lnTo>
                        <a:pt x="890" y="144"/>
                      </a:lnTo>
                      <a:lnTo>
                        <a:pt x="854" y="128"/>
                      </a:lnTo>
                      <a:lnTo>
                        <a:pt x="854" y="128"/>
                      </a:lnTo>
                      <a:lnTo>
                        <a:pt x="870" y="64"/>
                      </a:lnTo>
                      <a:lnTo>
                        <a:pt x="870" y="64"/>
                      </a:lnTo>
                      <a:lnTo>
                        <a:pt x="870" y="56"/>
                      </a:lnTo>
                      <a:lnTo>
                        <a:pt x="868" y="48"/>
                      </a:lnTo>
                      <a:lnTo>
                        <a:pt x="868" y="48"/>
                      </a:lnTo>
                      <a:lnTo>
                        <a:pt x="862" y="42"/>
                      </a:lnTo>
                      <a:lnTo>
                        <a:pt x="856" y="38"/>
                      </a:lnTo>
                      <a:lnTo>
                        <a:pt x="856" y="38"/>
                      </a:lnTo>
                      <a:lnTo>
                        <a:pt x="848" y="38"/>
                      </a:lnTo>
                      <a:lnTo>
                        <a:pt x="840" y="38"/>
                      </a:lnTo>
                      <a:lnTo>
                        <a:pt x="840" y="38"/>
                      </a:lnTo>
                      <a:lnTo>
                        <a:pt x="832" y="42"/>
                      </a:lnTo>
                      <a:lnTo>
                        <a:pt x="828" y="50"/>
                      </a:lnTo>
                      <a:lnTo>
                        <a:pt x="828" y="50"/>
                      </a:lnTo>
                      <a:lnTo>
                        <a:pt x="800" y="108"/>
                      </a:lnTo>
                      <a:lnTo>
                        <a:pt x="800" y="108"/>
                      </a:lnTo>
                      <a:lnTo>
                        <a:pt x="762" y="98"/>
                      </a:lnTo>
                      <a:lnTo>
                        <a:pt x="762" y="98"/>
                      </a:lnTo>
                      <a:lnTo>
                        <a:pt x="766" y="32"/>
                      </a:lnTo>
                      <a:lnTo>
                        <a:pt x="766" y="32"/>
                      </a:lnTo>
                      <a:lnTo>
                        <a:pt x="766" y="24"/>
                      </a:lnTo>
                      <a:lnTo>
                        <a:pt x="762" y="18"/>
                      </a:lnTo>
                      <a:lnTo>
                        <a:pt x="762" y="18"/>
                      </a:lnTo>
                      <a:lnTo>
                        <a:pt x="756" y="12"/>
                      </a:lnTo>
                      <a:lnTo>
                        <a:pt x="748" y="10"/>
                      </a:lnTo>
                      <a:lnTo>
                        <a:pt x="748" y="10"/>
                      </a:lnTo>
                      <a:lnTo>
                        <a:pt x="740" y="10"/>
                      </a:lnTo>
                      <a:lnTo>
                        <a:pt x="732" y="12"/>
                      </a:lnTo>
                      <a:lnTo>
                        <a:pt x="732" y="12"/>
                      </a:lnTo>
                      <a:lnTo>
                        <a:pt x="726" y="18"/>
                      </a:lnTo>
                      <a:lnTo>
                        <a:pt x="724" y="26"/>
                      </a:lnTo>
                      <a:lnTo>
                        <a:pt x="724" y="26"/>
                      </a:lnTo>
                      <a:lnTo>
                        <a:pt x="706" y="88"/>
                      </a:lnTo>
                      <a:lnTo>
                        <a:pt x="706" y="88"/>
                      </a:lnTo>
                      <a:lnTo>
                        <a:pt x="666" y="84"/>
                      </a:lnTo>
                      <a:lnTo>
                        <a:pt x="666" y="84"/>
                      </a:lnTo>
                      <a:lnTo>
                        <a:pt x="660" y="20"/>
                      </a:lnTo>
                      <a:lnTo>
                        <a:pt x="660" y="20"/>
                      </a:lnTo>
                      <a:lnTo>
                        <a:pt x="658" y="12"/>
                      </a:lnTo>
                      <a:lnTo>
                        <a:pt x="652" y="6"/>
                      </a:lnTo>
                      <a:lnTo>
                        <a:pt x="652" y="6"/>
                      </a:lnTo>
                      <a:lnTo>
                        <a:pt x="646" y="2"/>
                      </a:lnTo>
                      <a:lnTo>
                        <a:pt x="638" y="0"/>
                      </a:lnTo>
                      <a:lnTo>
                        <a:pt x="638" y="0"/>
                      </a:lnTo>
                      <a:lnTo>
                        <a:pt x="630" y="2"/>
                      </a:lnTo>
                      <a:lnTo>
                        <a:pt x="622" y="6"/>
                      </a:lnTo>
                      <a:lnTo>
                        <a:pt x="622" y="6"/>
                      </a:lnTo>
                      <a:lnTo>
                        <a:pt x="618" y="12"/>
                      </a:lnTo>
                      <a:lnTo>
                        <a:pt x="616" y="20"/>
                      </a:lnTo>
                      <a:lnTo>
                        <a:pt x="616" y="20"/>
                      </a:lnTo>
                      <a:lnTo>
                        <a:pt x="610" y="84"/>
                      </a:lnTo>
                      <a:lnTo>
                        <a:pt x="610" y="84"/>
                      </a:lnTo>
                      <a:lnTo>
                        <a:pt x="570" y="88"/>
                      </a:lnTo>
                      <a:lnTo>
                        <a:pt x="570" y="88"/>
                      </a:lnTo>
                      <a:lnTo>
                        <a:pt x="552" y="26"/>
                      </a:lnTo>
                      <a:lnTo>
                        <a:pt x="552" y="26"/>
                      </a:lnTo>
                      <a:lnTo>
                        <a:pt x="548" y="18"/>
                      </a:lnTo>
                      <a:lnTo>
                        <a:pt x="542" y="12"/>
                      </a:lnTo>
                      <a:lnTo>
                        <a:pt x="542" y="12"/>
                      </a:lnTo>
                      <a:lnTo>
                        <a:pt x="534" y="10"/>
                      </a:lnTo>
                      <a:lnTo>
                        <a:pt x="526" y="10"/>
                      </a:lnTo>
                      <a:lnTo>
                        <a:pt x="526" y="10"/>
                      </a:lnTo>
                      <a:lnTo>
                        <a:pt x="520" y="12"/>
                      </a:lnTo>
                      <a:lnTo>
                        <a:pt x="514" y="18"/>
                      </a:lnTo>
                      <a:lnTo>
                        <a:pt x="514" y="18"/>
                      </a:lnTo>
                      <a:lnTo>
                        <a:pt x="510" y="24"/>
                      </a:lnTo>
                      <a:lnTo>
                        <a:pt x="508" y="32"/>
                      </a:lnTo>
                      <a:lnTo>
                        <a:pt x="508" y="32"/>
                      </a:lnTo>
                      <a:lnTo>
                        <a:pt x="514" y="98"/>
                      </a:lnTo>
                      <a:lnTo>
                        <a:pt x="514" y="98"/>
                      </a:lnTo>
                      <a:lnTo>
                        <a:pt x="474" y="108"/>
                      </a:lnTo>
                      <a:lnTo>
                        <a:pt x="474" y="108"/>
                      </a:lnTo>
                      <a:lnTo>
                        <a:pt x="446" y="50"/>
                      </a:lnTo>
                      <a:lnTo>
                        <a:pt x="446" y="50"/>
                      </a:lnTo>
                      <a:lnTo>
                        <a:pt x="442" y="42"/>
                      </a:lnTo>
                      <a:lnTo>
                        <a:pt x="436" y="38"/>
                      </a:lnTo>
                      <a:lnTo>
                        <a:pt x="436" y="38"/>
                      </a:lnTo>
                      <a:lnTo>
                        <a:pt x="428" y="38"/>
                      </a:lnTo>
                      <a:lnTo>
                        <a:pt x="420" y="38"/>
                      </a:lnTo>
                      <a:lnTo>
                        <a:pt x="420" y="38"/>
                      </a:lnTo>
                      <a:lnTo>
                        <a:pt x="412" y="42"/>
                      </a:lnTo>
                      <a:lnTo>
                        <a:pt x="408" y="48"/>
                      </a:lnTo>
                      <a:lnTo>
                        <a:pt x="408" y="48"/>
                      </a:lnTo>
                      <a:lnTo>
                        <a:pt x="406" y="56"/>
                      </a:lnTo>
                      <a:lnTo>
                        <a:pt x="406" y="64"/>
                      </a:lnTo>
                      <a:lnTo>
                        <a:pt x="406" y="64"/>
                      </a:lnTo>
                      <a:lnTo>
                        <a:pt x="422" y="128"/>
                      </a:lnTo>
                      <a:lnTo>
                        <a:pt x="422" y="128"/>
                      </a:lnTo>
                      <a:lnTo>
                        <a:pt x="386" y="144"/>
                      </a:lnTo>
                      <a:lnTo>
                        <a:pt x="386" y="144"/>
                      </a:lnTo>
                      <a:lnTo>
                        <a:pt x="348" y="92"/>
                      </a:lnTo>
                      <a:lnTo>
                        <a:pt x="348" y="92"/>
                      </a:lnTo>
                      <a:lnTo>
                        <a:pt x="342" y="86"/>
                      </a:lnTo>
                      <a:lnTo>
                        <a:pt x="334" y="84"/>
                      </a:lnTo>
                      <a:lnTo>
                        <a:pt x="334" y="84"/>
                      </a:lnTo>
                      <a:lnTo>
                        <a:pt x="326" y="84"/>
                      </a:lnTo>
                      <a:lnTo>
                        <a:pt x="320" y="86"/>
                      </a:lnTo>
                      <a:lnTo>
                        <a:pt x="320" y="86"/>
                      </a:lnTo>
                      <a:lnTo>
                        <a:pt x="312" y="92"/>
                      </a:lnTo>
                      <a:lnTo>
                        <a:pt x="310" y="98"/>
                      </a:lnTo>
                      <a:lnTo>
                        <a:pt x="310" y="98"/>
                      </a:lnTo>
                      <a:lnTo>
                        <a:pt x="308" y="106"/>
                      </a:lnTo>
                      <a:lnTo>
                        <a:pt x="310" y="114"/>
                      </a:lnTo>
                      <a:lnTo>
                        <a:pt x="310" y="114"/>
                      </a:lnTo>
                      <a:lnTo>
                        <a:pt x="336" y="172"/>
                      </a:lnTo>
                      <a:lnTo>
                        <a:pt x="336" y="172"/>
                      </a:lnTo>
                      <a:lnTo>
                        <a:pt x="304" y="196"/>
                      </a:lnTo>
                      <a:lnTo>
                        <a:pt x="304" y="196"/>
                      </a:lnTo>
                      <a:lnTo>
                        <a:pt x="258" y="150"/>
                      </a:lnTo>
                      <a:lnTo>
                        <a:pt x="258" y="150"/>
                      </a:lnTo>
                      <a:lnTo>
                        <a:pt x="250" y="146"/>
                      </a:lnTo>
                      <a:lnTo>
                        <a:pt x="242" y="144"/>
                      </a:lnTo>
                      <a:lnTo>
                        <a:pt x="242" y="144"/>
                      </a:lnTo>
                      <a:lnTo>
                        <a:pt x="236" y="146"/>
                      </a:lnTo>
                      <a:lnTo>
                        <a:pt x="228" y="150"/>
                      </a:lnTo>
                      <a:lnTo>
                        <a:pt x="228" y="150"/>
                      </a:lnTo>
                      <a:lnTo>
                        <a:pt x="222" y="156"/>
                      </a:lnTo>
                      <a:lnTo>
                        <a:pt x="220" y="164"/>
                      </a:lnTo>
                      <a:lnTo>
                        <a:pt x="220" y="164"/>
                      </a:lnTo>
                      <a:lnTo>
                        <a:pt x="220" y="172"/>
                      </a:lnTo>
                      <a:lnTo>
                        <a:pt x="224" y="178"/>
                      </a:lnTo>
                      <a:lnTo>
                        <a:pt x="224" y="178"/>
                      </a:lnTo>
                      <a:lnTo>
                        <a:pt x="260" y="232"/>
                      </a:lnTo>
                      <a:lnTo>
                        <a:pt x="260" y="232"/>
                      </a:lnTo>
                      <a:lnTo>
                        <a:pt x="232" y="260"/>
                      </a:lnTo>
                      <a:lnTo>
                        <a:pt x="232" y="260"/>
                      </a:lnTo>
                      <a:lnTo>
                        <a:pt x="178" y="224"/>
                      </a:lnTo>
                      <a:lnTo>
                        <a:pt x="178" y="224"/>
                      </a:lnTo>
                      <a:lnTo>
                        <a:pt x="170" y="220"/>
                      </a:lnTo>
                      <a:lnTo>
                        <a:pt x="164" y="220"/>
                      </a:lnTo>
                      <a:lnTo>
                        <a:pt x="164" y="220"/>
                      </a:lnTo>
                      <a:lnTo>
                        <a:pt x="156" y="224"/>
                      </a:lnTo>
                      <a:lnTo>
                        <a:pt x="150" y="228"/>
                      </a:lnTo>
                      <a:lnTo>
                        <a:pt x="150" y="228"/>
                      </a:lnTo>
                      <a:lnTo>
                        <a:pt x="146" y="236"/>
                      </a:lnTo>
                      <a:lnTo>
                        <a:pt x="144" y="242"/>
                      </a:lnTo>
                      <a:lnTo>
                        <a:pt x="144" y="242"/>
                      </a:lnTo>
                      <a:lnTo>
                        <a:pt x="146" y="250"/>
                      </a:lnTo>
                      <a:lnTo>
                        <a:pt x="150" y="258"/>
                      </a:lnTo>
                      <a:lnTo>
                        <a:pt x="150" y="258"/>
                      </a:lnTo>
                      <a:lnTo>
                        <a:pt x="196" y="304"/>
                      </a:lnTo>
                      <a:lnTo>
                        <a:pt x="196" y="304"/>
                      </a:lnTo>
                      <a:lnTo>
                        <a:pt x="172" y="336"/>
                      </a:lnTo>
                      <a:lnTo>
                        <a:pt x="172" y="336"/>
                      </a:lnTo>
                      <a:lnTo>
                        <a:pt x="114" y="310"/>
                      </a:lnTo>
                      <a:lnTo>
                        <a:pt x="114" y="310"/>
                      </a:lnTo>
                      <a:lnTo>
                        <a:pt x="106" y="308"/>
                      </a:lnTo>
                      <a:lnTo>
                        <a:pt x="98" y="310"/>
                      </a:lnTo>
                      <a:lnTo>
                        <a:pt x="98" y="310"/>
                      </a:lnTo>
                      <a:lnTo>
                        <a:pt x="92" y="314"/>
                      </a:lnTo>
                      <a:lnTo>
                        <a:pt x="86" y="320"/>
                      </a:lnTo>
                      <a:lnTo>
                        <a:pt x="86" y="320"/>
                      </a:lnTo>
                      <a:lnTo>
                        <a:pt x="84" y="326"/>
                      </a:lnTo>
                      <a:lnTo>
                        <a:pt x="84" y="334"/>
                      </a:lnTo>
                      <a:lnTo>
                        <a:pt x="84" y="334"/>
                      </a:lnTo>
                      <a:lnTo>
                        <a:pt x="86" y="342"/>
                      </a:lnTo>
                      <a:lnTo>
                        <a:pt x="92" y="348"/>
                      </a:lnTo>
                      <a:lnTo>
                        <a:pt x="92" y="348"/>
                      </a:lnTo>
                      <a:lnTo>
                        <a:pt x="144" y="386"/>
                      </a:lnTo>
                      <a:lnTo>
                        <a:pt x="144" y="386"/>
                      </a:lnTo>
                      <a:lnTo>
                        <a:pt x="128" y="422"/>
                      </a:lnTo>
                      <a:lnTo>
                        <a:pt x="128" y="422"/>
                      </a:lnTo>
                      <a:lnTo>
                        <a:pt x="64" y="406"/>
                      </a:lnTo>
                      <a:lnTo>
                        <a:pt x="64" y="406"/>
                      </a:lnTo>
                      <a:lnTo>
                        <a:pt x="56" y="406"/>
                      </a:lnTo>
                      <a:lnTo>
                        <a:pt x="50" y="408"/>
                      </a:lnTo>
                      <a:lnTo>
                        <a:pt x="50" y="408"/>
                      </a:lnTo>
                      <a:lnTo>
                        <a:pt x="44" y="414"/>
                      </a:lnTo>
                      <a:lnTo>
                        <a:pt x="40" y="420"/>
                      </a:lnTo>
                      <a:lnTo>
                        <a:pt x="40" y="420"/>
                      </a:lnTo>
                      <a:lnTo>
                        <a:pt x="38" y="428"/>
                      </a:lnTo>
                      <a:lnTo>
                        <a:pt x="40" y="436"/>
                      </a:lnTo>
                      <a:lnTo>
                        <a:pt x="40" y="436"/>
                      </a:lnTo>
                      <a:lnTo>
                        <a:pt x="44" y="442"/>
                      </a:lnTo>
                      <a:lnTo>
                        <a:pt x="50" y="448"/>
                      </a:lnTo>
                      <a:lnTo>
                        <a:pt x="50" y="448"/>
                      </a:lnTo>
                      <a:lnTo>
                        <a:pt x="108" y="476"/>
                      </a:lnTo>
                      <a:lnTo>
                        <a:pt x="108" y="476"/>
                      </a:lnTo>
                      <a:lnTo>
                        <a:pt x="98" y="514"/>
                      </a:lnTo>
                      <a:lnTo>
                        <a:pt x="98" y="514"/>
                      </a:lnTo>
                      <a:lnTo>
                        <a:pt x="32" y="510"/>
                      </a:lnTo>
                      <a:lnTo>
                        <a:pt x="32" y="510"/>
                      </a:lnTo>
                      <a:lnTo>
                        <a:pt x="24" y="510"/>
                      </a:lnTo>
                      <a:lnTo>
                        <a:pt x="18" y="514"/>
                      </a:lnTo>
                      <a:lnTo>
                        <a:pt x="18" y="514"/>
                      </a:lnTo>
                      <a:lnTo>
                        <a:pt x="14" y="520"/>
                      </a:lnTo>
                      <a:lnTo>
                        <a:pt x="10" y="528"/>
                      </a:lnTo>
                      <a:lnTo>
                        <a:pt x="10" y="528"/>
                      </a:lnTo>
                      <a:lnTo>
                        <a:pt x="10" y="536"/>
                      </a:lnTo>
                      <a:lnTo>
                        <a:pt x="14" y="542"/>
                      </a:lnTo>
                      <a:lnTo>
                        <a:pt x="14" y="542"/>
                      </a:lnTo>
                      <a:lnTo>
                        <a:pt x="18" y="548"/>
                      </a:lnTo>
                      <a:lnTo>
                        <a:pt x="26" y="552"/>
                      </a:lnTo>
                      <a:lnTo>
                        <a:pt x="26" y="552"/>
                      </a:lnTo>
                      <a:lnTo>
                        <a:pt x="88" y="570"/>
                      </a:lnTo>
                      <a:lnTo>
                        <a:pt x="88" y="570"/>
                      </a:lnTo>
                      <a:lnTo>
                        <a:pt x="84" y="610"/>
                      </a:lnTo>
                      <a:lnTo>
                        <a:pt x="84" y="610"/>
                      </a:lnTo>
                      <a:lnTo>
                        <a:pt x="20" y="616"/>
                      </a:lnTo>
                      <a:lnTo>
                        <a:pt x="20" y="616"/>
                      </a:lnTo>
                      <a:lnTo>
                        <a:pt x="12" y="618"/>
                      </a:lnTo>
                      <a:lnTo>
                        <a:pt x="6" y="624"/>
                      </a:lnTo>
                      <a:lnTo>
                        <a:pt x="6" y="624"/>
                      </a:lnTo>
                      <a:lnTo>
                        <a:pt x="2" y="630"/>
                      </a:lnTo>
                      <a:lnTo>
                        <a:pt x="0" y="638"/>
                      </a:lnTo>
                      <a:lnTo>
                        <a:pt x="0" y="638"/>
                      </a:lnTo>
                      <a:lnTo>
                        <a:pt x="2" y="646"/>
                      </a:lnTo>
                      <a:lnTo>
                        <a:pt x="6" y="652"/>
                      </a:lnTo>
                      <a:lnTo>
                        <a:pt x="6" y="652"/>
                      </a:lnTo>
                      <a:lnTo>
                        <a:pt x="12" y="658"/>
                      </a:lnTo>
                      <a:lnTo>
                        <a:pt x="20" y="660"/>
                      </a:lnTo>
                      <a:lnTo>
                        <a:pt x="20" y="660"/>
                      </a:lnTo>
                      <a:lnTo>
                        <a:pt x="84" y="666"/>
                      </a:lnTo>
                      <a:lnTo>
                        <a:pt x="84" y="666"/>
                      </a:lnTo>
                      <a:lnTo>
                        <a:pt x="88" y="706"/>
                      </a:lnTo>
                      <a:lnTo>
                        <a:pt x="88" y="706"/>
                      </a:lnTo>
                      <a:lnTo>
                        <a:pt x="26" y="724"/>
                      </a:lnTo>
                      <a:lnTo>
                        <a:pt x="26" y="724"/>
                      </a:lnTo>
                      <a:lnTo>
                        <a:pt x="18" y="728"/>
                      </a:lnTo>
                      <a:lnTo>
                        <a:pt x="14" y="734"/>
                      </a:lnTo>
                      <a:lnTo>
                        <a:pt x="14" y="734"/>
                      </a:lnTo>
                      <a:lnTo>
                        <a:pt x="10" y="742"/>
                      </a:lnTo>
                      <a:lnTo>
                        <a:pt x="10" y="750"/>
                      </a:lnTo>
                      <a:lnTo>
                        <a:pt x="10" y="750"/>
                      </a:lnTo>
                      <a:lnTo>
                        <a:pt x="14" y="756"/>
                      </a:lnTo>
                      <a:lnTo>
                        <a:pt x="18" y="762"/>
                      </a:lnTo>
                      <a:lnTo>
                        <a:pt x="18" y="762"/>
                      </a:lnTo>
                      <a:lnTo>
                        <a:pt x="24" y="766"/>
                      </a:lnTo>
                      <a:lnTo>
                        <a:pt x="32" y="768"/>
                      </a:lnTo>
                      <a:lnTo>
                        <a:pt x="32" y="768"/>
                      </a:lnTo>
                      <a:lnTo>
                        <a:pt x="98" y="762"/>
                      </a:lnTo>
                      <a:lnTo>
                        <a:pt x="98" y="762"/>
                      </a:lnTo>
                      <a:lnTo>
                        <a:pt x="108" y="802"/>
                      </a:lnTo>
                      <a:lnTo>
                        <a:pt x="108" y="802"/>
                      </a:lnTo>
                      <a:lnTo>
                        <a:pt x="50" y="830"/>
                      </a:lnTo>
                      <a:lnTo>
                        <a:pt x="50" y="830"/>
                      </a:lnTo>
                      <a:lnTo>
                        <a:pt x="44" y="834"/>
                      </a:lnTo>
                      <a:lnTo>
                        <a:pt x="40" y="840"/>
                      </a:lnTo>
                      <a:lnTo>
                        <a:pt x="40" y="840"/>
                      </a:lnTo>
                      <a:lnTo>
                        <a:pt x="38" y="848"/>
                      </a:lnTo>
                      <a:lnTo>
                        <a:pt x="40" y="856"/>
                      </a:lnTo>
                      <a:lnTo>
                        <a:pt x="40" y="856"/>
                      </a:lnTo>
                      <a:lnTo>
                        <a:pt x="44" y="864"/>
                      </a:lnTo>
                      <a:lnTo>
                        <a:pt x="50" y="868"/>
                      </a:lnTo>
                      <a:lnTo>
                        <a:pt x="50" y="868"/>
                      </a:lnTo>
                      <a:lnTo>
                        <a:pt x="56" y="872"/>
                      </a:lnTo>
                      <a:lnTo>
                        <a:pt x="64" y="870"/>
                      </a:lnTo>
                      <a:lnTo>
                        <a:pt x="64" y="870"/>
                      </a:lnTo>
                      <a:lnTo>
                        <a:pt x="128" y="854"/>
                      </a:lnTo>
                      <a:lnTo>
                        <a:pt x="128" y="854"/>
                      </a:lnTo>
                      <a:lnTo>
                        <a:pt x="144" y="892"/>
                      </a:lnTo>
                      <a:lnTo>
                        <a:pt x="144" y="892"/>
                      </a:lnTo>
                      <a:lnTo>
                        <a:pt x="92" y="928"/>
                      </a:lnTo>
                      <a:lnTo>
                        <a:pt x="92" y="928"/>
                      </a:lnTo>
                      <a:lnTo>
                        <a:pt x="86" y="934"/>
                      </a:lnTo>
                      <a:lnTo>
                        <a:pt x="84" y="942"/>
                      </a:lnTo>
                      <a:lnTo>
                        <a:pt x="84" y="942"/>
                      </a:lnTo>
                      <a:lnTo>
                        <a:pt x="84" y="950"/>
                      </a:lnTo>
                      <a:lnTo>
                        <a:pt x="86" y="958"/>
                      </a:lnTo>
                      <a:lnTo>
                        <a:pt x="86" y="958"/>
                      </a:lnTo>
                      <a:lnTo>
                        <a:pt x="92" y="964"/>
                      </a:lnTo>
                      <a:lnTo>
                        <a:pt x="98" y="968"/>
                      </a:lnTo>
                      <a:lnTo>
                        <a:pt x="98" y="968"/>
                      </a:lnTo>
                      <a:lnTo>
                        <a:pt x="106" y="968"/>
                      </a:lnTo>
                      <a:lnTo>
                        <a:pt x="114" y="966"/>
                      </a:lnTo>
                      <a:lnTo>
                        <a:pt x="114" y="966"/>
                      </a:lnTo>
                      <a:lnTo>
                        <a:pt x="172" y="940"/>
                      </a:lnTo>
                      <a:lnTo>
                        <a:pt x="172" y="940"/>
                      </a:lnTo>
                      <a:lnTo>
                        <a:pt x="196" y="972"/>
                      </a:lnTo>
                      <a:lnTo>
                        <a:pt x="196" y="972"/>
                      </a:lnTo>
                      <a:lnTo>
                        <a:pt x="150" y="1020"/>
                      </a:lnTo>
                      <a:lnTo>
                        <a:pt x="150" y="1020"/>
                      </a:lnTo>
                      <a:lnTo>
                        <a:pt x="146" y="1026"/>
                      </a:lnTo>
                      <a:lnTo>
                        <a:pt x="144" y="1034"/>
                      </a:lnTo>
                      <a:lnTo>
                        <a:pt x="144" y="1034"/>
                      </a:lnTo>
                      <a:lnTo>
                        <a:pt x="146" y="1042"/>
                      </a:lnTo>
                      <a:lnTo>
                        <a:pt x="150" y="1048"/>
                      </a:lnTo>
                      <a:lnTo>
                        <a:pt x="150" y="1048"/>
                      </a:lnTo>
                      <a:lnTo>
                        <a:pt x="156" y="1054"/>
                      </a:lnTo>
                      <a:lnTo>
                        <a:pt x="164" y="1056"/>
                      </a:lnTo>
                      <a:lnTo>
                        <a:pt x="164" y="1056"/>
                      </a:lnTo>
                      <a:lnTo>
                        <a:pt x="170" y="1056"/>
                      </a:lnTo>
                      <a:lnTo>
                        <a:pt x="178" y="1054"/>
                      </a:lnTo>
                      <a:lnTo>
                        <a:pt x="178" y="1054"/>
                      </a:lnTo>
                      <a:lnTo>
                        <a:pt x="232" y="1016"/>
                      </a:lnTo>
                      <a:lnTo>
                        <a:pt x="232" y="1016"/>
                      </a:lnTo>
                      <a:lnTo>
                        <a:pt x="260" y="1044"/>
                      </a:lnTo>
                      <a:lnTo>
                        <a:pt x="260" y="1044"/>
                      </a:lnTo>
                      <a:lnTo>
                        <a:pt x="224" y="1098"/>
                      </a:lnTo>
                      <a:lnTo>
                        <a:pt x="224" y="1098"/>
                      </a:lnTo>
                      <a:lnTo>
                        <a:pt x="220" y="1106"/>
                      </a:lnTo>
                      <a:lnTo>
                        <a:pt x="220" y="1114"/>
                      </a:lnTo>
                      <a:lnTo>
                        <a:pt x="220" y="1114"/>
                      </a:lnTo>
                      <a:lnTo>
                        <a:pt x="222" y="1120"/>
                      </a:lnTo>
                      <a:lnTo>
                        <a:pt x="228" y="1128"/>
                      </a:lnTo>
                      <a:lnTo>
                        <a:pt x="228" y="1128"/>
                      </a:lnTo>
                      <a:lnTo>
                        <a:pt x="236" y="1132"/>
                      </a:lnTo>
                      <a:lnTo>
                        <a:pt x="242" y="1132"/>
                      </a:lnTo>
                      <a:lnTo>
                        <a:pt x="242" y="1132"/>
                      </a:lnTo>
                      <a:lnTo>
                        <a:pt x="250" y="1130"/>
                      </a:lnTo>
                      <a:lnTo>
                        <a:pt x="258" y="1126"/>
                      </a:lnTo>
                      <a:lnTo>
                        <a:pt x="258" y="1126"/>
                      </a:lnTo>
                      <a:lnTo>
                        <a:pt x="304" y="1080"/>
                      </a:lnTo>
                      <a:lnTo>
                        <a:pt x="304" y="1080"/>
                      </a:lnTo>
                      <a:lnTo>
                        <a:pt x="336" y="1104"/>
                      </a:lnTo>
                      <a:lnTo>
                        <a:pt x="336" y="1104"/>
                      </a:lnTo>
                      <a:lnTo>
                        <a:pt x="310" y="1164"/>
                      </a:lnTo>
                      <a:lnTo>
                        <a:pt x="310" y="1164"/>
                      </a:lnTo>
                      <a:lnTo>
                        <a:pt x="308" y="1172"/>
                      </a:lnTo>
                      <a:lnTo>
                        <a:pt x="310" y="1178"/>
                      </a:lnTo>
                      <a:lnTo>
                        <a:pt x="310" y="1178"/>
                      </a:lnTo>
                      <a:lnTo>
                        <a:pt x="312" y="1186"/>
                      </a:lnTo>
                      <a:lnTo>
                        <a:pt x="320" y="1190"/>
                      </a:lnTo>
                      <a:lnTo>
                        <a:pt x="320" y="1190"/>
                      </a:lnTo>
                      <a:lnTo>
                        <a:pt x="326" y="1194"/>
                      </a:lnTo>
                      <a:lnTo>
                        <a:pt x="334" y="1194"/>
                      </a:lnTo>
                      <a:lnTo>
                        <a:pt x="334" y="1194"/>
                      </a:lnTo>
                      <a:lnTo>
                        <a:pt x="342" y="1190"/>
                      </a:lnTo>
                      <a:lnTo>
                        <a:pt x="348" y="1186"/>
                      </a:lnTo>
                      <a:lnTo>
                        <a:pt x="348" y="1186"/>
                      </a:lnTo>
                      <a:lnTo>
                        <a:pt x="386" y="1132"/>
                      </a:lnTo>
                      <a:lnTo>
                        <a:pt x="386" y="1132"/>
                      </a:lnTo>
                      <a:lnTo>
                        <a:pt x="422" y="1150"/>
                      </a:lnTo>
                      <a:lnTo>
                        <a:pt x="422" y="1150"/>
                      </a:lnTo>
                      <a:lnTo>
                        <a:pt x="406" y="1212"/>
                      </a:lnTo>
                      <a:lnTo>
                        <a:pt x="406" y="1212"/>
                      </a:lnTo>
                      <a:lnTo>
                        <a:pt x="406" y="1220"/>
                      </a:lnTo>
                      <a:lnTo>
                        <a:pt x="408" y="1228"/>
                      </a:lnTo>
                      <a:lnTo>
                        <a:pt x="408" y="1228"/>
                      </a:lnTo>
                      <a:lnTo>
                        <a:pt x="412" y="1234"/>
                      </a:lnTo>
                      <a:lnTo>
                        <a:pt x="420" y="1238"/>
                      </a:lnTo>
                      <a:lnTo>
                        <a:pt x="420" y="1238"/>
                      </a:lnTo>
                      <a:lnTo>
                        <a:pt x="428" y="1240"/>
                      </a:lnTo>
                      <a:lnTo>
                        <a:pt x="436" y="1238"/>
                      </a:lnTo>
                      <a:lnTo>
                        <a:pt x="436" y="1238"/>
                      </a:lnTo>
                      <a:lnTo>
                        <a:pt x="442" y="1234"/>
                      </a:lnTo>
                      <a:lnTo>
                        <a:pt x="446" y="1228"/>
                      </a:lnTo>
                      <a:lnTo>
                        <a:pt x="446" y="1228"/>
                      </a:lnTo>
                      <a:lnTo>
                        <a:pt x="474" y="1168"/>
                      </a:lnTo>
                      <a:lnTo>
                        <a:pt x="474" y="1168"/>
                      </a:lnTo>
                      <a:lnTo>
                        <a:pt x="514" y="1180"/>
                      </a:lnTo>
                      <a:lnTo>
                        <a:pt x="514" y="1180"/>
                      </a:lnTo>
                      <a:lnTo>
                        <a:pt x="508" y="1244"/>
                      </a:lnTo>
                      <a:lnTo>
                        <a:pt x="508" y="1244"/>
                      </a:lnTo>
                      <a:lnTo>
                        <a:pt x="510" y="1252"/>
                      </a:lnTo>
                      <a:lnTo>
                        <a:pt x="514" y="1258"/>
                      </a:lnTo>
                      <a:lnTo>
                        <a:pt x="514" y="1258"/>
                      </a:lnTo>
                      <a:lnTo>
                        <a:pt x="520" y="1264"/>
                      </a:lnTo>
                      <a:lnTo>
                        <a:pt x="526" y="1266"/>
                      </a:lnTo>
                      <a:lnTo>
                        <a:pt x="526" y="1266"/>
                      </a:lnTo>
                      <a:lnTo>
                        <a:pt x="534" y="1266"/>
                      </a:lnTo>
                      <a:lnTo>
                        <a:pt x="542" y="1264"/>
                      </a:lnTo>
                      <a:lnTo>
                        <a:pt x="542" y="1264"/>
                      </a:lnTo>
                      <a:lnTo>
                        <a:pt x="548" y="1258"/>
                      </a:lnTo>
                      <a:lnTo>
                        <a:pt x="552" y="1252"/>
                      </a:lnTo>
                      <a:lnTo>
                        <a:pt x="552" y="1252"/>
                      </a:lnTo>
                      <a:lnTo>
                        <a:pt x="570" y="1188"/>
                      </a:lnTo>
                      <a:lnTo>
                        <a:pt x="570" y="1188"/>
                      </a:lnTo>
                      <a:lnTo>
                        <a:pt x="610" y="1192"/>
                      </a:lnTo>
                      <a:lnTo>
                        <a:pt x="610" y="1192"/>
                      </a:lnTo>
                      <a:lnTo>
                        <a:pt x="616" y="1258"/>
                      </a:lnTo>
                      <a:lnTo>
                        <a:pt x="616" y="1258"/>
                      </a:lnTo>
                      <a:lnTo>
                        <a:pt x="618" y="1264"/>
                      </a:lnTo>
                      <a:lnTo>
                        <a:pt x="622" y="1270"/>
                      </a:lnTo>
                      <a:lnTo>
                        <a:pt x="622" y="1270"/>
                      </a:lnTo>
                      <a:lnTo>
                        <a:pt x="630" y="1274"/>
                      </a:lnTo>
                      <a:lnTo>
                        <a:pt x="638" y="1276"/>
                      </a:lnTo>
                      <a:lnTo>
                        <a:pt x="638" y="1276"/>
                      </a:lnTo>
                      <a:lnTo>
                        <a:pt x="646" y="1274"/>
                      </a:lnTo>
                      <a:lnTo>
                        <a:pt x="652" y="1270"/>
                      </a:lnTo>
                      <a:lnTo>
                        <a:pt x="652" y="1270"/>
                      </a:lnTo>
                      <a:lnTo>
                        <a:pt x="658" y="1264"/>
                      </a:lnTo>
                      <a:lnTo>
                        <a:pt x="660" y="1258"/>
                      </a:lnTo>
                      <a:lnTo>
                        <a:pt x="660" y="1258"/>
                      </a:lnTo>
                      <a:lnTo>
                        <a:pt x="666" y="1192"/>
                      </a:lnTo>
                      <a:lnTo>
                        <a:pt x="666" y="1192"/>
                      </a:lnTo>
                      <a:lnTo>
                        <a:pt x="706" y="1188"/>
                      </a:lnTo>
                      <a:lnTo>
                        <a:pt x="706" y="1188"/>
                      </a:lnTo>
                      <a:lnTo>
                        <a:pt x="724" y="1252"/>
                      </a:lnTo>
                      <a:lnTo>
                        <a:pt x="724" y="1252"/>
                      </a:lnTo>
                      <a:lnTo>
                        <a:pt x="726" y="1258"/>
                      </a:lnTo>
                      <a:lnTo>
                        <a:pt x="732" y="1264"/>
                      </a:lnTo>
                      <a:lnTo>
                        <a:pt x="732" y="1264"/>
                      </a:lnTo>
                      <a:lnTo>
                        <a:pt x="740" y="1266"/>
                      </a:lnTo>
                      <a:lnTo>
                        <a:pt x="748" y="1266"/>
                      </a:lnTo>
                      <a:lnTo>
                        <a:pt x="748" y="1266"/>
                      </a:lnTo>
                      <a:lnTo>
                        <a:pt x="756" y="1264"/>
                      </a:lnTo>
                      <a:lnTo>
                        <a:pt x="762" y="1258"/>
                      </a:lnTo>
                      <a:lnTo>
                        <a:pt x="762" y="1258"/>
                      </a:lnTo>
                      <a:lnTo>
                        <a:pt x="766" y="1252"/>
                      </a:lnTo>
                      <a:lnTo>
                        <a:pt x="766" y="1244"/>
                      </a:lnTo>
                      <a:lnTo>
                        <a:pt x="766" y="1244"/>
                      </a:lnTo>
                      <a:lnTo>
                        <a:pt x="762" y="1180"/>
                      </a:lnTo>
                      <a:lnTo>
                        <a:pt x="762" y="1180"/>
                      </a:lnTo>
                      <a:lnTo>
                        <a:pt x="800" y="1168"/>
                      </a:lnTo>
                      <a:lnTo>
                        <a:pt x="800" y="1168"/>
                      </a:lnTo>
                      <a:lnTo>
                        <a:pt x="828" y="1228"/>
                      </a:lnTo>
                      <a:lnTo>
                        <a:pt x="828" y="1228"/>
                      </a:lnTo>
                      <a:lnTo>
                        <a:pt x="832" y="1234"/>
                      </a:lnTo>
                      <a:lnTo>
                        <a:pt x="840" y="1238"/>
                      </a:lnTo>
                      <a:lnTo>
                        <a:pt x="840" y="1238"/>
                      </a:lnTo>
                      <a:lnTo>
                        <a:pt x="848" y="1240"/>
                      </a:lnTo>
                      <a:lnTo>
                        <a:pt x="856" y="1238"/>
                      </a:lnTo>
                      <a:lnTo>
                        <a:pt x="856" y="1238"/>
                      </a:lnTo>
                      <a:lnTo>
                        <a:pt x="862" y="1234"/>
                      </a:lnTo>
                      <a:lnTo>
                        <a:pt x="868" y="1228"/>
                      </a:lnTo>
                      <a:lnTo>
                        <a:pt x="868" y="1228"/>
                      </a:lnTo>
                      <a:lnTo>
                        <a:pt x="870" y="1220"/>
                      </a:lnTo>
                      <a:lnTo>
                        <a:pt x="870" y="1212"/>
                      </a:lnTo>
                      <a:lnTo>
                        <a:pt x="870" y="1212"/>
                      </a:lnTo>
                      <a:lnTo>
                        <a:pt x="854" y="1150"/>
                      </a:lnTo>
                      <a:lnTo>
                        <a:pt x="854" y="1150"/>
                      </a:lnTo>
                      <a:lnTo>
                        <a:pt x="890" y="1132"/>
                      </a:lnTo>
                      <a:lnTo>
                        <a:pt x="890" y="1132"/>
                      </a:lnTo>
                      <a:lnTo>
                        <a:pt x="928" y="1186"/>
                      </a:lnTo>
                      <a:lnTo>
                        <a:pt x="928" y="1186"/>
                      </a:lnTo>
                      <a:lnTo>
                        <a:pt x="934" y="1190"/>
                      </a:lnTo>
                      <a:lnTo>
                        <a:pt x="940" y="1194"/>
                      </a:lnTo>
                      <a:lnTo>
                        <a:pt x="940" y="1194"/>
                      </a:lnTo>
                      <a:lnTo>
                        <a:pt x="948" y="1194"/>
                      </a:lnTo>
                      <a:lnTo>
                        <a:pt x="956" y="1190"/>
                      </a:lnTo>
                      <a:lnTo>
                        <a:pt x="956" y="1190"/>
                      </a:lnTo>
                      <a:lnTo>
                        <a:pt x="962" y="1186"/>
                      </a:lnTo>
                      <a:lnTo>
                        <a:pt x="966" y="1178"/>
                      </a:lnTo>
                      <a:lnTo>
                        <a:pt x="966" y="1178"/>
                      </a:lnTo>
                      <a:lnTo>
                        <a:pt x="968" y="1172"/>
                      </a:lnTo>
                      <a:lnTo>
                        <a:pt x="966" y="1164"/>
                      </a:lnTo>
                      <a:lnTo>
                        <a:pt x="966" y="1164"/>
                      </a:lnTo>
                      <a:lnTo>
                        <a:pt x="938" y="1104"/>
                      </a:lnTo>
                      <a:lnTo>
                        <a:pt x="938" y="1104"/>
                      </a:lnTo>
                      <a:lnTo>
                        <a:pt x="972" y="1080"/>
                      </a:lnTo>
                      <a:lnTo>
                        <a:pt x="972" y="1080"/>
                      </a:lnTo>
                      <a:lnTo>
                        <a:pt x="1018" y="1126"/>
                      </a:lnTo>
                      <a:lnTo>
                        <a:pt x="1018" y="1126"/>
                      </a:lnTo>
                      <a:lnTo>
                        <a:pt x="1024" y="1130"/>
                      </a:lnTo>
                      <a:lnTo>
                        <a:pt x="1032" y="1132"/>
                      </a:lnTo>
                      <a:lnTo>
                        <a:pt x="1032" y="1132"/>
                      </a:lnTo>
                      <a:lnTo>
                        <a:pt x="1040" y="1132"/>
                      </a:lnTo>
                      <a:lnTo>
                        <a:pt x="1046" y="1128"/>
                      </a:lnTo>
                      <a:lnTo>
                        <a:pt x="1046" y="1128"/>
                      </a:lnTo>
                      <a:lnTo>
                        <a:pt x="1052" y="1120"/>
                      </a:lnTo>
                      <a:lnTo>
                        <a:pt x="1054" y="1114"/>
                      </a:lnTo>
                      <a:lnTo>
                        <a:pt x="1054" y="1114"/>
                      </a:lnTo>
                      <a:lnTo>
                        <a:pt x="1054" y="1106"/>
                      </a:lnTo>
                      <a:lnTo>
                        <a:pt x="1052" y="1098"/>
                      </a:lnTo>
                      <a:lnTo>
                        <a:pt x="1052" y="1098"/>
                      </a:lnTo>
                      <a:lnTo>
                        <a:pt x="1014" y="1044"/>
                      </a:lnTo>
                      <a:lnTo>
                        <a:pt x="1014" y="1044"/>
                      </a:lnTo>
                      <a:lnTo>
                        <a:pt x="1044" y="1016"/>
                      </a:lnTo>
                      <a:lnTo>
                        <a:pt x="1044" y="1016"/>
                      </a:lnTo>
                      <a:lnTo>
                        <a:pt x="1096" y="1054"/>
                      </a:lnTo>
                      <a:lnTo>
                        <a:pt x="1096" y="1054"/>
                      </a:lnTo>
                      <a:lnTo>
                        <a:pt x="1104" y="1056"/>
                      </a:lnTo>
                      <a:lnTo>
                        <a:pt x="1112" y="1056"/>
                      </a:lnTo>
                      <a:lnTo>
                        <a:pt x="1112" y="1056"/>
                      </a:lnTo>
                      <a:lnTo>
                        <a:pt x="1120" y="1054"/>
                      </a:lnTo>
                      <a:lnTo>
                        <a:pt x="1126" y="1048"/>
                      </a:lnTo>
                      <a:lnTo>
                        <a:pt x="1126" y="1048"/>
                      </a:lnTo>
                      <a:lnTo>
                        <a:pt x="1130" y="1042"/>
                      </a:lnTo>
                      <a:lnTo>
                        <a:pt x="1130" y="1034"/>
                      </a:lnTo>
                      <a:lnTo>
                        <a:pt x="1130" y="1034"/>
                      </a:lnTo>
                      <a:lnTo>
                        <a:pt x="1130" y="1026"/>
                      </a:lnTo>
                      <a:lnTo>
                        <a:pt x="1124" y="1020"/>
                      </a:lnTo>
                      <a:lnTo>
                        <a:pt x="1124" y="1020"/>
                      </a:lnTo>
                      <a:lnTo>
                        <a:pt x="1080" y="972"/>
                      </a:lnTo>
                      <a:lnTo>
                        <a:pt x="1080" y="972"/>
                      </a:lnTo>
                      <a:lnTo>
                        <a:pt x="1102" y="940"/>
                      </a:lnTo>
                      <a:lnTo>
                        <a:pt x="1102" y="940"/>
                      </a:lnTo>
                      <a:lnTo>
                        <a:pt x="1162" y="966"/>
                      </a:lnTo>
                      <a:lnTo>
                        <a:pt x="1162" y="966"/>
                      </a:lnTo>
                      <a:lnTo>
                        <a:pt x="1170" y="968"/>
                      </a:lnTo>
                      <a:lnTo>
                        <a:pt x="1176" y="968"/>
                      </a:lnTo>
                      <a:lnTo>
                        <a:pt x="1176" y="968"/>
                      </a:lnTo>
                      <a:lnTo>
                        <a:pt x="1184" y="964"/>
                      </a:lnTo>
                      <a:lnTo>
                        <a:pt x="1188" y="958"/>
                      </a:lnTo>
                      <a:lnTo>
                        <a:pt x="1188" y="958"/>
                      </a:lnTo>
                      <a:lnTo>
                        <a:pt x="1192" y="950"/>
                      </a:lnTo>
                      <a:lnTo>
                        <a:pt x="1192" y="942"/>
                      </a:lnTo>
                      <a:lnTo>
                        <a:pt x="1192" y="942"/>
                      </a:lnTo>
                      <a:lnTo>
                        <a:pt x="1188" y="934"/>
                      </a:lnTo>
                      <a:lnTo>
                        <a:pt x="1184" y="928"/>
                      </a:lnTo>
                      <a:lnTo>
                        <a:pt x="1184" y="928"/>
                      </a:lnTo>
                      <a:lnTo>
                        <a:pt x="1130" y="892"/>
                      </a:lnTo>
                      <a:lnTo>
                        <a:pt x="1130" y="892"/>
                      </a:lnTo>
                      <a:lnTo>
                        <a:pt x="1148" y="854"/>
                      </a:lnTo>
                      <a:lnTo>
                        <a:pt x="1148" y="854"/>
                      </a:lnTo>
                      <a:lnTo>
                        <a:pt x="1210" y="870"/>
                      </a:lnTo>
                      <a:lnTo>
                        <a:pt x="1210" y="870"/>
                      </a:lnTo>
                      <a:lnTo>
                        <a:pt x="1218" y="872"/>
                      </a:lnTo>
                      <a:lnTo>
                        <a:pt x="1226" y="868"/>
                      </a:lnTo>
                      <a:lnTo>
                        <a:pt x="1226" y="868"/>
                      </a:lnTo>
                      <a:lnTo>
                        <a:pt x="1232" y="864"/>
                      </a:lnTo>
                      <a:lnTo>
                        <a:pt x="1236" y="856"/>
                      </a:lnTo>
                      <a:lnTo>
                        <a:pt x="1236" y="856"/>
                      </a:lnTo>
                      <a:lnTo>
                        <a:pt x="1238" y="848"/>
                      </a:lnTo>
                      <a:lnTo>
                        <a:pt x="1236" y="840"/>
                      </a:lnTo>
                      <a:lnTo>
                        <a:pt x="1236" y="840"/>
                      </a:lnTo>
                      <a:lnTo>
                        <a:pt x="1232" y="834"/>
                      </a:lnTo>
                      <a:lnTo>
                        <a:pt x="1226" y="830"/>
                      </a:lnTo>
                      <a:lnTo>
                        <a:pt x="1226" y="830"/>
                      </a:lnTo>
                      <a:lnTo>
                        <a:pt x="1166" y="802"/>
                      </a:lnTo>
                      <a:lnTo>
                        <a:pt x="1166" y="802"/>
                      </a:lnTo>
                      <a:lnTo>
                        <a:pt x="1178" y="762"/>
                      </a:lnTo>
                      <a:lnTo>
                        <a:pt x="1178" y="762"/>
                      </a:lnTo>
                      <a:lnTo>
                        <a:pt x="1242" y="768"/>
                      </a:lnTo>
                      <a:lnTo>
                        <a:pt x="1242" y="768"/>
                      </a:lnTo>
                      <a:lnTo>
                        <a:pt x="1250" y="766"/>
                      </a:lnTo>
                      <a:lnTo>
                        <a:pt x="1256" y="762"/>
                      </a:lnTo>
                      <a:lnTo>
                        <a:pt x="1256" y="762"/>
                      </a:lnTo>
                      <a:lnTo>
                        <a:pt x="1262" y="756"/>
                      </a:lnTo>
                      <a:lnTo>
                        <a:pt x="1264" y="750"/>
                      </a:lnTo>
                      <a:lnTo>
                        <a:pt x="1264" y="750"/>
                      </a:lnTo>
                      <a:lnTo>
                        <a:pt x="1264" y="742"/>
                      </a:lnTo>
                      <a:lnTo>
                        <a:pt x="1262" y="734"/>
                      </a:lnTo>
                      <a:lnTo>
                        <a:pt x="1262" y="734"/>
                      </a:lnTo>
                      <a:lnTo>
                        <a:pt x="1256" y="728"/>
                      </a:lnTo>
                      <a:lnTo>
                        <a:pt x="1250" y="724"/>
                      </a:lnTo>
                      <a:lnTo>
                        <a:pt x="1250" y="724"/>
                      </a:lnTo>
                      <a:lnTo>
                        <a:pt x="1188" y="706"/>
                      </a:lnTo>
                      <a:lnTo>
                        <a:pt x="1188" y="706"/>
                      </a:lnTo>
                      <a:lnTo>
                        <a:pt x="1190" y="666"/>
                      </a:lnTo>
                      <a:lnTo>
                        <a:pt x="1190" y="666"/>
                      </a:lnTo>
                      <a:lnTo>
                        <a:pt x="1256" y="660"/>
                      </a:lnTo>
                      <a:close/>
                      <a:moveTo>
                        <a:pt x="1034" y="376"/>
                      </a:moveTo>
                      <a:lnTo>
                        <a:pt x="1034" y="376"/>
                      </a:lnTo>
                      <a:lnTo>
                        <a:pt x="1046" y="372"/>
                      </a:lnTo>
                      <a:lnTo>
                        <a:pt x="1056" y="372"/>
                      </a:lnTo>
                      <a:lnTo>
                        <a:pt x="1066" y="378"/>
                      </a:lnTo>
                      <a:lnTo>
                        <a:pt x="1074" y="386"/>
                      </a:lnTo>
                      <a:lnTo>
                        <a:pt x="1074" y="386"/>
                      </a:lnTo>
                      <a:lnTo>
                        <a:pt x="1078" y="396"/>
                      </a:lnTo>
                      <a:lnTo>
                        <a:pt x="1076" y="408"/>
                      </a:lnTo>
                      <a:lnTo>
                        <a:pt x="1072" y="418"/>
                      </a:lnTo>
                      <a:lnTo>
                        <a:pt x="1064" y="426"/>
                      </a:lnTo>
                      <a:lnTo>
                        <a:pt x="1064" y="426"/>
                      </a:lnTo>
                      <a:lnTo>
                        <a:pt x="1052" y="430"/>
                      </a:lnTo>
                      <a:lnTo>
                        <a:pt x="1042" y="428"/>
                      </a:lnTo>
                      <a:lnTo>
                        <a:pt x="1032" y="424"/>
                      </a:lnTo>
                      <a:lnTo>
                        <a:pt x="1024" y="414"/>
                      </a:lnTo>
                      <a:lnTo>
                        <a:pt x="1024" y="414"/>
                      </a:lnTo>
                      <a:lnTo>
                        <a:pt x="1020" y="404"/>
                      </a:lnTo>
                      <a:lnTo>
                        <a:pt x="1022" y="392"/>
                      </a:lnTo>
                      <a:lnTo>
                        <a:pt x="1026" y="382"/>
                      </a:lnTo>
                      <a:lnTo>
                        <a:pt x="1034" y="376"/>
                      </a:lnTo>
                      <a:close/>
                      <a:moveTo>
                        <a:pt x="1048" y="626"/>
                      </a:moveTo>
                      <a:lnTo>
                        <a:pt x="842" y="626"/>
                      </a:lnTo>
                      <a:lnTo>
                        <a:pt x="842" y="626"/>
                      </a:lnTo>
                      <a:lnTo>
                        <a:pt x="840" y="604"/>
                      </a:lnTo>
                      <a:lnTo>
                        <a:pt x="834" y="584"/>
                      </a:lnTo>
                      <a:lnTo>
                        <a:pt x="828" y="566"/>
                      </a:lnTo>
                      <a:lnTo>
                        <a:pt x="820" y="548"/>
                      </a:lnTo>
                      <a:lnTo>
                        <a:pt x="1000" y="444"/>
                      </a:lnTo>
                      <a:lnTo>
                        <a:pt x="1000" y="444"/>
                      </a:lnTo>
                      <a:lnTo>
                        <a:pt x="1010" y="464"/>
                      </a:lnTo>
                      <a:lnTo>
                        <a:pt x="1020" y="486"/>
                      </a:lnTo>
                      <a:lnTo>
                        <a:pt x="1028" y="508"/>
                      </a:lnTo>
                      <a:lnTo>
                        <a:pt x="1034" y="530"/>
                      </a:lnTo>
                      <a:lnTo>
                        <a:pt x="1040" y="554"/>
                      </a:lnTo>
                      <a:lnTo>
                        <a:pt x="1044" y="576"/>
                      </a:lnTo>
                      <a:lnTo>
                        <a:pt x="1048" y="600"/>
                      </a:lnTo>
                      <a:lnTo>
                        <a:pt x="1048" y="626"/>
                      </a:lnTo>
                      <a:close/>
                      <a:moveTo>
                        <a:pt x="920" y="254"/>
                      </a:moveTo>
                      <a:lnTo>
                        <a:pt x="920" y="254"/>
                      </a:lnTo>
                      <a:lnTo>
                        <a:pt x="930" y="248"/>
                      </a:lnTo>
                      <a:lnTo>
                        <a:pt x="940" y="244"/>
                      </a:lnTo>
                      <a:lnTo>
                        <a:pt x="952" y="246"/>
                      </a:lnTo>
                      <a:lnTo>
                        <a:pt x="962" y="252"/>
                      </a:lnTo>
                      <a:lnTo>
                        <a:pt x="962" y="252"/>
                      </a:lnTo>
                      <a:lnTo>
                        <a:pt x="968" y="260"/>
                      </a:lnTo>
                      <a:lnTo>
                        <a:pt x="972" y="272"/>
                      </a:lnTo>
                      <a:lnTo>
                        <a:pt x="970" y="282"/>
                      </a:lnTo>
                      <a:lnTo>
                        <a:pt x="966" y="292"/>
                      </a:lnTo>
                      <a:lnTo>
                        <a:pt x="966" y="292"/>
                      </a:lnTo>
                      <a:lnTo>
                        <a:pt x="956" y="300"/>
                      </a:lnTo>
                      <a:lnTo>
                        <a:pt x="946" y="302"/>
                      </a:lnTo>
                      <a:lnTo>
                        <a:pt x="934" y="302"/>
                      </a:lnTo>
                      <a:lnTo>
                        <a:pt x="924" y="296"/>
                      </a:lnTo>
                      <a:lnTo>
                        <a:pt x="924" y="296"/>
                      </a:lnTo>
                      <a:lnTo>
                        <a:pt x="918" y="286"/>
                      </a:lnTo>
                      <a:lnTo>
                        <a:pt x="914" y="276"/>
                      </a:lnTo>
                      <a:lnTo>
                        <a:pt x="916" y="266"/>
                      </a:lnTo>
                      <a:lnTo>
                        <a:pt x="920" y="254"/>
                      </a:lnTo>
                      <a:close/>
                      <a:moveTo>
                        <a:pt x="988" y="422"/>
                      </a:moveTo>
                      <a:lnTo>
                        <a:pt x="808" y="526"/>
                      </a:lnTo>
                      <a:lnTo>
                        <a:pt x="808" y="526"/>
                      </a:lnTo>
                      <a:lnTo>
                        <a:pt x="796" y="508"/>
                      </a:lnTo>
                      <a:lnTo>
                        <a:pt x="782" y="494"/>
                      </a:lnTo>
                      <a:lnTo>
                        <a:pt x="766" y="480"/>
                      </a:lnTo>
                      <a:lnTo>
                        <a:pt x="750" y="468"/>
                      </a:lnTo>
                      <a:lnTo>
                        <a:pt x="854" y="288"/>
                      </a:lnTo>
                      <a:lnTo>
                        <a:pt x="854" y="288"/>
                      </a:lnTo>
                      <a:lnTo>
                        <a:pt x="874" y="302"/>
                      </a:lnTo>
                      <a:lnTo>
                        <a:pt x="894" y="316"/>
                      </a:lnTo>
                      <a:lnTo>
                        <a:pt x="912" y="330"/>
                      </a:lnTo>
                      <a:lnTo>
                        <a:pt x="928" y="346"/>
                      </a:lnTo>
                      <a:lnTo>
                        <a:pt x="944" y="364"/>
                      </a:lnTo>
                      <a:lnTo>
                        <a:pt x="960" y="382"/>
                      </a:lnTo>
                      <a:lnTo>
                        <a:pt x="974" y="402"/>
                      </a:lnTo>
                      <a:lnTo>
                        <a:pt x="988" y="422"/>
                      </a:lnTo>
                      <a:close/>
                      <a:moveTo>
                        <a:pt x="638" y="768"/>
                      </a:moveTo>
                      <a:lnTo>
                        <a:pt x="638" y="768"/>
                      </a:lnTo>
                      <a:lnTo>
                        <a:pt x="624" y="768"/>
                      </a:lnTo>
                      <a:lnTo>
                        <a:pt x="612" y="766"/>
                      </a:lnTo>
                      <a:lnTo>
                        <a:pt x="598" y="762"/>
                      </a:lnTo>
                      <a:lnTo>
                        <a:pt x="588" y="758"/>
                      </a:lnTo>
                      <a:lnTo>
                        <a:pt x="576" y="752"/>
                      </a:lnTo>
                      <a:lnTo>
                        <a:pt x="566" y="746"/>
                      </a:lnTo>
                      <a:lnTo>
                        <a:pt x="546" y="730"/>
                      </a:lnTo>
                      <a:lnTo>
                        <a:pt x="530" y="710"/>
                      </a:lnTo>
                      <a:lnTo>
                        <a:pt x="524" y="700"/>
                      </a:lnTo>
                      <a:lnTo>
                        <a:pt x="518" y="688"/>
                      </a:lnTo>
                      <a:lnTo>
                        <a:pt x="514" y="676"/>
                      </a:lnTo>
                      <a:lnTo>
                        <a:pt x="510" y="664"/>
                      </a:lnTo>
                      <a:lnTo>
                        <a:pt x="508" y="652"/>
                      </a:lnTo>
                      <a:lnTo>
                        <a:pt x="508" y="638"/>
                      </a:lnTo>
                      <a:lnTo>
                        <a:pt x="508" y="638"/>
                      </a:lnTo>
                      <a:lnTo>
                        <a:pt x="508" y="626"/>
                      </a:lnTo>
                      <a:lnTo>
                        <a:pt x="510" y="612"/>
                      </a:lnTo>
                      <a:lnTo>
                        <a:pt x="514" y="600"/>
                      </a:lnTo>
                      <a:lnTo>
                        <a:pt x="518" y="588"/>
                      </a:lnTo>
                      <a:lnTo>
                        <a:pt x="524" y="576"/>
                      </a:lnTo>
                      <a:lnTo>
                        <a:pt x="530" y="566"/>
                      </a:lnTo>
                      <a:lnTo>
                        <a:pt x="546" y="546"/>
                      </a:lnTo>
                      <a:lnTo>
                        <a:pt x="566" y="530"/>
                      </a:lnTo>
                      <a:lnTo>
                        <a:pt x="576" y="524"/>
                      </a:lnTo>
                      <a:lnTo>
                        <a:pt x="588" y="518"/>
                      </a:lnTo>
                      <a:lnTo>
                        <a:pt x="598" y="514"/>
                      </a:lnTo>
                      <a:lnTo>
                        <a:pt x="612" y="512"/>
                      </a:lnTo>
                      <a:lnTo>
                        <a:pt x="624" y="510"/>
                      </a:lnTo>
                      <a:lnTo>
                        <a:pt x="638" y="508"/>
                      </a:lnTo>
                      <a:lnTo>
                        <a:pt x="638" y="508"/>
                      </a:lnTo>
                      <a:lnTo>
                        <a:pt x="650" y="510"/>
                      </a:lnTo>
                      <a:lnTo>
                        <a:pt x="664" y="512"/>
                      </a:lnTo>
                      <a:lnTo>
                        <a:pt x="676" y="514"/>
                      </a:lnTo>
                      <a:lnTo>
                        <a:pt x="688" y="518"/>
                      </a:lnTo>
                      <a:lnTo>
                        <a:pt x="700" y="524"/>
                      </a:lnTo>
                      <a:lnTo>
                        <a:pt x="710" y="530"/>
                      </a:lnTo>
                      <a:lnTo>
                        <a:pt x="728" y="546"/>
                      </a:lnTo>
                      <a:lnTo>
                        <a:pt x="744" y="566"/>
                      </a:lnTo>
                      <a:lnTo>
                        <a:pt x="752" y="576"/>
                      </a:lnTo>
                      <a:lnTo>
                        <a:pt x="756" y="588"/>
                      </a:lnTo>
                      <a:lnTo>
                        <a:pt x="760" y="600"/>
                      </a:lnTo>
                      <a:lnTo>
                        <a:pt x="764" y="612"/>
                      </a:lnTo>
                      <a:lnTo>
                        <a:pt x="766" y="626"/>
                      </a:lnTo>
                      <a:lnTo>
                        <a:pt x="766" y="638"/>
                      </a:lnTo>
                      <a:lnTo>
                        <a:pt x="766" y="638"/>
                      </a:lnTo>
                      <a:lnTo>
                        <a:pt x="766" y="652"/>
                      </a:lnTo>
                      <a:lnTo>
                        <a:pt x="764" y="664"/>
                      </a:lnTo>
                      <a:lnTo>
                        <a:pt x="760" y="676"/>
                      </a:lnTo>
                      <a:lnTo>
                        <a:pt x="756" y="688"/>
                      </a:lnTo>
                      <a:lnTo>
                        <a:pt x="752" y="700"/>
                      </a:lnTo>
                      <a:lnTo>
                        <a:pt x="744" y="710"/>
                      </a:lnTo>
                      <a:lnTo>
                        <a:pt x="728" y="730"/>
                      </a:lnTo>
                      <a:lnTo>
                        <a:pt x="710" y="746"/>
                      </a:lnTo>
                      <a:lnTo>
                        <a:pt x="700" y="752"/>
                      </a:lnTo>
                      <a:lnTo>
                        <a:pt x="688" y="758"/>
                      </a:lnTo>
                      <a:lnTo>
                        <a:pt x="676" y="762"/>
                      </a:lnTo>
                      <a:lnTo>
                        <a:pt x="664" y="766"/>
                      </a:lnTo>
                      <a:lnTo>
                        <a:pt x="650" y="768"/>
                      </a:lnTo>
                      <a:lnTo>
                        <a:pt x="638" y="768"/>
                      </a:lnTo>
                      <a:close/>
                      <a:moveTo>
                        <a:pt x="772" y="182"/>
                      </a:moveTo>
                      <a:lnTo>
                        <a:pt x="772" y="182"/>
                      </a:lnTo>
                      <a:lnTo>
                        <a:pt x="778" y="172"/>
                      </a:lnTo>
                      <a:lnTo>
                        <a:pt x="788" y="164"/>
                      </a:lnTo>
                      <a:lnTo>
                        <a:pt x="798" y="162"/>
                      </a:lnTo>
                      <a:lnTo>
                        <a:pt x="810" y="164"/>
                      </a:lnTo>
                      <a:lnTo>
                        <a:pt x="810" y="164"/>
                      </a:lnTo>
                      <a:lnTo>
                        <a:pt x="820" y="170"/>
                      </a:lnTo>
                      <a:lnTo>
                        <a:pt x="826" y="178"/>
                      </a:lnTo>
                      <a:lnTo>
                        <a:pt x="828" y="190"/>
                      </a:lnTo>
                      <a:lnTo>
                        <a:pt x="828" y="200"/>
                      </a:lnTo>
                      <a:lnTo>
                        <a:pt x="828" y="200"/>
                      </a:lnTo>
                      <a:lnTo>
                        <a:pt x="822" y="210"/>
                      </a:lnTo>
                      <a:lnTo>
                        <a:pt x="812" y="218"/>
                      </a:lnTo>
                      <a:lnTo>
                        <a:pt x="802" y="220"/>
                      </a:lnTo>
                      <a:lnTo>
                        <a:pt x="790" y="218"/>
                      </a:lnTo>
                      <a:lnTo>
                        <a:pt x="790" y="218"/>
                      </a:lnTo>
                      <a:lnTo>
                        <a:pt x="780" y="212"/>
                      </a:lnTo>
                      <a:lnTo>
                        <a:pt x="774" y="204"/>
                      </a:lnTo>
                      <a:lnTo>
                        <a:pt x="772" y="192"/>
                      </a:lnTo>
                      <a:lnTo>
                        <a:pt x="772" y="182"/>
                      </a:lnTo>
                      <a:close/>
                      <a:moveTo>
                        <a:pt x="832" y="276"/>
                      </a:moveTo>
                      <a:lnTo>
                        <a:pt x="728" y="454"/>
                      </a:lnTo>
                      <a:lnTo>
                        <a:pt x="728" y="454"/>
                      </a:lnTo>
                      <a:lnTo>
                        <a:pt x="710" y="446"/>
                      </a:lnTo>
                      <a:lnTo>
                        <a:pt x="690" y="440"/>
                      </a:lnTo>
                      <a:lnTo>
                        <a:pt x="670" y="436"/>
                      </a:lnTo>
                      <a:lnTo>
                        <a:pt x="650" y="434"/>
                      </a:lnTo>
                      <a:lnTo>
                        <a:pt x="650" y="226"/>
                      </a:lnTo>
                      <a:lnTo>
                        <a:pt x="650" y="226"/>
                      </a:lnTo>
                      <a:lnTo>
                        <a:pt x="674" y="228"/>
                      </a:lnTo>
                      <a:lnTo>
                        <a:pt x="698" y="230"/>
                      </a:lnTo>
                      <a:lnTo>
                        <a:pt x="722" y="234"/>
                      </a:lnTo>
                      <a:lnTo>
                        <a:pt x="746" y="240"/>
                      </a:lnTo>
                      <a:lnTo>
                        <a:pt x="768" y="248"/>
                      </a:lnTo>
                      <a:lnTo>
                        <a:pt x="790" y="256"/>
                      </a:lnTo>
                      <a:lnTo>
                        <a:pt x="812" y="264"/>
                      </a:lnTo>
                      <a:lnTo>
                        <a:pt x="832" y="276"/>
                      </a:lnTo>
                      <a:close/>
                      <a:moveTo>
                        <a:pt x="638" y="134"/>
                      </a:moveTo>
                      <a:lnTo>
                        <a:pt x="638" y="134"/>
                      </a:lnTo>
                      <a:lnTo>
                        <a:pt x="648" y="136"/>
                      </a:lnTo>
                      <a:lnTo>
                        <a:pt x="658" y="142"/>
                      </a:lnTo>
                      <a:lnTo>
                        <a:pt x="664" y="150"/>
                      </a:lnTo>
                      <a:lnTo>
                        <a:pt x="666" y="162"/>
                      </a:lnTo>
                      <a:lnTo>
                        <a:pt x="666" y="162"/>
                      </a:lnTo>
                      <a:lnTo>
                        <a:pt x="664" y="174"/>
                      </a:lnTo>
                      <a:lnTo>
                        <a:pt x="658" y="182"/>
                      </a:lnTo>
                      <a:lnTo>
                        <a:pt x="648" y="188"/>
                      </a:lnTo>
                      <a:lnTo>
                        <a:pt x="638" y="192"/>
                      </a:lnTo>
                      <a:lnTo>
                        <a:pt x="638" y="192"/>
                      </a:lnTo>
                      <a:lnTo>
                        <a:pt x="626" y="188"/>
                      </a:lnTo>
                      <a:lnTo>
                        <a:pt x="618" y="182"/>
                      </a:lnTo>
                      <a:lnTo>
                        <a:pt x="610" y="174"/>
                      </a:lnTo>
                      <a:lnTo>
                        <a:pt x="608" y="162"/>
                      </a:lnTo>
                      <a:lnTo>
                        <a:pt x="608" y="162"/>
                      </a:lnTo>
                      <a:lnTo>
                        <a:pt x="610" y="150"/>
                      </a:lnTo>
                      <a:lnTo>
                        <a:pt x="618" y="142"/>
                      </a:lnTo>
                      <a:lnTo>
                        <a:pt x="626" y="136"/>
                      </a:lnTo>
                      <a:lnTo>
                        <a:pt x="638" y="134"/>
                      </a:lnTo>
                      <a:close/>
                      <a:moveTo>
                        <a:pt x="624" y="226"/>
                      </a:moveTo>
                      <a:lnTo>
                        <a:pt x="624" y="434"/>
                      </a:lnTo>
                      <a:lnTo>
                        <a:pt x="624" y="434"/>
                      </a:lnTo>
                      <a:lnTo>
                        <a:pt x="604" y="436"/>
                      </a:lnTo>
                      <a:lnTo>
                        <a:pt x="584" y="440"/>
                      </a:lnTo>
                      <a:lnTo>
                        <a:pt x="564" y="446"/>
                      </a:lnTo>
                      <a:lnTo>
                        <a:pt x="546" y="454"/>
                      </a:lnTo>
                      <a:lnTo>
                        <a:pt x="442" y="276"/>
                      </a:lnTo>
                      <a:lnTo>
                        <a:pt x="442" y="276"/>
                      </a:lnTo>
                      <a:lnTo>
                        <a:pt x="464" y="264"/>
                      </a:lnTo>
                      <a:lnTo>
                        <a:pt x="486" y="256"/>
                      </a:lnTo>
                      <a:lnTo>
                        <a:pt x="508" y="248"/>
                      </a:lnTo>
                      <a:lnTo>
                        <a:pt x="530" y="240"/>
                      </a:lnTo>
                      <a:lnTo>
                        <a:pt x="552" y="234"/>
                      </a:lnTo>
                      <a:lnTo>
                        <a:pt x="576" y="230"/>
                      </a:lnTo>
                      <a:lnTo>
                        <a:pt x="600" y="228"/>
                      </a:lnTo>
                      <a:lnTo>
                        <a:pt x="624" y="226"/>
                      </a:lnTo>
                      <a:close/>
                      <a:moveTo>
                        <a:pt x="464" y="164"/>
                      </a:moveTo>
                      <a:lnTo>
                        <a:pt x="464" y="164"/>
                      </a:lnTo>
                      <a:lnTo>
                        <a:pt x="476" y="162"/>
                      </a:lnTo>
                      <a:lnTo>
                        <a:pt x="488" y="164"/>
                      </a:lnTo>
                      <a:lnTo>
                        <a:pt x="496" y="172"/>
                      </a:lnTo>
                      <a:lnTo>
                        <a:pt x="502" y="182"/>
                      </a:lnTo>
                      <a:lnTo>
                        <a:pt x="502" y="182"/>
                      </a:lnTo>
                      <a:lnTo>
                        <a:pt x="504" y="192"/>
                      </a:lnTo>
                      <a:lnTo>
                        <a:pt x="502" y="204"/>
                      </a:lnTo>
                      <a:lnTo>
                        <a:pt x="494" y="212"/>
                      </a:lnTo>
                      <a:lnTo>
                        <a:pt x="484" y="218"/>
                      </a:lnTo>
                      <a:lnTo>
                        <a:pt x="484" y="218"/>
                      </a:lnTo>
                      <a:lnTo>
                        <a:pt x="474" y="220"/>
                      </a:lnTo>
                      <a:lnTo>
                        <a:pt x="462" y="218"/>
                      </a:lnTo>
                      <a:lnTo>
                        <a:pt x="454" y="210"/>
                      </a:lnTo>
                      <a:lnTo>
                        <a:pt x="448" y="200"/>
                      </a:lnTo>
                      <a:lnTo>
                        <a:pt x="448" y="200"/>
                      </a:lnTo>
                      <a:lnTo>
                        <a:pt x="446" y="190"/>
                      </a:lnTo>
                      <a:lnTo>
                        <a:pt x="448" y="178"/>
                      </a:lnTo>
                      <a:lnTo>
                        <a:pt x="456" y="170"/>
                      </a:lnTo>
                      <a:lnTo>
                        <a:pt x="464" y="164"/>
                      </a:lnTo>
                      <a:close/>
                      <a:moveTo>
                        <a:pt x="420" y="288"/>
                      </a:moveTo>
                      <a:lnTo>
                        <a:pt x="524" y="468"/>
                      </a:lnTo>
                      <a:lnTo>
                        <a:pt x="524" y="468"/>
                      </a:lnTo>
                      <a:lnTo>
                        <a:pt x="508" y="480"/>
                      </a:lnTo>
                      <a:lnTo>
                        <a:pt x="492" y="494"/>
                      </a:lnTo>
                      <a:lnTo>
                        <a:pt x="480" y="508"/>
                      </a:lnTo>
                      <a:lnTo>
                        <a:pt x="468" y="526"/>
                      </a:lnTo>
                      <a:lnTo>
                        <a:pt x="288" y="422"/>
                      </a:lnTo>
                      <a:lnTo>
                        <a:pt x="288" y="422"/>
                      </a:lnTo>
                      <a:lnTo>
                        <a:pt x="300" y="402"/>
                      </a:lnTo>
                      <a:lnTo>
                        <a:pt x="316" y="382"/>
                      </a:lnTo>
                      <a:lnTo>
                        <a:pt x="330" y="364"/>
                      </a:lnTo>
                      <a:lnTo>
                        <a:pt x="346" y="346"/>
                      </a:lnTo>
                      <a:lnTo>
                        <a:pt x="364" y="330"/>
                      </a:lnTo>
                      <a:lnTo>
                        <a:pt x="382" y="316"/>
                      </a:lnTo>
                      <a:lnTo>
                        <a:pt x="400" y="302"/>
                      </a:lnTo>
                      <a:lnTo>
                        <a:pt x="420" y="288"/>
                      </a:lnTo>
                      <a:close/>
                      <a:moveTo>
                        <a:pt x="314" y="252"/>
                      </a:moveTo>
                      <a:lnTo>
                        <a:pt x="314" y="252"/>
                      </a:lnTo>
                      <a:lnTo>
                        <a:pt x="324" y="246"/>
                      </a:lnTo>
                      <a:lnTo>
                        <a:pt x="334" y="244"/>
                      </a:lnTo>
                      <a:lnTo>
                        <a:pt x="346" y="248"/>
                      </a:lnTo>
                      <a:lnTo>
                        <a:pt x="354" y="254"/>
                      </a:lnTo>
                      <a:lnTo>
                        <a:pt x="354" y="254"/>
                      </a:lnTo>
                      <a:lnTo>
                        <a:pt x="360" y="266"/>
                      </a:lnTo>
                      <a:lnTo>
                        <a:pt x="360" y="276"/>
                      </a:lnTo>
                      <a:lnTo>
                        <a:pt x="358" y="286"/>
                      </a:lnTo>
                      <a:lnTo>
                        <a:pt x="350" y="296"/>
                      </a:lnTo>
                      <a:lnTo>
                        <a:pt x="350" y="296"/>
                      </a:lnTo>
                      <a:lnTo>
                        <a:pt x="340" y="302"/>
                      </a:lnTo>
                      <a:lnTo>
                        <a:pt x="330" y="302"/>
                      </a:lnTo>
                      <a:lnTo>
                        <a:pt x="318" y="300"/>
                      </a:lnTo>
                      <a:lnTo>
                        <a:pt x="310" y="292"/>
                      </a:lnTo>
                      <a:lnTo>
                        <a:pt x="310" y="292"/>
                      </a:lnTo>
                      <a:lnTo>
                        <a:pt x="304" y="282"/>
                      </a:lnTo>
                      <a:lnTo>
                        <a:pt x="304" y="272"/>
                      </a:lnTo>
                      <a:lnTo>
                        <a:pt x="306" y="260"/>
                      </a:lnTo>
                      <a:lnTo>
                        <a:pt x="314" y="252"/>
                      </a:lnTo>
                      <a:close/>
                      <a:moveTo>
                        <a:pt x="274" y="444"/>
                      </a:moveTo>
                      <a:lnTo>
                        <a:pt x="454" y="548"/>
                      </a:lnTo>
                      <a:lnTo>
                        <a:pt x="454" y="548"/>
                      </a:lnTo>
                      <a:lnTo>
                        <a:pt x="446" y="566"/>
                      </a:lnTo>
                      <a:lnTo>
                        <a:pt x="440" y="584"/>
                      </a:lnTo>
                      <a:lnTo>
                        <a:pt x="436" y="604"/>
                      </a:lnTo>
                      <a:lnTo>
                        <a:pt x="434" y="626"/>
                      </a:lnTo>
                      <a:lnTo>
                        <a:pt x="226" y="626"/>
                      </a:lnTo>
                      <a:lnTo>
                        <a:pt x="226" y="626"/>
                      </a:lnTo>
                      <a:lnTo>
                        <a:pt x="228" y="600"/>
                      </a:lnTo>
                      <a:lnTo>
                        <a:pt x="230" y="576"/>
                      </a:lnTo>
                      <a:lnTo>
                        <a:pt x="234" y="554"/>
                      </a:lnTo>
                      <a:lnTo>
                        <a:pt x="240" y="530"/>
                      </a:lnTo>
                      <a:lnTo>
                        <a:pt x="248" y="508"/>
                      </a:lnTo>
                      <a:lnTo>
                        <a:pt x="256" y="486"/>
                      </a:lnTo>
                      <a:lnTo>
                        <a:pt x="264" y="464"/>
                      </a:lnTo>
                      <a:lnTo>
                        <a:pt x="274" y="444"/>
                      </a:lnTo>
                      <a:close/>
                      <a:moveTo>
                        <a:pt x="200" y="386"/>
                      </a:moveTo>
                      <a:lnTo>
                        <a:pt x="200" y="386"/>
                      </a:lnTo>
                      <a:lnTo>
                        <a:pt x="208" y="378"/>
                      </a:lnTo>
                      <a:lnTo>
                        <a:pt x="218" y="372"/>
                      </a:lnTo>
                      <a:lnTo>
                        <a:pt x="230" y="372"/>
                      </a:lnTo>
                      <a:lnTo>
                        <a:pt x="240" y="376"/>
                      </a:lnTo>
                      <a:lnTo>
                        <a:pt x="240" y="376"/>
                      </a:lnTo>
                      <a:lnTo>
                        <a:pt x="248" y="382"/>
                      </a:lnTo>
                      <a:lnTo>
                        <a:pt x="254" y="392"/>
                      </a:lnTo>
                      <a:lnTo>
                        <a:pt x="254" y="404"/>
                      </a:lnTo>
                      <a:lnTo>
                        <a:pt x="250" y="414"/>
                      </a:lnTo>
                      <a:lnTo>
                        <a:pt x="250" y="414"/>
                      </a:lnTo>
                      <a:lnTo>
                        <a:pt x="244" y="424"/>
                      </a:lnTo>
                      <a:lnTo>
                        <a:pt x="234" y="428"/>
                      </a:lnTo>
                      <a:lnTo>
                        <a:pt x="222" y="430"/>
                      </a:lnTo>
                      <a:lnTo>
                        <a:pt x="212" y="426"/>
                      </a:lnTo>
                      <a:lnTo>
                        <a:pt x="212" y="426"/>
                      </a:lnTo>
                      <a:lnTo>
                        <a:pt x="202" y="418"/>
                      </a:lnTo>
                      <a:lnTo>
                        <a:pt x="198" y="408"/>
                      </a:lnTo>
                      <a:lnTo>
                        <a:pt x="198" y="396"/>
                      </a:lnTo>
                      <a:lnTo>
                        <a:pt x="200" y="386"/>
                      </a:lnTo>
                      <a:close/>
                      <a:moveTo>
                        <a:pt x="140" y="550"/>
                      </a:moveTo>
                      <a:lnTo>
                        <a:pt x="140" y="550"/>
                      </a:lnTo>
                      <a:lnTo>
                        <a:pt x="146" y="540"/>
                      </a:lnTo>
                      <a:lnTo>
                        <a:pt x="152" y="532"/>
                      </a:lnTo>
                      <a:lnTo>
                        <a:pt x="162" y="528"/>
                      </a:lnTo>
                      <a:lnTo>
                        <a:pt x="174" y="528"/>
                      </a:lnTo>
                      <a:lnTo>
                        <a:pt x="174" y="528"/>
                      </a:lnTo>
                      <a:lnTo>
                        <a:pt x="186" y="532"/>
                      </a:lnTo>
                      <a:lnTo>
                        <a:pt x="194" y="540"/>
                      </a:lnTo>
                      <a:lnTo>
                        <a:pt x="198" y="550"/>
                      </a:lnTo>
                      <a:lnTo>
                        <a:pt x="198" y="560"/>
                      </a:lnTo>
                      <a:lnTo>
                        <a:pt x="198" y="560"/>
                      </a:lnTo>
                      <a:lnTo>
                        <a:pt x="194" y="572"/>
                      </a:lnTo>
                      <a:lnTo>
                        <a:pt x="186" y="580"/>
                      </a:lnTo>
                      <a:lnTo>
                        <a:pt x="176" y="584"/>
                      </a:lnTo>
                      <a:lnTo>
                        <a:pt x="164" y="584"/>
                      </a:lnTo>
                      <a:lnTo>
                        <a:pt x="164" y="584"/>
                      </a:lnTo>
                      <a:lnTo>
                        <a:pt x="154" y="580"/>
                      </a:lnTo>
                      <a:lnTo>
                        <a:pt x="146" y="572"/>
                      </a:lnTo>
                      <a:lnTo>
                        <a:pt x="142" y="562"/>
                      </a:lnTo>
                      <a:lnTo>
                        <a:pt x="140" y="550"/>
                      </a:lnTo>
                      <a:close/>
                      <a:moveTo>
                        <a:pt x="174" y="750"/>
                      </a:moveTo>
                      <a:lnTo>
                        <a:pt x="174" y="750"/>
                      </a:lnTo>
                      <a:lnTo>
                        <a:pt x="162" y="750"/>
                      </a:lnTo>
                      <a:lnTo>
                        <a:pt x="152" y="744"/>
                      </a:lnTo>
                      <a:lnTo>
                        <a:pt x="146" y="736"/>
                      </a:lnTo>
                      <a:lnTo>
                        <a:pt x="140" y="726"/>
                      </a:lnTo>
                      <a:lnTo>
                        <a:pt x="140" y="726"/>
                      </a:lnTo>
                      <a:lnTo>
                        <a:pt x="142" y="714"/>
                      </a:lnTo>
                      <a:lnTo>
                        <a:pt x="146" y="704"/>
                      </a:lnTo>
                      <a:lnTo>
                        <a:pt x="154" y="696"/>
                      </a:lnTo>
                      <a:lnTo>
                        <a:pt x="164" y="692"/>
                      </a:lnTo>
                      <a:lnTo>
                        <a:pt x="164" y="692"/>
                      </a:lnTo>
                      <a:lnTo>
                        <a:pt x="176" y="692"/>
                      </a:lnTo>
                      <a:lnTo>
                        <a:pt x="186" y="698"/>
                      </a:lnTo>
                      <a:lnTo>
                        <a:pt x="194" y="706"/>
                      </a:lnTo>
                      <a:lnTo>
                        <a:pt x="198" y="716"/>
                      </a:lnTo>
                      <a:lnTo>
                        <a:pt x="198" y="716"/>
                      </a:lnTo>
                      <a:lnTo>
                        <a:pt x="198" y="728"/>
                      </a:lnTo>
                      <a:lnTo>
                        <a:pt x="194" y="738"/>
                      </a:lnTo>
                      <a:lnTo>
                        <a:pt x="186" y="746"/>
                      </a:lnTo>
                      <a:lnTo>
                        <a:pt x="174" y="750"/>
                      </a:lnTo>
                      <a:close/>
                      <a:moveTo>
                        <a:pt x="240" y="902"/>
                      </a:moveTo>
                      <a:lnTo>
                        <a:pt x="240" y="902"/>
                      </a:lnTo>
                      <a:lnTo>
                        <a:pt x="230" y="906"/>
                      </a:lnTo>
                      <a:lnTo>
                        <a:pt x="218" y="904"/>
                      </a:lnTo>
                      <a:lnTo>
                        <a:pt x="208" y="900"/>
                      </a:lnTo>
                      <a:lnTo>
                        <a:pt x="200" y="890"/>
                      </a:lnTo>
                      <a:lnTo>
                        <a:pt x="200" y="890"/>
                      </a:lnTo>
                      <a:lnTo>
                        <a:pt x="198" y="880"/>
                      </a:lnTo>
                      <a:lnTo>
                        <a:pt x="198" y="868"/>
                      </a:lnTo>
                      <a:lnTo>
                        <a:pt x="202" y="858"/>
                      </a:lnTo>
                      <a:lnTo>
                        <a:pt x="212" y="852"/>
                      </a:lnTo>
                      <a:lnTo>
                        <a:pt x="212" y="852"/>
                      </a:lnTo>
                      <a:lnTo>
                        <a:pt x="222" y="848"/>
                      </a:lnTo>
                      <a:lnTo>
                        <a:pt x="234" y="848"/>
                      </a:lnTo>
                      <a:lnTo>
                        <a:pt x="244" y="854"/>
                      </a:lnTo>
                      <a:lnTo>
                        <a:pt x="250" y="862"/>
                      </a:lnTo>
                      <a:lnTo>
                        <a:pt x="250" y="862"/>
                      </a:lnTo>
                      <a:lnTo>
                        <a:pt x="254" y="872"/>
                      </a:lnTo>
                      <a:lnTo>
                        <a:pt x="254" y="884"/>
                      </a:lnTo>
                      <a:lnTo>
                        <a:pt x="248" y="894"/>
                      </a:lnTo>
                      <a:lnTo>
                        <a:pt x="240" y="902"/>
                      </a:lnTo>
                      <a:close/>
                      <a:moveTo>
                        <a:pt x="226" y="652"/>
                      </a:moveTo>
                      <a:lnTo>
                        <a:pt x="434" y="652"/>
                      </a:lnTo>
                      <a:lnTo>
                        <a:pt x="434" y="652"/>
                      </a:lnTo>
                      <a:lnTo>
                        <a:pt x="436" y="672"/>
                      </a:lnTo>
                      <a:lnTo>
                        <a:pt x="440" y="692"/>
                      </a:lnTo>
                      <a:lnTo>
                        <a:pt x="446" y="712"/>
                      </a:lnTo>
                      <a:lnTo>
                        <a:pt x="454" y="730"/>
                      </a:lnTo>
                      <a:lnTo>
                        <a:pt x="274" y="834"/>
                      </a:lnTo>
                      <a:lnTo>
                        <a:pt x="274" y="834"/>
                      </a:lnTo>
                      <a:lnTo>
                        <a:pt x="264" y="812"/>
                      </a:lnTo>
                      <a:lnTo>
                        <a:pt x="256" y="792"/>
                      </a:lnTo>
                      <a:lnTo>
                        <a:pt x="248" y="770"/>
                      </a:lnTo>
                      <a:lnTo>
                        <a:pt x="240" y="746"/>
                      </a:lnTo>
                      <a:lnTo>
                        <a:pt x="234" y="724"/>
                      </a:lnTo>
                      <a:lnTo>
                        <a:pt x="230" y="700"/>
                      </a:lnTo>
                      <a:lnTo>
                        <a:pt x="228" y="676"/>
                      </a:lnTo>
                      <a:lnTo>
                        <a:pt x="226" y="652"/>
                      </a:lnTo>
                      <a:close/>
                      <a:moveTo>
                        <a:pt x="354" y="1022"/>
                      </a:moveTo>
                      <a:lnTo>
                        <a:pt x="354" y="1022"/>
                      </a:lnTo>
                      <a:lnTo>
                        <a:pt x="346" y="1028"/>
                      </a:lnTo>
                      <a:lnTo>
                        <a:pt x="334" y="1032"/>
                      </a:lnTo>
                      <a:lnTo>
                        <a:pt x="324" y="1030"/>
                      </a:lnTo>
                      <a:lnTo>
                        <a:pt x="314" y="1026"/>
                      </a:lnTo>
                      <a:lnTo>
                        <a:pt x="314" y="1026"/>
                      </a:lnTo>
                      <a:lnTo>
                        <a:pt x="306" y="1016"/>
                      </a:lnTo>
                      <a:lnTo>
                        <a:pt x="304" y="1006"/>
                      </a:lnTo>
                      <a:lnTo>
                        <a:pt x="304" y="994"/>
                      </a:lnTo>
                      <a:lnTo>
                        <a:pt x="310" y="984"/>
                      </a:lnTo>
                      <a:lnTo>
                        <a:pt x="310" y="984"/>
                      </a:lnTo>
                      <a:lnTo>
                        <a:pt x="318" y="978"/>
                      </a:lnTo>
                      <a:lnTo>
                        <a:pt x="330" y="974"/>
                      </a:lnTo>
                      <a:lnTo>
                        <a:pt x="340" y="976"/>
                      </a:lnTo>
                      <a:lnTo>
                        <a:pt x="350" y="980"/>
                      </a:lnTo>
                      <a:lnTo>
                        <a:pt x="350" y="980"/>
                      </a:lnTo>
                      <a:lnTo>
                        <a:pt x="358" y="990"/>
                      </a:lnTo>
                      <a:lnTo>
                        <a:pt x="360" y="1000"/>
                      </a:lnTo>
                      <a:lnTo>
                        <a:pt x="360" y="1012"/>
                      </a:lnTo>
                      <a:lnTo>
                        <a:pt x="354" y="1022"/>
                      </a:lnTo>
                      <a:close/>
                      <a:moveTo>
                        <a:pt x="288" y="856"/>
                      </a:moveTo>
                      <a:lnTo>
                        <a:pt x="468" y="752"/>
                      </a:lnTo>
                      <a:lnTo>
                        <a:pt x="468" y="752"/>
                      </a:lnTo>
                      <a:lnTo>
                        <a:pt x="480" y="768"/>
                      </a:lnTo>
                      <a:lnTo>
                        <a:pt x="492" y="784"/>
                      </a:lnTo>
                      <a:lnTo>
                        <a:pt x="508" y="796"/>
                      </a:lnTo>
                      <a:lnTo>
                        <a:pt x="524" y="808"/>
                      </a:lnTo>
                      <a:lnTo>
                        <a:pt x="420" y="988"/>
                      </a:lnTo>
                      <a:lnTo>
                        <a:pt x="420" y="988"/>
                      </a:lnTo>
                      <a:lnTo>
                        <a:pt x="400" y="976"/>
                      </a:lnTo>
                      <a:lnTo>
                        <a:pt x="382" y="962"/>
                      </a:lnTo>
                      <a:lnTo>
                        <a:pt x="364" y="946"/>
                      </a:lnTo>
                      <a:lnTo>
                        <a:pt x="346" y="930"/>
                      </a:lnTo>
                      <a:lnTo>
                        <a:pt x="330" y="912"/>
                      </a:lnTo>
                      <a:lnTo>
                        <a:pt x="316" y="894"/>
                      </a:lnTo>
                      <a:lnTo>
                        <a:pt x="300" y="876"/>
                      </a:lnTo>
                      <a:lnTo>
                        <a:pt x="288" y="856"/>
                      </a:lnTo>
                      <a:close/>
                      <a:moveTo>
                        <a:pt x="502" y="1096"/>
                      </a:moveTo>
                      <a:lnTo>
                        <a:pt x="502" y="1096"/>
                      </a:lnTo>
                      <a:lnTo>
                        <a:pt x="496" y="1106"/>
                      </a:lnTo>
                      <a:lnTo>
                        <a:pt x="488" y="1112"/>
                      </a:lnTo>
                      <a:lnTo>
                        <a:pt x="476" y="1114"/>
                      </a:lnTo>
                      <a:lnTo>
                        <a:pt x="464" y="1112"/>
                      </a:lnTo>
                      <a:lnTo>
                        <a:pt x="464" y="1112"/>
                      </a:lnTo>
                      <a:lnTo>
                        <a:pt x="456" y="1106"/>
                      </a:lnTo>
                      <a:lnTo>
                        <a:pt x="448" y="1098"/>
                      </a:lnTo>
                      <a:lnTo>
                        <a:pt x="446" y="1088"/>
                      </a:lnTo>
                      <a:lnTo>
                        <a:pt x="448" y="1076"/>
                      </a:lnTo>
                      <a:lnTo>
                        <a:pt x="448" y="1076"/>
                      </a:lnTo>
                      <a:lnTo>
                        <a:pt x="454" y="1066"/>
                      </a:lnTo>
                      <a:lnTo>
                        <a:pt x="462" y="1060"/>
                      </a:lnTo>
                      <a:lnTo>
                        <a:pt x="474" y="1056"/>
                      </a:lnTo>
                      <a:lnTo>
                        <a:pt x="484" y="1058"/>
                      </a:lnTo>
                      <a:lnTo>
                        <a:pt x="484" y="1058"/>
                      </a:lnTo>
                      <a:lnTo>
                        <a:pt x="494" y="1064"/>
                      </a:lnTo>
                      <a:lnTo>
                        <a:pt x="502" y="1074"/>
                      </a:lnTo>
                      <a:lnTo>
                        <a:pt x="504" y="1084"/>
                      </a:lnTo>
                      <a:lnTo>
                        <a:pt x="502" y="1096"/>
                      </a:lnTo>
                      <a:close/>
                      <a:moveTo>
                        <a:pt x="442" y="1002"/>
                      </a:moveTo>
                      <a:lnTo>
                        <a:pt x="546" y="822"/>
                      </a:lnTo>
                      <a:lnTo>
                        <a:pt x="546" y="822"/>
                      </a:lnTo>
                      <a:lnTo>
                        <a:pt x="564" y="830"/>
                      </a:lnTo>
                      <a:lnTo>
                        <a:pt x="584" y="836"/>
                      </a:lnTo>
                      <a:lnTo>
                        <a:pt x="604" y="840"/>
                      </a:lnTo>
                      <a:lnTo>
                        <a:pt x="624" y="842"/>
                      </a:lnTo>
                      <a:lnTo>
                        <a:pt x="624" y="1050"/>
                      </a:lnTo>
                      <a:lnTo>
                        <a:pt x="624" y="1050"/>
                      </a:lnTo>
                      <a:lnTo>
                        <a:pt x="600" y="1048"/>
                      </a:lnTo>
                      <a:lnTo>
                        <a:pt x="576" y="1046"/>
                      </a:lnTo>
                      <a:lnTo>
                        <a:pt x="552" y="1042"/>
                      </a:lnTo>
                      <a:lnTo>
                        <a:pt x="530" y="1036"/>
                      </a:lnTo>
                      <a:lnTo>
                        <a:pt x="508" y="1030"/>
                      </a:lnTo>
                      <a:lnTo>
                        <a:pt x="486" y="1022"/>
                      </a:lnTo>
                      <a:lnTo>
                        <a:pt x="464" y="1012"/>
                      </a:lnTo>
                      <a:lnTo>
                        <a:pt x="442" y="1002"/>
                      </a:lnTo>
                      <a:close/>
                      <a:moveTo>
                        <a:pt x="638" y="1144"/>
                      </a:moveTo>
                      <a:lnTo>
                        <a:pt x="638" y="1144"/>
                      </a:lnTo>
                      <a:lnTo>
                        <a:pt x="626" y="1142"/>
                      </a:lnTo>
                      <a:lnTo>
                        <a:pt x="618" y="1134"/>
                      </a:lnTo>
                      <a:lnTo>
                        <a:pt x="610" y="1126"/>
                      </a:lnTo>
                      <a:lnTo>
                        <a:pt x="608" y="1114"/>
                      </a:lnTo>
                      <a:lnTo>
                        <a:pt x="608" y="1114"/>
                      </a:lnTo>
                      <a:lnTo>
                        <a:pt x="610" y="1104"/>
                      </a:lnTo>
                      <a:lnTo>
                        <a:pt x="618" y="1094"/>
                      </a:lnTo>
                      <a:lnTo>
                        <a:pt x="626" y="1088"/>
                      </a:lnTo>
                      <a:lnTo>
                        <a:pt x="638" y="1086"/>
                      </a:lnTo>
                      <a:lnTo>
                        <a:pt x="638" y="1086"/>
                      </a:lnTo>
                      <a:lnTo>
                        <a:pt x="648" y="1088"/>
                      </a:lnTo>
                      <a:lnTo>
                        <a:pt x="658" y="1094"/>
                      </a:lnTo>
                      <a:lnTo>
                        <a:pt x="664" y="1104"/>
                      </a:lnTo>
                      <a:lnTo>
                        <a:pt x="666" y="1114"/>
                      </a:lnTo>
                      <a:lnTo>
                        <a:pt x="666" y="1114"/>
                      </a:lnTo>
                      <a:lnTo>
                        <a:pt x="664" y="1126"/>
                      </a:lnTo>
                      <a:lnTo>
                        <a:pt x="658" y="1134"/>
                      </a:lnTo>
                      <a:lnTo>
                        <a:pt x="648" y="1142"/>
                      </a:lnTo>
                      <a:lnTo>
                        <a:pt x="638" y="1144"/>
                      </a:lnTo>
                      <a:close/>
                      <a:moveTo>
                        <a:pt x="650" y="1050"/>
                      </a:moveTo>
                      <a:lnTo>
                        <a:pt x="650" y="842"/>
                      </a:lnTo>
                      <a:lnTo>
                        <a:pt x="650" y="842"/>
                      </a:lnTo>
                      <a:lnTo>
                        <a:pt x="670" y="840"/>
                      </a:lnTo>
                      <a:lnTo>
                        <a:pt x="690" y="836"/>
                      </a:lnTo>
                      <a:lnTo>
                        <a:pt x="710" y="830"/>
                      </a:lnTo>
                      <a:lnTo>
                        <a:pt x="728" y="822"/>
                      </a:lnTo>
                      <a:lnTo>
                        <a:pt x="832" y="1002"/>
                      </a:lnTo>
                      <a:lnTo>
                        <a:pt x="832" y="1002"/>
                      </a:lnTo>
                      <a:lnTo>
                        <a:pt x="812" y="1012"/>
                      </a:lnTo>
                      <a:lnTo>
                        <a:pt x="790" y="1022"/>
                      </a:lnTo>
                      <a:lnTo>
                        <a:pt x="768" y="1030"/>
                      </a:lnTo>
                      <a:lnTo>
                        <a:pt x="746" y="1036"/>
                      </a:lnTo>
                      <a:lnTo>
                        <a:pt x="722" y="1042"/>
                      </a:lnTo>
                      <a:lnTo>
                        <a:pt x="698" y="1046"/>
                      </a:lnTo>
                      <a:lnTo>
                        <a:pt x="674" y="1048"/>
                      </a:lnTo>
                      <a:lnTo>
                        <a:pt x="650" y="1050"/>
                      </a:lnTo>
                      <a:close/>
                      <a:moveTo>
                        <a:pt x="810" y="1112"/>
                      </a:moveTo>
                      <a:lnTo>
                        <a:pt x="810" y="1112"/>
                      </a:lnTo>
                      <a:lnTo>
                        <a:pt x="798" y="1114"/>
                      </a:lnTo>
                      <a:lnTo>
                        <a:pt x="788" y="1112"/>
                      </a:lnTo>
                      <a:lnTo>
                        <a:pt x="778" y="1106"/>
                      </a:lnTo>
                      <a:lnTo>
                        <a:pt x="772" y="1096"/>
                      </a:lnTo>
                      <a:lnTo>
                        <a:pt x="772" y="1096"/>
                      </a:lnTo>
                      <a:lnTo>
                        <a:pt x="772" y="1084"/>
                      </a:lnTo>
                      <a:lnTo>
                        <a:pt x="774" y="1074"/>
                      </a:lnTo>
                      <a:lnTo>
                        <a:pt x="780" y="1064"/>
                      </a:lnTo>
                      <a:lnTo>
                        <a:pt x="790" y="1058"/>
                      </a:lnTo>
                      <a:lnTo>
                        <a:pt x="790" y="1058"/>
                      </a:lnTo>
                      <a:lnTo>
                        <a:pt x="802" y="1056"/>
                      </a:lnTo>
                      <a:lnTo>
                        <a:pt x="812" y="1060"/>
                      </a:lnTo>
                      <a:lnTo>
                        <a:pt x="822" y="1066"/>
                      </a:lnTo>
                      <a:lnTo>
                        <a:pt x="828" y="1076"/>
                      </a:lnTo>
                      <a:lnTo>
                        <a:pt x="828" y="1076"/>
                      </a:lnTo>
                      <a:lnTo>
                        <a:pt x="828" y="1088"/>
                      </a:lnTo>
                      <a:lnTo>
                        <a:pt x="826" y="1098"/>
                      </a:lnTo>
                      <a:lnTo>
                        <a:pt x="820" y="1106"/>
                      </a:lnTo>
                      <a:lnTo>
                        <a:pt x="810" y="1112"/>
                      </a:lnTo>
                      <a:close/>
                      <a:moveTo>
                        <a:pt x="854" y="988"/>
                      </a:moveTo>
                      <a:lnTo>
                        <a:pt x="750" y="808"/>
                      </a:lnTo>
                      <a:lnTo>
                        <a:pt x="750" y="808"/>
                      </a:lnTo>
                      <a:lnTo>
                        <a:pt x="766" y="796"/>
                      </a:lnTo>
                      <a:lnTo>
                        <a:pt x="782" y="784"/>
                      </a:lnTo>
                      <a:lnTo>
                        <a:pt x="796" y="768"/>
                      </a:lnTo>
                      <a:lnTo>
                        <a:pt x="808" y="752"/>
                      </a:lnTo>
                      <a:lnTo>
                        <a:pt x="988" y="856"/>
                      </a:lnTo>
                      <a:lnTo>
                        <a:pt x="988" y="856"/>
                      </a:lnTo>
                      <a:lnTo>
                        <a:pt x="974" y="876"/>
                      </a:lnTo>
                      <a:lnTo>
                        <a:pt x="960" y="894"/>
                      </a:lnTo>
                      <a:lnTo>
                        <a:pt x="944" y="912"/>
                      </a:lnTo>
                      <a:lnTo>
                        <a:pt x="928" y="930"/>
                      </a:lnTo>
                      <a:lnTo>
                        <a:pt x="912" y="946"/>
                      </a:lnTo>
                      <a:lnTo>
                        <a:pt x="894" y="962"/>
                      </a:lnTo>
                      <a:lnTo>
                        <a:pt x="874" y="976"/>
                      </a:lnTo>
                      <a:lnTo>
                        <a:pt x="854" y="988"/>
                      </a:lnTo>
                      <a:close/>
                      <a:moveTo>
                        <a:pt x="962" y="1026"/>
                      </a:moveTo>
                      <a:lnTo>
                        <a:pt x="962" y="1026"/>
                      </a:lnTo>
                      <a:lnTo>
                        <a:pt x="952" y="1030"/>
                      </a:lnTo>
                      <a:lnTo>
                        <a:pt x="940" y="1032"/>
                      </a:lnTo>
                      <a:lnTo>
                        <a:pt x="930" y="1028"/>
                      </a:lnTo>
                      <a:lnTo>
                        <a:pt x="920" y="1022"/>
                      </a:lnTo>
                      <a:lnTo>
                        <a:pt x="920" y="1022"/>
                      </a:lnTo>
                      <a:lnTo>
                        <a:pt x="916" y="1012"/>
                      </a:lnTo>
                      <a:lnTo>
                        <a:pt x="914" y="1000"/>
                      </a:lnTo>
                      <a:lnTo>
                        <a:pt x="918" y="990"/>
                      </a:lnTo>
                      <a:lnTo>
                        <a:pt x="924" y="980"/>
                      </a:lnTo>
                      <a:lnTo>
                        <a:pt x="924" y="980"/>
                      </a:lnTo>
                      <a:lnTo>
                        <a:pt x="934" y="976"/>
                      </a:lnTo>
                      <a:lnTo>
                        <a:pt x="946" y="974"/>
                      </a:lnTo>
                      <a:lnTo>
                        <a:pt x="956" y="978"/>
                      </a:lnTo>
                      <a:lnTo>
                        <a:pt x="966" y="984"/>
                      </a:lnTo>
                      <a:lnTo>
                        <a:pt x="966" y="984"/>
                      </a:lnTo>
                      <a:lnTo>
                        <a:pt x="970" y="994"/>
                      </a:lnTo>
                      <a:lnTo>
                        <a:pt x="972" y="1006"/>
                      </a:lnTo>
                      <a:lnTo>
                        <a:pt x="968" y="1016"/>
                      </a:lnTo>
                      <a:lnTo>
                        <a:pt x="962" y="1026"/>
                      </a:lnTo>
                      <a:close/>
                      <a:moveTo>
                        <a:pt x="1000" y="834"/>
                      </a:moveTo>
                      <a:lnTo>
                        <a:pt x="820" y="730"/>
                      </a:lnTo>
                      <a:lnTo>
                        <a:pt x="820" y="730"/>
                      </a:lnTo>
                      <a:lnTo>
                        <a:pt x="828" y="712"/>
                      </a:lnTo>
                      <a:lnTo>
                        <a:pt x="834" y="692"/>
                      </a:lnTo>
                      <a:lnTo>
                        <a:pt x="840" y="672"/>
                      </a:lnTo>
                      <a:lnTo>
                        <a:pt x="842" y="652"/>
                      </a:lnTo>
                      <a:lnTo>
                        <a:pt x="1048" y="652"/>
                      </a:lnTo>
                      <a:lnTo>
                        <a:pt x="1048" y="652"/>
                      </a:lnTo>
                      <a:lnTo>
                        <a:pt x="1048" y="676"/>
                      </a:lnTo>
                      <a:lnTo>
                        <a:pt x="1044" y="700"/>
                      </a:lnTo>
                      <a:lnTo>
                        <a:pt x="1040" y="724"/>
                      </a:lnTo>
                      <a:lnTo>
                        <a:pt x="1034" y="746"/>
                      </a:lnTo>
                      <a:lnTo>
                        <a:pt x="1028" y="768"/>
                      </a:lnTo>
                      <a:lnTo>
                        <a:pt x="1020" y="792"/>
                      </a:lnTo>
                      <a:lnTo>
                        <a:pt x="1010" y="812"/>
                      </a:lnTo>
                      <a:lnTo>
                        <a:pt x="1000" y="834"/>
                      </a:lnTo>
                      <a:close/>
                      <a:moveTo>
                        <a:pt x="1074" y="890"/>
                      </a:moveTo>
                      <a:lnTo>
                        <a:pt x="1074" y="890"/>
                      </a:lnTo>
                      <a:lnTo>
                        <a:pt x="1066" y="900"/>
                      </a:lnTo>
                      <a:lnTo>
                        <a:pt x="1056" y="904"/>
                      </a:lnTo>
                      <a:lnTo>
                        <a:pt x="1046" y="906"/>
                      </a:lnTo>
                      <a:lnTo>
                        <a:pt x="1034" y="902"/>
                      </a:lnTo>
                      <a:lnTo>
                        <a:pt x="1034" y="902"/>
                      </a:lnTo>
                      <a:lnTo>
                        <a:pt x="1026" y="894"/>
                      </a:lnTo>
                      <a:lnTo>
                        <a:pt x="1022" y="884"/>
                      </a:lnTo>
                      <a:lnTo>
                        <a:pt x="1020" y="872"/>
                      </a:lnTo>
                      <a:lnTo>
                        <a:pt x="1024" y="862"/>
                      </a:lnTo>
                      <a:lnTo>
                        <a:pt x="1024" y="862"/>
                      </a:lnTo>
                      <a:lnTo>
                        <a:pt x="1032" y="854"/>
                      </a:lnTo>
                      <a:lnTo>
                        <a:pt x="1042" y="848"/>
                      </a:lnTo>
                      <a:lnTo>
                        <a:pt x="1052" y="848"/>
                      </a:lnTo>
                      <a:lnTo>
                        <a:pt x="1064" y="852"/>
                      </a:lnTo>
                      <a:lnTo>
                        <a:pt x="1064" y="852"/>
                      </a:lnTo>
                      <a:lnTo>
                        <a:pt x="1072" y="858"/>
                      </a:lnTo>
                      <a:lnTo>
                        <a:pt x="1076" y="868"/>
                      </a:lnTo>
                      <a:lnTo>
                        <a:pt x="1078" y="880"/>
                      </a:lnTo>
                      <a:lnTo>
                        <a:pt x="1074" y="890"/>
                      </a:lnTo>
                      <a:close/>
                      <a:moveTo>
                        <a:pt x="1134" y="726"/>
                      </a:moveTo>
                      <a:lnTo>
                        <a:pt x="1134" y="726"/>
                      </a:lnTo>
                      <a:lnTo>
                        <a:pt x="1130" y="736"/>
                      </a:lnTo>
                      <a:lnTo>
                        <a:pt x="1122" y="744"/>
                      </a:lnTo>
                      <a:lnTo>
                        <a:pt x="1112" y="750"/>
                      </a:lnTo>
                      <a:lnTo>
                        <a:pt x="1100" y="750"/>
                      </a:lnTo>
                      <a:lnTo>
                        <a:pt x="1100" y="750"/>
                      </a:lnTo>
                      <a:lnTo>
                        <a:pt x="1090" y="746"/>
                      </a:lnTo>
                      <a:lnTo>
                        <a:pt x="1082" y="738"/>
                      </a:lnTo>
                      <a:lnTo>
                        <a:pt x="1078" y="728"/>
                      </a:lnTo>
                      <a:lnTo>
                        <a:pt x="1078" y="716"/>
                      </a:lnTo>
                      <a:lnTo>
                        <a:pt x="1078" y="716"/>
                      </a:lnTo>
                      <a:lnTo>
                        <a:pt x="1082" y="706"/>
                      </a:lnTo>
                      <a:lnTo>
                        <a:pt x="1088" y="698"/>
                      </a:lnTo>
                      <a:lnTo>
                        <a:pt x="1100" y="692"/>
                      </a:lnTo>
                      <a:lnTo>
                        <a:pt x="1110" y="692"/>
                      </a:lnTo>
                      <a:lnTo>
                        <a:pt x="1110" y="692"/>
                      </a:lnTo>
                      <a:lnTo>
                        <a:pt x="1122" y="696"/>
                      </a:lnTo>
                      <a:lnTo>
                        <a:pt x="1130" y="704"/>
                      </a:lnTo>
                      <a:lnTo>
                        <a:pt x="1134" y="714"/>
                      </a:lnTo>
                      <a:lnTo>
                        <a:pt x="1134" y="726"/>
                      </a:lnTo>
                      <a:close/>
                      <a:moveTo>
                        <a:pt x="1110" y="584"/>
                      </a:moveTo>
                      <a:lnTo>
                        <a:pt x="1110" y="584"/>
                      </a:lnTo>
                      <a:lnTo>
                        <a:pt x="1100" y="584"/>
                      </a:lnTo>
                      <a:lnTo>
                        <a:pt x="1088" y="580"/>
                      </a:lnTo>
                      <a:lnTo>
                        <a:pt x="1082" y="572"/>
                      </a:lnTo>
                      <a:lnTo>
                        <a:pt x="1078" y="560"/>
                      </a:lnTo>
                      <a:lnTo>
                        <a:pt x="1078" y="560"/>
                      </a:lnTo>
                      <a:lnTo>
                        <a:pt x="1078" y="550"/>
                      </a:lnTo>
                      <a:lnTo>
                        <a:pt x="1082" y="540"/>
                      </a:lnTo>
                      <a:lnTo>
                        <a:pt x="1090" y="532"/>
                      </a:lnTo>
                      <a:lnTo>
                        <a:pt x="1100" y="528"/>
                      </a:lnTo>
                      <a:lnTo>
                        <a:pt x="1100" y="528"/>
                      </a:lnTo>
                      <a:lnTo>
                        <a:pt x="1112" y="528"/>
                      </a:lnTo>
                      <a:lnTo>
                        <a:pt x="1122" y="532"/>
                      </a:lnTo>
                      <a:lnTo>
                        <a:pt x="1130" y="540"/>
                      </a:lnTo>
                      <a:lnTo>
                        <a:pt x="1134" y="550"/>
                      </a:lnTo>
                      <a:lnTo>
                        <a:pt x="1134" y="550"/>
                      </a:lnTo>
                      <a:lnTo>
                        <a:pt x="1134" y="562"/>
                      </a:lnTo>
                      <a:lnTo>
                        <a:pt x="1130" y="572"/>
                      </a:lnTo>
                      <a:lnTo>
                        <a:pt x="1122" y="580"/>
                      </a:lnTo>
                      <a:lnTo>
                        <a:pt x="1110" y="58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0" name="Freeform 8"/>
                <p:cNvSpPr>
                  <a:spLocks/>
                </p:cNvSpPr>
                <p:nvPr/>
              </p:nvSpPr>
              <p:spPr bwMode="auto">
                <a:xfrm>
                  <a:off x="6703" y="1242"/>
                  <a:ext cx="1274" cy="1276"/>
                </a:xfrm>
                <a:custGeom>
                  <a:avLst/>
                  <a:gdLst>
                    <a:gd name="T0" fmla="*/ 1268 w 1274"/>
                    <a:gd name="T1" fmla="*/ 624 h 1276"/>
                    <a:gd name="T2" fmla="*/ 1262 w 1274"/>
                    <a:gd name="T3" fmla="*/ 542 h 1276"/>
                    <a:gd name="T4" fmla="*/ 1178 w 1274"/>
                    <a:gd name="T5" fmla="*/ 514 h 1276"/>
                    <a:gd name="T6" fmla="*/ 1236 w 1274"/>
                    <a:gd name="T7" fmla="*/ 420 h 1276"/>
                    <a:gd name="T8" fmla="*/ 1184 w 1274"/>
                    <a:gd name="T9" fmla="*/ 348 h 1276"/>
                    <a:gd name="T10" fmla="*/ 1170 w 1274"/>
                    <a:gd name="T11" fmla="*/ 308 h 1276"/>
                    <a:gd name="T12" fmla="*/ 1130 w 1274"/>
                    <a:gd name="T13" fmla="*/ 242 h 1276"/>
                    <a:gd name="T14" fmla="*/ 1044 w 1274"/>
                    <a:gd name="T15" fmla="*/ 260 h 1276"/>
                    <a:gd name="T16" fmla="*/ 1040 w 1274"/>
                    <a:gd name="T17" fmla="*/ 146 h 1276"/>
                    <a:gd name="T18" fmla="*/ 966 w 1274"/>
                    <a:gd name="T19" fmla="*/ 114 h 1276"/>
                    <a:gd name="T20" fmla="*/ 928 w 1274"/>
                    <a:gd name="T21" fmla="*/ 92 h 1276"/>
                    <a:gd name="T22" fmla="*/ 862 w 1274"/>
                    <a:gd name="T23" fmla="*/ 42 h 1276"/>
                    <a:gd name="T24" fmla="*/ 762 w 1274"/>
                    <a:gd name="T25" fmla="*/ 98 h 1276"/>
                    <a:gd name="T26" fmla="*/ 732 w 1274"/>
                    <a:gd name="T27" fmla="*/ 12 h 1276"/>
                    <a:gd name="T28" fmla="*/ 658 w 1274"/>
                    <a:gd name="T29" fmla="*/ 12 h 1276"/>
                    <a:gd name="T30" fmla="*/ 616 w 1274"/>
                    <a:gd name="T31" fmla="*/ 20 h 1276"/>
                    <a:gd name="T32" fmla="*/ 526 w 1274"/>
                    <a:gd name="T33" fmla="*/ 10 h 1276"/>
                    <a:gd name="T34" fmla="*/ 474 w 1274"/>
                    <a:gd name="T35" fmla="*/ 108 h 1276"/>
                    <a:gd name="T36" fmla="*/ 408 w 1274"/>
                    <a:gd name="T37" fmla="*/ 48 h 1276"/>
                    <a:gd name="T38" fmla="*/ 334 w 1274"/>
                    <a:gd name="T39" fmla="*/ 84 h 1276"/>
                    <a:gd name="T40" fmla="*/ 336 w 1274"/>
                    <a:gd name="T41" fmla="*/ 172 h 1276"/>
                    <a:gd name="T42" fmla="*/ 228 w 1274"/>
                    <a:gd name="T43" fmla="*/ 150 h 1276"/>
                    <a:gd name="T44" fmla="*/ 178 w 1274"/>
                    <a:gd name="T45" fmla="*/ 224 h 1276"/>
                    <a:gd name="T46" fmla="*/ 146 w 1274"/>
                    <a:gd name="T47" fmla="*/ 250 h 1276"/>
                    <a:gd name="T48" fmla="*/ 98 w 1274"/>
                    <a:gd name="T49" fmla="*/ 310 h 1276"/>
                    <a:gd name="T50" fmla="*/ 144 w 1274"/>
                    <a:gd name="T51" fmla="*/ 386 h 1276"/>
                    <a:gd name="T52" fmla="*/ 38 w 1274"/>
                    <a:gd name="T53" fmla="*/ 428 h 1276"/>
                    <a:gd name="T54" fmla="*/ 32 w 1274"/>
                    <a:gd name="T55" fmla="*/ 510 h 1276"/>
                    <a:gd name="T56" fmla="*/ 26 w 1274"/>
                    <a:gd name="T57" fmla="*/ 552 h 1276"/>
                    <a:gd name="T58" fmla="*/ 2 w 1274"/>
                    <a:gd name="T59" fmla="*/ 630 h 1276"/>
                    <a:gd name="T60" fmla="*/ 88 w 1274"/>
                    <a:gd name="T61" fmla="*/ 706 h 1276"/>
                    <a:gd name="T62" fmla="*/ 18 w 1274"/>
                    <a:gd name="T63" fmla="*/ 762 h 1276"/>
                    <a:gd name="T64" fmla="*/ 44 w 1274"/>
                    <a:gd name="T65" fmla="*/ 834 h 1276"/>
                    <a:gd name="T66" fmla="*/ 64 w 1274"/>
                    <a:gd name="T67" fmla="*/ 870 h 1276"/>
                    <a:gd name="T68" fmla="*/ 86 w 1274"/>
                    <a:gd name="T69" fmla="*/ 958 h 1276"/>
                    <a:gd name="T70" fmla="*/ 196 w 1274"/>
                    <a:gd name="T71" fmla="*/ 972 h 1276"/>
                    <a:gd name="T72" fmla="*/ 164 w 1274"/>
                    <a:gd name="T73" fmla="*/ 1056 h 1276"/>
                    <a:gd name="T74" fmla="*/ 220 w 1274"/>
                    <a:gd name="T75" fmla="*/ 1114 h 1276"/>
                    <a:gd name="T76" fmla="*/ 304 w 1274"/>
                    <a:gd name="T77" fmla="*/ 1080 h 1276"/>
                    <a:gd name="T78" fmla="*/ 320 w 1274"/>
                    <a:gd name="T79" fmla="*/ 1190 h 1276"/>
                    <a:gd name="T80" fmla="*/ 406 w 1274"/>
                    <a:gd name="T81" fmla="*/ 1212 h 1276"/>
                    <a:gd name="T82" fmla="*/ 442 w 1274"/>
                    <a:gd name="T83" fmla="*/ 1234 h 1276"/>
                    <a:gd name="T84" fmla="*/ 514 w 1274"/>
                    <a:gd name="T85" fmla="*/ 1258 h 1276"/>
                    <a:gd name="T86" fmla="*/ 570 w 1274"/>
                    <a:gd name="T87" fmla="*/ 1188 h 1276"/>
                    <a:gd name="T88" fmla="*/ 646 w 1274"/>
                    <a:gd name="T89" fmla="*/ 1274 h 1276"/>
                    <a:gd name="T90" fmla="*/ 724 w 1274"/>
                    <a:gd name="T91" fmla="*/ 1252 h 1276"/>
                    <a:gd name="T92" fmla="*/ 766 w 1274"/>
                    <a:gd name="T93" fmla="*/ 1244 h 1276"/>
                    <a:gd name="T94" fmla="*/ 848 w 1274"/>
                    <a:gd name="T95" fmla="*/ 1240 h 1276"/>
                    <a:gd name="T96" fmla="*/ 890 w 1274"/>
                    <a:gd name="T97" fmla="*/ 1132 h 1276"/>
                    <a:gd name="T98" fmla="*/ 966 w 1274"/>
                    <a:gd name="T99" fmla="*/ 1178 h 1276"/>
                    <a:gd name="T100" fmla="*/ 1024 w 1274"/>
                    <a:gd name="T101" fmla="*/ 1130 h 1276"/>
                    <a:gd name="T102" fmla="*/ 1052 w 1274"/>
                    <a:gd name="T103" fmla="*/ 1098 h 1276"/>
                    <a:gd name="T104" fmla="*/ 1126 w 1274"/>
                    <a:gd name="T105" fmla="*/ 1048 h 1276"/>
                    <a:gd name="T106" fmla="*/ 1102 w 1274"/>
                    <a:gd name="T107" fmla="*/ 940 h 1276"/>
                    <a:gd name="T108" fmla="*/ 1192 w 1274"/>
                    <a:gd name="T109" fmla="*/ 942 h 1276"/>
                    <a:gd name="T110" fmla="*/ 1226 w 1274"/>
                    <a:gd name="T111" fmla="*/ 868 h 1276"/>
                    <a:gd name="T112" fmla="*/ 1166 w 1274"/>
                    <a:gd name="T113" fmla="*/ 802 h 1276"/>
                    <a:gd name="T114" fmla="*/ 1264 w 1274"/>
                    <a:gd name="T115" fmla="*/ 750 h 1276"/>
                    <a:gd name="T116" fmla="*/ 1256 w 1274"/>
                    <a:gd name="T117" fmla="*/ 660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4" h="1276">
                      <a:moveTo>
                        <a:pt x="1256" y="660"/>
                      </a:moveTo>
                      <a:lnTo>
                        <a:pt x="1256" y="660"/>
                      </a:lnTo>
                      <a:lnTo>
                        <a:pt x="1262" y="658"/>
                      </a:lnTo>
                      <a:lnTo>
                        <a:pt x="1268" y="652"/>
                      </a:lnTo>
                      <a:lnTo>
                        <a:pt x="1268" y="652"/>
                      </a:lnTo>
                      <a:lnTo>
                        <a:pt x="1272" y="646"/>
                      </a:lnTo>
                      <a:lnTo>
                        <a:pt x="1274" y="638"/>
                      </a:lnTo>
                      <a:lnTo>
                        <a:pt x="1274" y="638"/>
                      </a:lnTo>
                      <a:lnTo>
                        <a:pt x="1272" y="630"/>
                      </a:lnTo>
                      <a:lnTo>
                        <a:pt x="1268" y="624"/>
                      </a:lnTo>
                      <a:lnTo>
                        <a:pt x="1268" y="624"/>
                      </a:lnTo>
                      <a:lnTo>
                        <a:pt x="1262" y="618"/>
                      </a:lnTo>
                      <a:lnTo>
                        <a:pt x="1256" y="616"/>
                      </a:lnTo>
                      <a:lnTo>
                        <a:pt x="1256" y="616"/>
                      </a:lnTo>
                      <a:lnTo>
                        <a:pt x="1190" y="610"/>
                      </a:lnTo>
                      <a:lnTo>
                        <a:pt x="1190" y="610"/>
                      </a:lnTo>
                      <a:lnTo>
                        <a:pt x="1188" y="570"/>
                      </a:lnTo>
                      <a:lnTo>
                        <a:pt x="1188" y="570"/>
                      </a:lnTo>
                      <a:lnTo>
                        <a:pt x="1250" y="552"/>
                      </a:lnTo>
                      <a:lnTo>
                        <a:pt x="1250" y="552"/>
                      </a:lnTo>
                      <a:lnTo>
                        <a:pt x="1256" y="548"/>
                      </a:lnTo>
                      <a:lnTo>
                        <a:pt x="1262" y="542"/>
                      </a:lnTo>
                      <a:lnTo>
                        <a:pt x="1262" y="542"/>
                      </a:lnTo>
                      <a:lnTo>
                        <a:pt x="1264" y="536"/>
                      </a:lnTo>
                      <a:lnTo>
                        <a:pt x="1264" y="528"/>
                      </a:lnTo>
                      <a:lnTo>
                        <a:pt x="1264" y="528"/>
                      </a:lnTo>
                      <a:lnTo>
                        <a:pt x="1262" y="520"/>
                      </a:lnTo>
                      <a:lnTo>
                        <a:pt x="1256" y="514"/>
                      </a:lnTo>
                      <a:lnTo>
                        <a:pt x="1256" y="514"/>
                      </a:lnTo>
                      <a:lnTo>
                        <a:pt x="1250" y="510"/>
                      </a:lnTo>
                      <a:lnTo>
                        <a:pt x="1242" y="510"/>
                      </a:lnTo>
                      <a:lnTo>
                        <a:pt x="1242" y="510"/>
                      </a:lnTo>
                      <a:lnTo>
                        <a:pt x="1178" y="514"/>
                      </a:lnTo>
                      <a:lnTo>
                        <a:pt x="1178" y="514"/>
                      </a:lnTo>
                      <a:lnTo>
                        <a:pt x="1166" y="476"/>
                      </a:lnTo>
                      <a:lnTo>
                        <a:pt x="1166" y="476"/>
                      </a:lnTo>
                      <a:lnTo>
                        <a:pt x="1226" y="448"/>
                      </a:lnTo>
                      <a:lnTo>
                        <a:pt x="1226" y="448"/>
                      </a:lnTo>
                      <a:lnTo>
                        <a:pt x="1232" y="442"/>
                      </a:lnTo>
                      <a:lnTo>
                        <a:pt x="1236" y="436"/>
                      </a:lnTo>
                      <a:lnTo>
                        <a:pt x="1236" y="436"/>
                      </a:lnTo>
                      <a:lnTo>
                        <a:pt x="1238" y="428"/>
                      </a:lnTo>
                      <a:lnTo>
                        <a:pt x="1236" y="420"/>
                      </a:lnTo>
                      <a:lnTo>
                        <a:pt x="1236" y="420"/>
                      </a:lnTo>
                      <a:lnTo>
                        <a:pt x="1232" y="414"/>
                      </a:lnTo>
                      <a:lnTo>
                        <a:pt x="1226" y="408"/>
                      </a:lnTo>
                      <a:lnTo>
                        <a:pt x="1226" y="408"/>
                      </a:lnTo>
                      <a:lnTo>
                        <a:pt x="1218" y="406"/>
                      </a:lnTo>
                      <a:lnTo>
                        <a:pt x="1210" y="406"/>
                      </a:lnTo>
                      <a:lnTo>
                        <a:pt x="1210" y="406"/>
                      </a:lnTo>
                      <a:lnTo>
                        <a:pt x="1148" y="422"/>
                      </a:lnTo>
                      <a:lnTo>
                        <a:pt x="1148" y="422"/>
                      </a:lnTo>
                      <a:lnTo>
                        <a:pt x="1130" y="386"/>
                      </a:lnTo>
                      <a:lnTo>
                        <a:pt x="1130" y="386"/>
                      </a:lnTo>
                      <a:lnTo>
                        <a:pt x="1184" y="348"/>
                      </a:lnTo>
                      <a:lnTo>
                        <a:pt x="1184" y="348"/>
                      </a:lnTo>
                      <a:lnTo>
                        <a:pt x="1188" y="342"/>
                      </a:lnTo>
                      <a:lnTo>
                        <a:pt x="1192" y="334"/>
                      </a:lnTo>
                      <a:lnTo>
                        <a:pt x="1192" y="334"/>
                      </a:lnTo>
                      <a:lnTo>
                        <a:pt x="1192" y="326"/>
                      </a:lnTo>
                      <a:lnTo>
                        <a:pt x="1188" y="320"/>
                      </a:lnTo>
                      <a:lnTo>
                        <a:pt x="1188" y="320"/>
                      </a:lnTo>
                      <a:lnTo>
                        <a:pt x="1184" y="314"/>
                      </a:lnTo>
                      <a:lnTo>
                        <a:pt x="1176" y="310"/>
                      </a:lnTo>
                      <a:lnTo>
                        <a:pt x="1176" y="310"/>
                      </a:lnTo>
                      <a:lnTo>
                        <a:pt x="1170" y="308"/>
                      </a:lnTo>
                      <a:lnTo>
                        <a:pt x="1162" y="310"/>
                      </a:lnTo>
                      <a:lnTo>
                        <a:pt x="1162" y="310"/>
                      </a:lnTo>
                      <a:lnTo>
                        <a:pt x="1102" y="336"/>
                      </a:lnTo>
                      <a:lnTo>
                        <a:pt x="1102" y="336"/>
                      </a:lnTo>
                      <a:lnTo>
                        <a:pt x="1080" y="304"/>
                      </a:lnTo>
                      <a:lnTo>
                        <a:pt x="1080" y="304"/>
                      </a:lnTo>
                      <a:lnTo>
                        <a:pt x="1124" y="258"/>
                      </a:lnTo>
                      <a:lnTo>
                        <a:pt x="1124" y="258"/>
                      </a:lnTo>
                      <a:lnTo>
                        <a:pt x="1130" y="250"/>
                      </a:lnTo>
                      <a:lnTo>
                        <a:pt x="1130" y="242"/>
                      </a:lnTo>
                      <a:lnTo>
                        <a:pt x="1130" y="242"/>
                      </a:lnTo>
                      <a:lnTo>
                        <a:pt x="1130" y="236"/>
                      </a:lnTo>
                      <a:lnTo>
                        <a:pt x="1126" y="228"/>
                      </a:lnTo>
                      <a:lnTo>
                        <a:pt x="1126" y="228"/>
                      </a:lnTo>
                      <a:lnTo>
                        <a:pt x="1120" y="224"/>
                      </a:lnTo>
                      <a:lnTo>
                        <a:pt x="1112" y="220"/>
                      </a:lnTo>
                      <a:lnTo>
                        <a:pt x="1112" y="220"/>
                      </a:lnTo>
                      <a:lnTo>
                        <a:pt x="1104" y="220"/>
                      </a:lnTo>
                      <a:lnTo>
                        <a:pt x="1096" y="224"/>
                      </a:lnTo>
                      <a:lnTo>
                        <a:pt x="1096" y="224"/>
                      </a:lnTo>
                      <a:lnTo>
                        <a:pt x="1044" y="260"/>
                      </a:lnTo>
                      <a:lnTo>
                        <a:pt x="1044" y="260"/>
                      </a:lnTo>
                      <a:lnTo>
                        <a:pt x="1014" y="232"/>
                      </a:lnTo>
                      <a:lnTo>
                        <a:pt x="1014" y="232"/>
                      </a:lnTo>
                      <a:lnTo>
                        <a:pt x="1052" y="178"/>
                      </a:lnTo>
                      <a:lnTo>
                        <a:pt x="1052" y="178"/>
                      </a:lnTo>
                      <a:lnTo>
                        <a:pt x="1054" y="172"/>
                      </a:lnTo>
                      <a:lnTo>
                        <a:pt x="1054" y="164"/>
                      </a:lnTo>
                      <a:lnTo>
                        <a:pt x="1054" y="164"/>
                      </a:lnTo>
                      <a:lnTo>
                        <a:pt x="1052" y="156"/>
                      </a:lnTo>
                      <a:lnTo>
                        <a:pt x="1046" y="150"/>
                      </a:lnTo>
                      <a:lnTo>
                        <a:pt x="1046" y="150"/>
                      </a:lnTo>
                      <a:lnTo>
                        <a:pt x="1040" y="146"/>
                      </a:lnTo>
                      <a:lnTo>
                        <a:pt x="1032" y="144"/>
                      </a:lnTo>
                      <a:lnTo>
                        <a:pt x="1032" y="144"/>
                      </a:lnTo>
                      <a:lnTo>
                        <a:pt x="1024" y="146"/>
                      </a:lnTo>
                      <a:lnTo>
                        <a:pt x="1018" y="150"/>
                      </a:lnTo>
                      <a:lnTo>
                        <a:pt x="1018" y="150"/>
                      </a:lnTo>
                      <a:lnTo>
                        <a:pt x="972" y="196"/>
                      </a:lnTo>
                      <a:lnTo>
                        <a:pt x="972" y="196"/>
                      </a:lnTo>
                      <a:lnTo>
                        <a:pt x="938" y="172"/>
                      </a:lnTo>
                      <a:lnTo>
                        <a:pt x="938" y="172"/>
                      </a:lnTo>
                      <a:lnTo>
                        <a:pt x="966" y="114"/>
                      </a:lnTo>
                      <a:lnTo>
                        <a:pt x="966" y="114"/>
                      </a:lnTo>
                      <a:lnTo>
                        <a:pt x="968" y="106"/>
                      </a:lnTo>
                      <a:lnTo>
                        <a:pt x="966" y="98"/>
                      </a:lnTo>
                      <a:lnTo>
                        <a:pt x="966" y="98"/>
                      </a:lnTo>
                      <a:lnTo>
                        <a:pt x="962" y="92"/>
                      </a:lnTo>
                      <a:lnTo>
                        <a:pt x="956" y="86"/>
                      </a:lnTo>
                      <a:lnTo>
                        <a:pt x="956" y="86"/>
                      </a:lnTo>
                      <a:lnTo>
                        <a:pt x="948" y="84"/>
                      </a:lnTo>
                      <a:lnTo>
                        <a:pt x="940" y="84"/>
                      </a:lnTo>
                      <a:lnTo>
                        <a:pt x="940" y="84"/>
                      </a:lnTo>
                      <a:lnTo>
                        <a:pt x="934" y="86"/>
                      </a:lnTo>
                      <a:lnTo>
                        <a:pt x="928" y="92"/>
                      </a:lnTo>
                      <a:lnTo>
                        <a:pt x="928" y="92"/>
                      </a:lnTo>
                      <a:lnTo>
                        <a:pt x="890" y="144"/>
                      </a:lnTo>
                      <a:lnTo>
                        <a:pt x="890" y="144"/>
                      </a:lnTo>
                      <a:lnTo>
                        <a:pt x="854" y="128"/>
                      </a:lnTo>
                      <a:lnTo>
                        <a:pt x="854" y="128"/>
                      </a:lnTo>
                      <a:lnTo>
                        <a:pt x="870" y="64"/>
                      </a:lnTo>
                      <a:lnTo>
                        <a:pt x="870" y="64"/>
                      </a:lnTo>
                      <a:lnTo>
                        <a:pt x="870" y="56"/>
                      </a:lnTo>
                      <a:lnTo>
                        <a:pt x="868" y="48"/>
                      </a:lnTo>
                      <a:lnTo>
                        <a:pt x="868" y="48"/>
                      </a:lnTo>
                      <a:lnTo>
                        <a:pt x="862" y="42"/>
                      </a:lnTo>
                      <a:lnTo>
                        <a:pt x="856" y="38"/>
                      </a:lnTo>
                      <a:lnTo>
                        <a:pt x="856" y="38"/>
                      </a:lnTo>
                      <a:lnTo>
                        <a:pt x="848" y="38"/>
                      </a:lnTo>
                      <a:lnTo>
                        <a:pt x="840" y="38"/>
                      </a:lnTo>
                      <a:lnTo>
                        <a:pt x="840" y="38"/>
                      </a:lnTo>
                      <a:lnTo>
                        <a:pt x="832" y="42"/>
                      </a:lnTo>
                      <a:lnTo>
                        <a:pt x="828" y="50"/>
                      </a:lnTo>
                      <a:lnTo>
                        <a:pt x="828" y="50"/>
                      </a:lnTo>
                      <a:lnTo>
                        <a:pt x="800" y="108"/>
                      </a:lnTo>
                      <a:lnTo>
                        <a:pt x="800" y="108"/>
                      </a:lnTo>
                      <a:lnTo>
                        <a:pt x="762" y="98"/>
                      </a:lnTo>
                      <a:lnTo>
                        <a:pt x="762" y="98"/>
                      </a:lnTo>
                      <a:lnTo>
                        <a:pt x="766" y="32"/>
                      </a:lnTo>
                      <a:lnTo>
                        <a:pt x="766" y="32"/>
                      </a:lnTo>
                      <a:lnTo>
                        <a:pt x="766" y="24"/>
                      </a:lnTo>
                      <a:lnTo>
                        <a:pt x="762" y="18"/>
                      </a:lnTo>
                      <a:lnTo>
                        <a:pt x="762" y="18"/>
                      </a:lnTo>
                      <a:lnTo>
                        <a:pt x="756" y="12"/>
                      </a:lnTo>
                      <a:lnTo>
                        <a:pt x="748" y="10"/>
                      </a:lnTo>
                      <a:lnTo>
                        <a:pt x="748" y="10"/>
                      </a:lnTo>
                      <a:lnTo>
                        <a:pt x="740" y="10"/>
                      </a:lnTo>
                      <a:lnTo>
                        <a:pt x="732" y="12"/>
                      </a:lnTo>
                      <a:lnTo>
                        <a:pt x="732" y="12"/>
                      </a:lnTo>
                      <a:lnTo>
                        <a:pt x="726" y="18"/>
                      </a:lnTo>
                      <a:lnTo>
                        <a:pt x="724" y="26"/>
                      </a:lnTo>
                      <a:lnTo>
                        <a:pt x="724" y="26"/>
                      </a:lnTo>
                      <a:lnTo>
                        <a:pt x="706" y="88"/>
                      </a:lnTo>
                      <a:lnTo>
                        <a:pt x="706" y="88"/>
                      </a:lnTo>
                      <a:lnTo>
                        <a:pt x="666" y="84"/>
                      </a:lnTo>
                      <a:lnTo>
                        <a:pt x="666" y="84"/>
                      </a:lnTo>
                      <a:lnTo>
                        <a:pt x="660" y="20"/>
                      </a:lnTo>
                      <a:lnTo>
                        <a:pt x="660" y="20"/>
                      </a:lnTo>
                      <a:lnTo>
                        <a:pt x="658" y="12"/>
                      </a:lnTo>
                      <a:lnTo>
                        <a:pt x="652" y="6"/>
                      </a:lnTo>
                      <a:lnTo>
                        <a:pt x="652" y="6"/>
                      </a:lnTo>
                      <a:lnTo>
                        <a:pt x="646" y="2"/>
                      </a:lnTo>
                      <a:lnTo>
                        <a:pt x="638" y="0"/>
                      </a:lnTo>
                      <a:lnTo>
                        <a:pt x="638" y="0"/>
                      </a:lnTo>
                      <a:lnTo>
                        <a:pt x="630" y="2"/>
                      </a:lnTo>
                      <a:lnTo>
                        <a:pt x="622" y="6"/>
                      </a:lnTo>
                      <a:lnTo>
                        <a:pt x="622" y="6"/>
                      </a:lnTo>
                      <a:lnTo>
                        <a:pt x="618" y="12"/>
                      </a:lnTo>
                      <a:lnTo>
                        <a:pt x="616" y="20"/>
                      </a:lnTo>
                      <a:lnTo>
                        <a:pt x="616" y="20"/>
                      </a:lnTo>
                      <a:lnTo>
                        <a:pt x="610" y="84"/>
                      </a:lnTo>
                      <a:lnTo>
                        <a:pt x="610" y="84"/>
                      </a:lnTo>
                      <a:lnTo>
                        <a:pt x="570" y="88"/>
                      </a:lnTo>
                      <a:lnTo>
                        <a:pt x="570" y="88"/>
                      </a:lnTo>
                      <a:lnTo>
                        <a:pt x="552" y="26"/>
                      </a:lnTo>
                      <a:lnTo>
                        <a:pt x="552" y="26"/>
                      </a:lnTo>
                      <a:lnTo>
                        <a:pt x="548" y="18"/>
                      </a:lnTo>
                      <a:lnTo>
                        <a:pt x="542" y="12"/>
                      </a:lnTo>
                      <a:lnTo>
                        <a:pt x="542" y="12"/>
                      </a:lnTo>
                      <a:lnTo>
                        <a:pt x="534" y="10"/>
                      </a:lnTo>
                      <a:lnTo>
                        <a:pt x="526" y="10"/>
                      </a:lnTo>
                      <a:lnTo>
                        <a:pt x="526" y="10"/>
                      </a:lnTo>
                      <a:lnTo>
                        <a:pt x="520" y="12"/>
                      </a:lnTo>
                      <a:lnTo>
                        <a:pt x="514" y="18"/>
                      </a:lnTo>
                      <a:lnTo>
                        <a:pt x="514" y="18"/>
                      </a:lnTo>
                      <a:lnTo>
                        <a:pt x="510" y="24"/>
                      </a:lnTo>
                      <a:lnTo>
                        <a:pt x="508" y="32"/>
                      </a:lnTo>
                      <a:lnTo>
                        <a:pt x="508" y="32"/>
                      </a:lnTo>
                      <a:lnTo>
                        <a:pt x="514" y="98"/>
                      </a:lnTo>
                      <a:lnTo>
                        <a:pt x="514" y="98"/>
                      </a:lnTo>
                      <a:lnTo>
                        <a:pt x="474" y="108"/>
                      </a:lnTo>
                      <a:lnTo>
                        <a:pt x="474" y="108"/>
                      </a:lnTo>
                      <a:lnTo>
                        <a:pt x="446" y="50"/>
                      </a:lnTo>
                      <a:lnTo>
                        <a:pt x="446" y="50"/>
                      </a:lnTo>
                      <a:lnTo>
                        <a:pt x="442" y="42"/>
                      </a:lnTo>
                      <a:lnTo>
                        <a:pt x="436" y="38"/>
                      </a:lnTo>
                      <a:lnTo>
                        <a:pt x="436" y="38"/>
                      </a:lnTo>
                      <a:lnTo>
                        <a:pt x="428" y="38"/>
                      </a:lnTo>
                      <a:lnTo>
                        <a:pt x="420" y="38"/>
                      </a:lnTo>
                      <a:lnTo>
                        <a:pt x="420" y="38"/>
                      </a:lnTo>
                      <a:lnTo>
                        <a:pt x="412" y="42"/>
                      </a:lnTo>
                      <a:lnTo>
                        <a:pt x="408" y="48"/>
                      </a:lnTo>
                      <a:lnTo>
                        <a:pt x="408" y="48"/>
                      </a:lnTo>
                      <a:lnTo>
                        <a:pt x="406" y="56"/>
                      </a:lnTo>
                      <a:lnTo>
                        <a:pt x="406" y="64"/>
                      </a:lnTo>
                      <a:lnTo>
                        <a:pt x="406" y="64"/>
                      </a:lnTo>
                      <a:lnTo>
                        <a:pt x="422" y="128"/>
                      </a:lnTo>
                      <a:lnTo>
                        <a:pt x="422" y="128"/>
                      </a:lnTo>
                      <a:lnTo>
                        <a:pt x="386" y="144"/>
                      </a:lnTo>
                      <a:lnTo>
                        <a:pt x="386" y="144"/>
                      </a:lnTo>
                      <a:lnTo>
                        <a:pt x="348" y="92"/>
                      </a:lnTo>
                      <a:lnTo>
                        <a:pt x="348" y="92"/>
                      </a:lnTo>
                      <a:lnTo>
                        <a:pt x="342" y="86"/>
                      </a:lnTo>
                      <a:lnTo>
                        <a:pt x="334" y="84"/>
                      </a:lnTo>
                      <a:lnTo>
                        <a:pt x="334" y="84"/>
                      </a:lnTo>
                      <a:lnTo>
                        <a:pt x="326" y="84"/>
                      </a:lnTo>
                      <a:lnTo>
                        <a:pt x="320" y="86"/>
                      </a:lnTo>
                      <a:lnTo>
                        <a:pt x="320" y="86"/>
                      </a:lnTo>
                      <a:lnTo>
                        <a:pt x="312" y="92"/>
                      </a:lnTo>
                      <a:lnTo>
                        <a:pt x="310" y="98"/>
                      </a:lnTo>
                      <a:lnTo>
                        <a:pt x="310" y="98"/>
                      </a:lnTo>
                      <a:lnTo>
                        <a:pt x="308" y="106"/>
                      </a:lnTo>
                      <a:lnTo>
                        <a:pt x="310" y="114"/>
                      </a:lnTo>
                      <a:lnTo>
                        <a:pt x="310" y="114"/>
                      </a:lnTo>
                      <a:lnTo>
                        <a:pt x="336" y="172"/>
                      </a:lnTo>
                      <a:lnTo>
                        <a:pt x="336" y="172"/>
                      </a:lnTo>
                      <a:lnTo>
                        <a:pt x="304" y="196"/>
                      </a:lnTo>
                      <a:lnTo>
                        <a:pt x="304" y="196"/>
                      </a:lnTo>
                      <a:lnTo>
                        <a:pt x="258" y="150"/>
                      </a:lnTo>
                      <a:lnTo>
                        <a:pt x="258" y="150"/>
                      </a:lnTo>
                      <a:lnTo>
                        <a:pt x="250" y="146"/>
                      </a:lnTo>
                      <a:lnTo>
                        <a:pt x="242" y="144"/>
                      </a:lnTo>
                      <a:lnTo>
                        <a:pt x="242" y="144"/>
                      </a:lnTo>
                      <a:lnTo>
                        <a:pt x="236" y="146"/>
                      </a:lnTo>
                      <a:lnTo>
                        <a:pt x="228" y="150"/>
                      </a:lnTo>
                      <a:lnTo>
                        <a:pt x="228" y="150"/>
                      </a:lnTo>
                      <a:lnTo>
                        <a:pt x="222" y="156"/>
                      </a:lnTo>
                      <a:lnTo>
                        <a:pt x="220" y="164"/>
                      </a:lnTo>
                      <a:lnTo>
                        <a:pt x="220" y="164"/>
                      </a:lnTo>
                      <a:lnTo>
                        <a:pt x="220" y="172"/>
                      </a:lnTo>
                      <a:lnTo>
                        <a:pt x="224" y="178"/>
                      </a:lnTo>
                      <a:lnTo>
                        <a:pt x="224" y="178"/>
                      </a:lnTo>
                      <a:lnTo>
                        <a:pt x="260" y="232"/>
                      </a:lnTo>
                      <a:lnTo>
                        <a:pt x="260" y="232"/>
                      </a:lnTo>
                      <a:lnTo>
                        <a:pt x="232" y="260"/>
                      </a:lnTo>
                      <a:lnTo>
                        <a:pt x="232" y="260"/>
                      </a:lnTo>
                      <a:lnTo>
                        <a:pt x="178" y="224"/>
                      </a:lnTo>
                      <a:lnTo>
                        <a:pt x="178" y="224"/>
                      </a:lnTo>
                      <a:lnTo>
                        <a:pt x="170" y="220"/>
                      </a:lnTo>
                      <a:lnTo>
                        <a:pt x="164" y="220"/>
                      </a:lnTo>
                      <a:lnTo>
                        <a:pt x="164" y="220"/>
                      </a:lnTo>
                      <a:lnTo>
                        <a:pt x="156" y="224"/>
                      </a:lnTo>
                      <a:lnTo>
                        <a:pt x="150" y="228"/>
                      </a:lnTo>
                      <a:lnTo>
                        <a:pt x="150" y="228"/>
                      </a:lnTo>
                      <a:lnTo>
                        <a:pt x="146" y="236"/>
                      </a:lnTo>
                      <a:lnTo>
                        <a:pt x="144" y="242"/>
                      </a:lnTo>
                      <a:lnTo>
                        <a:pt x="144" y="242"/>
                      </a:lnTo>
                      <a:lnTo>
                        <a:pt x="146" y="250"/>
                      </a:lnTo>
                      <a:lnTo>
                        <a:pt x="150" y="258"/>
                      </a:lnTo>
                      <a:lnTo>
                        <a:pt x="150" y="258"/>
                      </a:lnTo>
                      <a:lnTo>
                        <a:pt x="196" y="304"/>
                      </a:lnTo>
                      <a:lnTo>
                        <a:pt x="196" y="304"/>
                      </a:lnTo>
                      <a:lnTo>
                        <a:pt x="172" y="336"/>
                      </a:lnTo>
                      <a:lnTo>
                        <a:pt x="172" y="336"/>
                      </a:lnTo>
                      <a:lnTo>
                        <a:pt x="114" y="310"/>
                      </a:lnTo>
                      <a:lnTo>
                        <a:pt x="114" y="310"/>
                      </a:lnTo>
                      <a:lnTo>
                        <a:pt x="106" y="308"/>
                      </a:lnTo>
                      <a:lnTo>
                        <a:pt x="98" y="310"/>
                      </a:lnTo>
                      <a:lnTo>
                        <a:pt x="98" y="310"/>
                      </a:lnTo>
                      <a:lnTo>
                        <a:pt x="92" y="314"/>
                      </a:lnTo>
                      <a:lnTo>
                        <a:pt x="86" y="320"/>
                      </a:lnTo>
                      <a:lnTo>
                        <a:pt x="86" y="320"/>
                      </a:lnTo>
                      <a:lnTo>
                        <a:pt x="84" y="326"/>
                      </a:lnTo>
                      <a:lnTo>
                        <a:pt x="84" y="334"/>
                      </a:lnTo>
                      <a:lnTo>
                        <a:pt x="84" y="334"/>
                      </a:lnTo>
                      <a:lnTo>
                        <a:pt x="86" y="342"/>
                      </a:lnTo>
                      <a:lnTo>
                        <a:pt x="92" y="348"/>
                      </a:lnTo>
                      <a:lnTo>
                        <a:pt x="92" y="348"/>
                      </a:lnTo>
                      <a:lnTo>
                        <a:pt x="144" y="386"/>
                      </a:lnTo>
                      <a:lnTo>
                        <a:pt x="144" y="386"/>
                      </a:lnTo>
                      <a:lnTo>
                        <a:pt x="128" y="422"/>
                      </a:lnTo>
                      <a:lnTo>
                        <a:pt x="128" y="422"/>
                      </a:lnTo>
                      <a:lnTo>
                        <a:pt x="64" y="406"/>
                      </a:lnTo>
                      <a:lnTo>
                        <a:pt x="64" y="406"/>
                      </a:lnTo>
                      <a:lnTo>
                        <a:pt x="56" y="406"/>
                      </a:lnTo>
                      <a:lnTo>
                        <a:pt x="50" y="408"/>
                      </a:lnTo>
                      <a:lnTo>
                        <a:pt x="50" y="408"/>
                      </a:lnTo>
                      <a:lnTo>
                        <a:pt x="44" y="414"/>
                      </a:lnTo>
                      <a:lnTo>
                        <a:pt x="40" y="420"/>
                      </a:lnTo>
                      <a:lnTo>
                        <a:pt x="40" y="420"/>
                      </a:lnTo>
                      <a:lnTo>
                        <a:pt x="38" y="428"/>
                      </a:lnTo>
                      <a:lnTo>
                        <a:pt x="40" y="436"/>
                      </a:lnTo>
                      <a:lnTo>
                        <a:pt x="40" y="436"/>
                      </a:lnTo>
                      <a:lnTo>
                        <a:pt x="44" y="442"/>
                      </a:lnTo>
                      <a:lnTo>
                        <a:pt x="50" y="448"/>
                      </a:lnTo>
                      <a:lnTo>
                        <a:pt x="50" y="448"/>
                      </a:lnTo>
                      <a:lnTo>
                        <a:pt x="108" y="476"/>
                      </a:lnTo>
                      <a:lnTo>
                        <a:pt x="108" y="476"/>
                      </a:lnTo>
                      <a:lnTo>
                        <a:pt x="98" y="514"/>
                      </a:lnTo>
                      <a:lnTo>
                        <a:pt x="98" y="514"/>
                      </a:lnTo>
                      <a:lnTo>
                        <a:pt x="32" y="510"/>
                      </a:lnTo>
                      <a:lnTo>
                        <a:pt x="32" y="510"/>
                      </a:lnTo>
                      <a:lnTo>
                        <a:pt x="24" y="510"/>
                      </a:lnTo>
                      <a:lnTo>
                        <a:pt x="18" y="514"/>
                      </a:lnTo>
                      <a:lnTo>
                        <a:pt x="18" y="514"/>
                      </a:lnTo>
                      <a:lnTo>
                        <a:pt x="14" y="520"/>
                      </a:lnTo>
                      <a:lnTo>
                        <a:pt x="10" y="528"/>
                      </a:lnTo>
                      <a:lnTo>
                        <a:pt x="10" y="528"/>
                      </a:lnTo>
                      <a:lnTo>
                        <a:pt x="10" y="536"/>
                      </a:lnTo>
                      <a:lnTo>
                        <a:pt x="14" y="542"/>
                      </a:lnTo>
                      <a:lnTo>
                        <a:pt x="14" y="542"/>
                      </a:lnTo>
                      <a:lnTo>
                        <a:pt x="18" y="548"/>
                      </a:lnTo>
                      <a:lnTo>
                        <a:pt x="26" y="552"/>
                      </a:lnTo>
                      <a:lnTo>
                        <a:pt x="26" y="552"/>
                      </a:lnTo>
                      <a:lnTo>
                        <a:pt x="88" y="570"/>
                      </a:lnTo>
                      <a:lnTo>
                        <a:pt x="88" y="570"/>
                      </a:lnTo>
                      <a:lnTo>
                        <a:pt x="84" y="610"/>
                      </a:lnTo>
                      <a:lnTo>
                        <a:pt x="84" y="610"/>
                      </a:lnTo>
                      <a:lnTo>
                        <a:pt x="20" y="616"/>
                      </a:lnTo>
                      <a:lnTo>
                        <a:pt x="20" y="616"/>
                      </a:lnTo>
                      <a:lnTo>
                        <a:pt x="12" y="618"/>
                      </a:lnTo>
                      <a:lnTo>
                        <a:pt x="6" y="624"/>
                      </a:lnTo>
                      <a:lnTo>
                        <a:pt x="6" y="624"/>
                      </a:lnTo>
                      <a:lnTo>
                        <a:pt x="2" y="630"/>
                      </a:lnTo>
                      <a:lnTo>
                        <a:pt x="0" y="638"/>
                      </a:lnTo>
                      <a:lnTo>
                        <a:pt x="0" y="638"/>
                      </a:lnTo>
                      <a:lnTo>
                        <a:pt x="2" y="646"/>
                      </a:lnTo>
                      <a:lnTo>
                        <a:pt x="6" y="652"/>
                      </a:lnTo>
                      <a:lnTo>
                        <a:pt x="6" y="652"/>
                      </a:lnTo>
                      <a:lnTo>
                        <a:pt x="12" y="658"/>
                      </a:lnTo>
                      <a:lnTo>
                        <a:pt x="20" y="660"/>
                      </a:lnTo>
                      <a:lnTo>
                        <a:pt x="20" y="660"/>
                      </a:lnTo>
                      <a:lnTo>
                        <a:pt x="84" y="666"/>
                      </a:lnTo>
                      <a:lnTo>
                        <a:pt x="84" y="666"/>
                      </a:lnTo>
                      <a:lnTo>
                        <a:pt x="88" y="706"/>
                      </a:lnTo>
                      <a:lnTo>
                        <a:pt x="88" y="706"/>
                      </a:lnTo>
                      <a:lnTo>
                        <a:pt x="26" y="724"/>
                      </a:lnTo>
                      <a:lnTo>
                        <a:pt x="26" y="724"/>
                      </a:lnTo>
                      <a:lnTo>
                        <a:pt x="18" y="728"/>
                      </a:lnTo>
                      <a:lnTo>
                        <a:pt x="14" y="734"/>
                      </a:lnTo>
                      <a:lnTo>
                        <a:pt x="14" y="734"/>
                      </a:lnTo>
                      <a:lnTo>
                        <a:pt x="10" y="742"/>
                      </a:lnTo>
                      <a:lnTo>
                        <a:pt x="10" y="750"/>
                      </a:lnTo>
                      <a:lnTo>
                        <a:pt x="10" y="750"/>
                      </a:lnTo>
                      <a:lnTo>
                        <a:pt x="14" y="756"/>
                      </a:lnTo>
                      <a:lnTo>
                        <a:pt x="18" y="762"/>
                      </a:lnTo>
                      <a:lnTo>
                        <a:pt x="18" y="762"/>
                      </a:lnTo>
                      <a:lnTo>
                        <a:pt x="24" y="766"/>
                      </a:lnTo>
                      <a:lnTo>
                        <a:pt x="32" y="768"/>
                      </a:lnTo>
                      <a:lnTo>
                        <a:pt x="32" y="768"/>
                      </a:lnTo>
                      <a:lnTo>
                        <a:pt x="98" y="762"/>
                      </a:lnTo>
                      <a:lnTo>
                        <a:pt x="98" y="762"/>
                      </a:lnTo>
                      <a:lnTo>
                        <a:pt x="108" y="802"/>
                      </a:lnTo>
                      <a:lnTo>
                        <a:pt x="108" y="802"/>
                      </a:lnTo>
                      <a:lnTo>
                        <a:pt x="50" y="830"/>
                      </a:lnTo>
                      <a:lnTo>
                        <a:pt x="50" y="830"/>
                      </a:lnTo>
                      <a:lnTo>
                        <a:pt x="44" y="834"/>
                      </a:lnTo>
                      <a:lnTo>
                        <a:pt x="40" y="840"/>
                      </a:lnTo>
                      <a:lnTo>
                        <a:pt x="40" y="840"/>
                      </a:lnTo>
                      <a:lnTo>
                        <a:pt x="38" y="848"/>
                      </a:lnTo>
                      <a:lnTo>
                        <a:pt x="40" y="856"/>
                      </a:lnTo>
                      <a:lnTo>
                        <a:pt x="40" y="856"/>
                      </a:lnTo>
                      <a:lnTo>
                        <a:pt x="44" y="864"/>
                      </a:lnTo>
                      <a:lnTo>
                        <a:pt x="50" y="868"/>
                      </a:lnTo>
                      <a:lnTo>
                        <a:pt x="50" y="868"/>
                      </a:lnTo>
                      <a:lnTo>
                        <a:pt x="56" y="872"/>
                      </a:lnTo>
                      <a:lnTo>
                        <a:pt x="64" y="870"/>
                      </a:lnTo>
                      <a:lnTo>
                        <a:pt x="64" y="870"/>
                      </a:lnTo>
                      <a:lnTo>
                        <a:pt x="128" y="854"/>
                      </a:lnTo>
                      <a:lnTo>
                        <a:pt x="128" y="854"/>
                      </a:lnTo>
                      <a:lnTo>
                        <a:pt x="144" y="892"/>
                      </a:lnTo>
                      <a:lnTo>
                        <a:pt x="144" y="892"/>
                      </a:lnTo>
                      <a:lnTo>
                        <a:pt x="92" y="928"/>
                      </a:lnTo>
                      <a:lnTo>
                        <a:pt x="92" y="928"/>
                      </a:lnTo>
                      <a:lnTo>
                        <a:pt x="86" y="934"/>
                      </a:lnTo>
                      <a:lnTo>
                        <a:pt x="84" y="942"/>
                      </a:lnTo>
                      <a:lnTo>
                        <a:pt x="84" y="942"/>
                      </a:lnTo>
                      <a:lnTo>
                        <a:pt x="84" y="950"/>
                      </a:lnTo>
                      <a:lnTo>
                        <a:pt x="86" y="958"/>
                      </a:lnTo>
                      <a:lnTo>
                        <a:pt x="86" y="958"/>
                      </a:lnTo>
                      <a:lnTo>
                        <a:pt x="92" y="964"/>
                      </a:lnTo>
                      <a:lnTo>
                        <a:pt x="98" y="968"/>
                      </a:lnTo>
                      <a:lnTo>
                        <a:pt x="98" y="968"/>
                      </a:lnTo>
                      <a:lnTo>
                        <a:pt x="106" y="968"/>
                      </a:lnTo>
                      <a:lnTo>
                        <a:pt x="114" y="966"/>
                      </a:lnTo>
                      <a:lnTo>
                        <a:pt x="114" y="966"/>
                      </a:lnTo>
                      <a:lnTo>
                        <a:pt x="172" y="940"/>
                      </a:lnTo>
                      <a:lnTo>
                        <a:pt x="172" y="940"/>
                      </a:lnTo>
                      <a:lnTo>
                        <a:pt x="196" y="972"/>
                      </a:lnTo>
                      <a:lnTo>
                        <a:pt x="196" y="972"/>
                      </a:lnTo>
                      <a:lnTo>
                        <a:pt x="150" y="1020"/>
                      </a:lnTo>
                      <a:lnTo>
                        <a:pt x="150" y="1020"/>
                      </a:lnTo>
                      <a:lnTo>
                        <a:pt x="146" y="1026"/>
                      </a:lnTo>
                      <a:lnTo>
                        <a:pt x="144" y="1034"/>
                      </a:lnTo>
                      <a:lnTo>
                        <a:pt x="144" y="1034"/>
                      </a:lnTo>
                      <a:lnTo>
                        <a:pt x="146" y="1042"/>
                      </a:lnTo>
                      <a:lnTo>
                        <a:pt x="150" y="1048"/>
                      </a:lnTo>
                      <a:lnTo>
                        <a:pt x="150" y="1048"/>
                      </a:lnTo>
                      <a:lnTo>
                        <a:pt x="156" y="1054"/>
                      </a:lnTo>
                      <a:lnTo>
                        <a:pt x="164" y="1056"/>
                      </a:lnTo>
                      <a:lnTo>
                        <a:pt x="164" y="1056"/>
                      </a:lnTo>
                      <a:lnTo>
                        <a:pt x="170" y="1056"/>
                      </a:lnTo>
                      <a:lnTo>
                        <a:pt x="178" y="1054"/>
                      </a:lnTo>
                      <a:lnTo>
                        <a:pt x="178" y="1054"/>
                      </a:lnTo>
                      <a:lnTo>
                        <a:pt x="232" y="1016"/>
                      </a:lnTo>
                      <a:lnTo>
                        <a:pt x="232" y="1016"/>
                      </a:lnTo>
                      <a:lnTo>
                        <a:pt x="260" y="1044"/>
                      </a:lnTo>
                      <a:lnTo>
                        <a:pt x="260" y="1044"/>
                      </a:lnTo>
                      <a:lnTo>
                        <a:pt x="224" y="1098"/>
                      </a:lnTo>
                      <a:lnTo>
                        <a:pt x="224" y="1098"/>
                      </a:lnTo>
                      <a:lnTo>
                        <a:pt x="220" y="1106"/>
                      </a:lnTo>
                      <a:lnTo>
                        <a:pt x="220" y="1114"/>
                      </a:lnTo>
                      <a:lnTo>
                        <a:pt x="220" y="1114"/>
                      </a:lnTo>
                      <a:lnTo>
                        <a:pt x="222" y="1120"/>
                      </a:lnTo>
                      <a:lnTo>
                        <a:pt x="228" y="1128"/>
                      </a:lnTo>
                      <a:lnTo>
                        <a:pt x="228" y="1128"/>
                      </a:lnTo>
                      <a:lnTo>
                        <a:pt x="236" y="1132"/>
                      </a:lnTo>
                      <a:lnTo>
                        <a:pt x="242" y="1132"/>
                      </a:lnTo>
                      <a:lnTo>
                        <a:pt x="242" y="1132"/>
                      </a:lnTo>
                      <a:lnTo>
                        <a:pt x="250" y="1130"/>
                      </a:lnTo>
                      <a:lnTo>
                        <a:pt x="258" y="1126"/>
                      </a:lnTo>
                      <a:lnTo>
                        <a:pt x="258" y="1126"/>
                      </a:lnTo>
                      <a:lnTo>
                        <a:pt x="304" y="1080"/>
                      </a:lnTo>
                      <a:lnTo>
                        <a:pt x="304" y="1080"/>
                      </a:lnTo>
                      <a:lnTo>
                        <a:pt x="336" y="1104"/>
                      </a:lnTo>
                      <a:lnTo>
                        <a:pt x="336" y="1104"/>
                      </a:lnTo>
                      <a:lnTo>
                        <a:pt x="310" y="1164"/>
                      </a:lnTo>
                      <a:lnTo>
                        <a:pt x="310" y="1164"/>
                      </a:lnTo>
                      <a:lnTo>
                        <a:pt x="308" y="1172"/>
                      </a:lnTo>
                      <a:lnTo>
                        <a:pt x="310" y="1178"/>
                      </a:lnTo>
                      <a:lnTo>
                        <a:pt x="310" y="1178"/>
                      </a:lnTo>
                      <a:lnTo>
                        <a:pt x="312" y="1186"/>
                      </a:lnTo>
                      <a:lnTo>
                        <a:pt x="320" y="1190"/>
                      </a:lnTo>
                      <a:lnTo>
                        <a:pt x="320" y="1190"/>
                      </a:lnTo>
                      <a:lnTo>
                        <a:pt x="326" y="1194"/>
                      </a:lnTo>
                      <a:lnTo>
                        <a:pt x="334" y="1194"/>
                      </a:lnTo>
                      <a:lnTo>
                        <a:pt x="334" y="1194"/>
                      </a:lnTo>
                      <a:lnTo>
                        <a:pt x="342" y="1190"/>
                      </a:lnTo>
                      <a:lnTo>
                        <a:pt x="348" y="1186"/>
                      </a:lnTo>
                      <a:lnTo>
                        <a:pt x="348" y="1186"/>
                      </a:lnTo>
                      <a:lnTo>
                        <a:pt x="386" y="1132"/>
                      </a:lnTo>
                      <a:lnTo>
                        <a:pt x="386" y="1132"/>
                      </a:lnTo>
                      <a:lnTo>
                        <a:pt x="422" y="1150"/>
                      </a:lnTo>
                      <a:lnTo>
                        <a:pt x="422" y="1150"/>
                      </a:lnTo>
                      <a:lnTo>
                        <a:pt x="406" y="1212"/>
                      </a:lnTo>
                      <a:lnTo>
                        <a:pt x="406" y="1212"/>
                      </a:lnTo>
                      <a:lnTo>
                        <a:pt x="406" y="1220"/>
                      </a:lnTo>
                      <a:lnTo>
                        <a:pt x="408" y="1228"/>
                      </a:lnTo>
                      <a:lnTo>
                        <a:pt x="408" y="1228"/>
                      </a:lnTo>
                      <a:lnTo>
                        <a:pt x="412" y="1234"/>
                      </a:lnTo>
                      <a:lnTo>
                        <a:pt x="420" y="1238"/>
                      </a:lnTo>
                      <a:lnTo>
                        <a:pt x="420" y="1238"/>
                      </a:lnTo>
                      <a:lnTo>
                        <a:pt x="428" y="1240"/>
                      </a:lnTo>
                      <a:lnTo>
                        <a:pt x="436" y="1238"/>
                      </a:lnTo>
                      <a:lnTo>
                        <a:pt x="436" y="1238"/>
                      </a:lnTo>
                      <a:lnTo>
                        <a:pt x="442" y="1234"/>
                      </a:lnTo>
                      <a:lnTo>
                        <a:pt x="446" y="1228"/>
                      </a:lnTo>
                      <a:lnTo>
                        <a:pt x="446" y="1228"/>
                      </a:lnTo>
                      <a:lnTo>
                        <a:pt x="474" y="1168"/>
                      </a:lnTo>
                      <a:lnTo>
                        <a:pt x="474" y="1168"/>
                      </a:lnTo>
                      <a:lnTo>
                        <a:pt x="514" y="1180"/>
                      </a:lnTo>
                      <a:lnTo>
                        <a:pt x="514" y="1180"/>
                      </a:lnTo>
                      <a:lnTo>
                        <a:pt x="508" y="1244"/>
                      </a:lnTo>
                      <a:lnTo>
                        <a:pt x="508" y="1244"/>
                      </a:lnTo>
                      <a:lnTo>
                        <a:pt x="510" y="1252"/>
                      </a:lnTo>
                      <a:lnTo>
                        <a:pt x="514" y="1258"/>
                      </a:lnTo>
                      <a:lnTo>
                        <a:pt x="514" y="1258"/>
                      </a:lnTo>
                      <a:lnTo>
                        <a:pt x="520" y="1264"/>
                      </a:lnTo>
                      <a:lnTo>
                        <a:pt x="526" y="1266"/>
                      </a:lnTo>
                      <a:lnTo>
                        <a:pt x="526" y="1266"/>
                      </a:lnTo>
                      <a:lnTo>
                        <a:pt x="534" y="1266"/>
                      </a:lnTo>
                      <a:lnTo>
                        <a:pt x="542" y="1264"/>
                      </a:lnTo>
                      <a:lnTo>
                        <a:pt x="542" y="1264"/>
                      </a:lnTo>
                      <a:lnTo>
                        <a:pt x="548" y="1258"/>
                      </a:lnTo>
                      <a:lnTo>
                        <a:pt x="552" y="1252"/>
                      </a:lnTo>
                      <a:lnTo>
                        <a:pt x="552" y="1252"/>
                      </a:lnTo>
                      <a:lnTo>
                        <a:pt x="570" y="1188"/>
                      </a:lnTo>
                      <a:lnTo>
                        <a:pt x="570" y="1188"/>
                      </a:lnTo>
                      <a:lnTo>
                        <a:pt x="610" y="1192"/>
                      </a:lnTo>
                      <a:lnTo>
                        <a:pt x="610" y="1192"/>
                      </a:lnTo>
                      <a:lnTo>
                        <a:pt x="616" y="1258"/>
                      </a:lnTo>
                      <a:lnTo>
                        <a:pt x="616" y="1258"/>
                      </a:lnTo>
                      <a:lnTo>
                        <a:pt x="618" y="1264"/>
                      </a:lnTo>
                      <a:lnTo>
                        <a:pt x="622" y="1270"/>
                      </a:lnTo>
                      <a:lnTo>
                        <a:pt x="622" y="1270"/>
                      </a:lnTo>
                      <a:lnTo>
                        <a:pt x="630" y="1274"/>
                      </a:lnTo>
                      <a:lnTo>
                        <a:pt x="638" y="1276"/>
                      </a:lnTo>
                      <a:lnTo>
                        <a:pt x="638" y="1276"/>
                      </a:lnTo>
                      <a:lnTo>
                        <a:pt x="646" y="1274"/>
                      </a:lnTo>
                      <a:lnTo>
                        <a:pt x="652" y="1270"/>
                      </a:lnTo>
                      <a:lnTo>
                        <a:pt x="652" y="1270"/>
                      </a:lnTo>
                      <a:lnTo>
                        <a:pt x="658" y="1264"/>
                      </a:lnTo>
                      <a:lnTo>
                        <a:pt x="660" y="1258"/>
                      </a:lnTo>
                      <a:lnTo>
                        <a:pt x="660" y="1258"/>
                      </a:lnTo>
                      <a:lnTo>
                        <a:pt x="666" y="1192"/>
                      </a:lnTo>
                      <a:lnTo>
                        <a:pt x="666" y="1192"/>
                      </a:lnTo>
                      <a:lnTo>
                        <a:pt x="706" y="1188"/>
                      </a:lnTo>
                      <a:lnTo>
                        <a:pt x="706" y="1188"/>
                      </a:lnTo>
                      <a:lnTo>
                        <a:pt x="724" y="1252"/>
                      </a:lnTo>
                      <a:lnTo>
                        <a:pt x="724" y="1252"/>
                      </a:lnTo>
                      <a:lnTo>
                        <a:pt x="726" y="1258"/>
                      </a:lnTo>
                      <a:lnTo>
                        <a:pt x="732" y="1264"/>
                      </a:lnTo>
                      <a:lnTo>
                        <a:pt x="732" y="1264"/>
                      </a:lnTo>
                      <a:lnTo>
                        <a:pt x="740" y="1266"/>
                      </a:lnTo>
                      <a:lnTo>
                        <a:pt x="748" y="1266"/>
                      </a:lnTo>
                      <a:lnTo>
                        <a:pt x="748" y="1266"/>
                      </a:lnTo>
                      <a:lnTo>
                        <a:pt x="756" y="1264"/>
                      </a:lnTo>
                      <a:lnTo>
                        <a:pt x="762" y="1258"/>
                      </a:lnTo>
                      <a:lnTo>
                        <a:pt x="762" y="1258"/>
                      </a:lnTo>
                      <a:lnTo>
                        <a:pt x="766" y="1252"/>
                      </a:lnTo>
                      <a:lnTo>
                        <a:pt x="766" y="1244"/>
                      </a:lnTo>
                      <a:lnTo>
                        <a:pt x="766" y="1244"/>
                      </a:lnTo>
                      <a:lnTo>
                        <a:pt x="762" y="1180"/>
                      </a:lnTo>
                      <a:lnTo>
                        <a:pt x="762" y="1180"/>
                      </a:lnTo>
                      <a:lnTo>
                        <a:pt x="800" y="1168"/>
                      </a:lnTo>
                      <a:lnTo>
                        <a:pt x="800" y="1168"/>
                      </a:lnTo>
                      <a:lnTo>
                        <a:pt x="828" y="1228"/>
                      </a:lnTo>
                      <a:lnTo>
                        <a:pt x="828" y="1228"/>
                      </a:lnTo>
                      <a:lnTo>
                        <a:pt x="832" y="1234"/>
                      </a:lnTo>
                      <a:lnTo>
                        <a:pt x="840" y="1238"/>
                      </a:lnTo>
                      <a:lnTo>
                        <a:pt x="840" y="1238"/>
                      </a:lnTo>
                      <a:lnTo>
                        <a:pt x="848" y="1240"/>
                      </a:lnTo>
                      <a:lnTo>
                        <a:pt x="856" y="1238"/>
                      </a:lnTo>
                      <a:lnTo>
                        <a:pt x="856" y="1238"/>
                      </a:lnTo>
                      <a:lnTo>
                        <a:pt x="862" y="1234"/>
                      </a:lnTo>
                      <a:lnTo>
                        <a:pt x="868" y="1228"/>
                      </a:lnTo>
                      <a:lnTo>
                        <a:pt x="868" y="1228"/>
                      </a:lnTo>
                      <a:lnTo>
                        <a:pt x="870" y="1220"/>
                      </a:lnTo>
                      <a:lnTo>
                        <a:pt x="870" y="1212"/>
                      </a:lnTo>
                      <a:lnTo>
                        <a:pt x="870" y="1212"/>
                      </a:lnTo>
                      <a:lnTo>
                        <a:pt x="854" y="1150"/>
                      </a:lnTo>
                      <a:lnTo>
                        <a:pt x="854" y="1150"/>
                      </a:lnTo>
                      <a:lnTo>
                        <a:pt x="890" y="1132"/>
                      </a:lnTo>
                      <a:lnTo>
                        <a:pt x="890" y="1132"/>
                      </a:lnTo>
                      <a:lnTo>
                        <a:pt x="928" y="1186"/>
                      </a:lnTo>
                      <a:lnTo>
                        <a:pt x="928" y="1186"/>
                      </a:lnTo>
                      <a:lnTo>
                        <a:pt x="934" y="1190"/>
                      </a:lnTo>
                      <a:lnTo>
                        <a:pt x="940" y="1194"/>
                      </a:lnTo>
                      <a:lnTo>
                        <a:pt x="940" y="1194"/>
                      </a:lnTo>
                      <a:lnTo>
                        <a:pt x="948" y="1194"/>
                      </a:lnTo>
                      <a:lnTo>
                        <a:pt x="956" y="1190"/>
                      </a:lnTo>
                      <a:lnTo>
                        <a:pt x="956" y="1190"/>
                      </a:lnTo>
                      <a:lnTo>
                        <a:pt x="962" y="1186"/>
                      </a:lnTo>
                      <a:lnTo>
                        <a:pt x="966" y="1178"/>
                      </a:lnTo>
                      <a:lnTo>
                        <a:pt x="966" y="1178"/>
                      </a:lnTo>
                      <a:lnTo>
                        <a:pt x="968" y="1172"/>
                      </a:lnTo>
                      <a:lnTo>
                        <a:pt x="966" y="1164"/>
                      </a:lnTo>
                      <a:lnTo>
                        <a:pt x="966" y="1164"/>
                      </a:lnTo>
                      <a:lnTo>
                        <a:pt x="938" y="1104"/>
                      </a:lnTo>
                      <a:lnTo>
                        <a:pt x="938" y="1104"/>
                      </a:lnTo>
                      <a:lnTo>
                        <a:pt x="972" y="1080"/>
                      </a:lnTo>
                      <a:lnTo>
                        <a:pt x="972" y="1080"/>
                      </a:lnTo>
                      <a:lnTo>
                        <a:pt x="1018" y="1126"/>
                      </a:lnTo>
                      <a:lnTo>
                        <a:pt x="1018" y="1126"/>
                      </a:lnTo>
                      <a:lnTo>
                        <a:pt x="1024" y="1130"/>
                      </a:lnTo>
                      <a:lnTo>
                        <a:pt x="1032" y="1132"/>
                      </a:lnTo>
                      <a:lnTo>
                        <a:pt x="1032" y="1132"/>
                      </a:lnTo>
                      <a:lnTo>
                        <a:pt x="1040" y="1132"/>
                      </a:lnTo>
                      <a:lnTo>
                        <a:pt x="1046" y="1128"/>
                      </a:lnTo>
                      <a:lnTo>
                        <a:pt x="1046" y="1128"/>
                      </a:lnTo>
                      <a:lnTo>
                        <a:pt x="1052" y="1120"/>
                      </a:lnTo>
                      <a:lnTo>
                        <a:pt x="1054" y="1114"/>
                      </a:lnTo>
                      <a:lnTo>
                        <a:pt x="1054" y="1114"/>
                      </a:lnTo>
                      <a:lnTo>
                        <a:pt x="1054" y="1106"/>
                      </a:lnTo>
                      <a:lnTo>
                        <a:pt x="1052" y="1098"/>
                      </a:lnTo>
                      <a:lnTo>
                        <a:pt x="1052" y="1098"/>
                      </a:lnTo>
                      <a:lnTo>
                        <a:pt x="1014" y="1044"/>
                      </a:lnTo>
                      <a:lnTo>
                        <a:pt x="1014" y="1044"/>
                      </a:lnTo>
                      <a:lnTo>
                        <a:pt x="1044" y="1016"/>
                      </a:lnTo>
                      <a:lnTo>
                        <a:pt x="1044" y="1016"/>
                      </a:lnTo>
                      <a:lnTo>
                        <a:pt x="1096" y="1054"/>
                      </a:lnTo>
                      <a:lnTo>
                        <a:pt x="1096" y="1054"/>
                      </a:lnTo>
                      <a:lnTo>
                        <a:pt x="1104" y="1056"/>
                      </a:lnTo>
                      <a:lnTo>
                        <a:pt x="1112" y="1056"/>
                      </a:lnTo>
                      <a:lnTo>
                        <a:pt x="1112" y="1056"/>
                      </a:lnTo>
                      <a:lnTo>
                        <a:pt x="1120" y="1054"/>
                      </a:lnTo>
                      <a:lnTo>
                        <a:pt x="1126" y="1048"/>
                      </a:lnTo>
                      <a:lnTo>
                        <a:pt x="1126" y="1048"/>
                      </a:lnTo>
                      <a:lnTo>
                        <a:pt x="1130" y="1042"/>
                      </a:lnTo>
                      <a:lnTo>
                        <a:pt x="1130" y="1034"/>
                      </a:lnTo>
                      <a:lnTo>
                        <a:pt x="1130" y="1034"/>
                      </a:lnTo>
                      <a:lnTo>
                        <a:pt x="1130" y="1026"/>
                      </a:lnTo>
                      <a:lnTo>
                        <a:pt x="1124" y="1020"/>
                      </a:lnTo>
                      <a:lnTo>
                        <a:pt x="1124" y="1020"/>
                      </a:lnTo>
                      <a:lnTo>
                        <a:pt x="1080" y="972"/>
                      </a:lnTo>
                      <a:lnTo>
                        <a:pt x="1080" y="972"/>
                      </a:lnTo>
                      <a:lnTo>
                        <a:pt x="1102" y="940"/>
                      </a:lnTo>
                      <a:lnTo>
                        <a:pt x="1102" y="940"/>
                      </a:lnTo>
                      <a:lnTo>
                        <a:pt x="1162" y="966"/>
                      </a:lnTo>
                      <a:lnTo>
                        <a:pt x="1162" y="966"/>
                      </a:lnTo>
                      <a:lnTo>
                        <a:pt x="1170" y="968"/>
                      </a:lnTo>
                      <a:lnTo>
                        <a:pt x="1176" y="968"/>
                      </a:lnTo>
                      <a:lnTo>
                        <a:pt x="1176" y="968"/>
                      </a:lnTo>
                      <a:lnTo>
                        <a:pt x="1184" y="964"/>
                      </a:lnTo>
                      <a:lnTo>
                        <a:pt x="1188" y="958"/>
                      </a:lnTo>
                      <a:lnTo>
                        <a:pt x="1188" y="958"/>
                      </a:lnTo>
                      <a:lnTo>
                        <a:pt x="1192" y="950"/>
                      </a:lnTo>
                      <a:lnTo>
                        <a:pt x="1192" y="942"/>
                      </a:lnTo>
                      <a:lnTo>
                        <a:pt x="1192" y="942"/>
                      </a:lnTo>
                      <a:lnTo>
                        <a:pt x="1188" y="934"/>
                      </a:lnTo>
                      <a:lnTo>
                        <a:pt x="1184" y="928"/>
                      </a:lnTo>
                      <a:lnTo>
                        <a:pt x="1184" y="928"/>
                      </a:lnTo>
                      <a:lnTo>
                        <a:pt x="1130" y="892"/>
                      </a:lnTo>
                      <a:lnTo>
                        <a:pt x="1130" y="892"/>
                      </a:lnTo>
                      <a:lnTo>
                        <a:pt x="1148" y="854"/>
                      </a:lnTo>
                      <a:lnTo>
                        <a:pt x="1148" y="854"/>
                      </a:lnTo>
                      <a:lnTo>
                        <a:pt x="1210" y="870"/>
                      </a:lnTo>
                      <a:lnTo>
                        <a:pt x="1210" y="870"/>
                      </a:lnTo>
                      <a:lnTo>
                        <a:pt x="1218" y="872"/>
                      </a:lnTo>
                      <a:lnTo>
                        <a:pt x="1226" y="868"/>
                      </a:lnTo>
                      <a:lnTo>
                        <a:pt x="1226" y="868"/>
                      </a:lnTo>
                      <a:lnTo>
                        <a:pt x="1232" y="864"/>
                      </a:lnTo>
                      <a:lnTo>
                        <a:pt x="1236" y="856"/>
                      </a:lnTo>
                      <a:lnTo>
                        <a:pt x="1236" y="856"/>
                      </a:lnTo>
                      <a:lnTo>
                        <a:pt x="1238" y="848"/>
                      </a:lnTo>
                      <a:lnTo>
                        <a:pt x="1236" y="840"/>
                      </a:lnTo>
                      <a:lnTo>
                        <a:pt x="1236" y="840"/>
                      </a:lnTo>
                      <a:lnTo>
                        <a:pt x="1232" y="834"/>
                      </a:lnTo>
                      <a:lnTo>
                        <a:pt x="1226" y="830"/>
                      </a:lnTo>
                      <a:lnTo>
                        <a:pt x="1226" y="830"/>
                      </a:lnTo>
                      <a:lnTo>
                        <a:pt x="1166" y="802"/>
                      </a:lnTo>
                      <a:lnTo>
                        <a:pt x="1166" y="802"/>
                      </a:lnTo>
                      <a:lnTo>
                        <a:pt x="1178" y="762"/>
                      </a:lnTo>
                      <a:lnTo>
                        <a:pt x="1178" y="762"/>
                      </a:lnTo>
                      <a:lnTo>
                        <a:pt x="1242" y="768"/>
                      </a:lnTo>
                      <a:lnTo>
                        <a:pt x="1242" y="768"/>
                      </a:lnTo>
                      <a:lnTo>
                        <a:pt x="1250" y="766"/>
                      </a:lnTo>
                      <a:lnTo>
                        <a:pt x="1256" y="762"/>
                      </a:lnTo>
                      <a:lnTo>
                        <a:pt x="1256" y="762"/>
                      </a:lnTo>
                      <a:lnTo>
                        <a:pt x="1262" y="756"/>
                      </a:lnTo>
                      <a:lnTo>
                        <a:pt x="1264" y="750"/>
                      </a:lnTo>
                      <a:lnTo>
                        <a:pt x="1264" y="750"/>
                      </a:lnTo>
                      <a:lnTo>
                        <a:pt x="1264" y="742"/>
                      </a:lnTo>
                      <a:lnTo>
                        <a:pt x="1262" y="734"/>
                      </a:lnTo>
                      <a:lnTo>
                        <a:pt x="1262" y="734"/>
                      </a:lnTo>
                      <a:lnTo>
                        <a:pt x="1256" y="728"/>
                      </a:lnTo>
                      <a:lnTo>
                        <a:pt x="1250" y="724"/>
                      </a:lnTo>
                      <a:lnTo>
                        <a:pt x="1250" y="724"/>
                      </a:lnTo>
                      <a:lnTo>
                        <a:pt x="1188" y="706"/>
                      </a:lnTo>
                      <a:lnTo>
                        <a:pt x="1188" y="706"/>
                      </a:lnTo>
                      <a:lnTo>
                        <a:pt x="1190" y="666"/>
                      </a:lnTo>
                      <a:lnTo>
                        <a:pt x="1190" y="666"/>
                      </a:lnTo>
                      <a:lnTo>
                        <a:pt x="1256" y="6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1" name="Freeform 9"/>
                <p:cNvSpPr>
                  <a:spLocks/>
                </p:cNvSpPr>
                <p:nvPr/>
              </p:nvSpPr>
              <p:spPr bwMode="auto">
                <a:xfrm>
                  <a:off x="7723" y="1614"/>
                  <a:ext cx="58" cy="58"/>
                </a:xfrm>
                <a:custGeom>
                  <a:avLst/>
                  <a:gdLst>
                    <a:gd name="T0" fmla="*/ 14 w 58"/>
                    <a:gd name="T1" fmla="*/ 4 h 58"/>
                    <a:gd name="T2" fmla="*/ 14 w 58"/>
                    <a:gd name="T3" fmla="*/ 4 h 58"/>
                    <a:gd name="T4" fmla="*/ 26 w 58"/>
                    <a:gd name="T5" fmla="*/ 0 h 58"/>
                    <a:gd name="T6" fmla="*/ 36 w 58"/>
                    <a:gd name="T7" fmla="*/ 0 h 58"/>
                    <a:gd name="T8" fmla="*/ 46 w 58"/>
                    <a:gd name="T9" fmla="*/ 6 h 58"/>
                    <a:gd name="T10" fmla="*/ 54 w 58"/>
                    <a:gd name="T11" fmla="*/ 14 h 58"/>
                    <a:gd name="T12" fmla="*/ 54 w 58"/>
                    <a:gd name="T13" fmla="*/ 14 h 58"/>
                    <a:gd name="T14" fmla="*/ 58 w 58"/>
                    <a:gd name="T15" fmla="*/ 24 h 58"/>
                    <a:gd name="T16" fmla="*/ 56 w 58"/>
                    <a:gd name="T17" fmla="*/ 36 h 58"/>
                    <a:gd name="T18" fmla="*/ 52 w 58"/>
                    <a:gd name="T19" fmla="*/ 46 h 58"/>
                    <a:gd name="T20" fmla="*/ 44 w 58"/>
                    <a:gd name="T21" fmla="*/ 54 h 58"/>
                    <a:gd name="T22" fmla="*/ 44 w 58"/>
                    <a:gd name="T23" fmla="*/ 54 h 58"/>
                    <a:gd name="T24" fmla="*/ 32 w 58"/>
                    <a:gd name="T25" fmla="*/ 58 h 58"/>
                    <a:gd name="T26" fmla="*/ 22 w 58"/>
                    <a:gd name="T27" fmla="*/ 56 h 58"/>
                    <a:gd name="T28" fmla="*/ 12 w 58"/>
                    <a:gd name="T29" fmla="*/ 52 h 58"/>
                    <a:gd name="T30" fmla="*/ 4 w 58"/>
                    <a:gd name="T31" fmla="*/ 42 h 58"/>
                    <a:gd name="T32" fmla="*/ 4 w 58"/>
                    <a:gd name="T33" fmla="*/ 42 h 58"/>
                    <a:gd name="T34" fmla="*/ 0 w 58"/>
                    <a:gd name="T35" fmla="*/ 32 h 58"/>
                    <a:gd name="T36" fmla="*/ 2 w 58"/>
                    <a:gd name="T37" fmla="*/ 20 h 58"/>
                    <a:gd name="T38" fmla="*/ 6 w 58"/>
                    <a:gd name="T39" fmla="*/ 10 h 58"/>
                    <a:gd name="T40" fmla="*/ 14 w 58"/>
                    <a:gd name="T41"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14" y="4"/>
                      </a:moveTo>
                      <a:lnTo>
                        <a:pt x="14" y="4"/>
                      </a:lnTo>
                      <a:lnTo>
                        <a:pt x="26" y="0"/>
                      </a:lnTo>
                      <a:lnTo>
                        <a:pt x="36" y="0"/>
                      </a:lnTo>
                      <a:lnTo>
                        <a:pt x="46" y="6"/>
                      </a:lnTo>
                      <a:lnTo>
                        <a:pt x="54" y="14"/>
                      </a:lnTo>
                      <a:lnTo>
                        <a:pt x="54" y="14"/>
                      </a:lnTo>
                      <a:lnTo>
                        <a:pt x="58" y="24"/>
                      </a:lnTo>
                      <a:lnTo>
                        <a:pt x="56" y="36"/>
                      </a:lnTo>
                      <a:lnTo>
                        <a:pt x="52" y="46"/>
                      </a:lnTo>
                      <a:lnTo>
                        <a:pt x="44" y="54"/>
                      </a:lnTo>
                      <a:lnTo>
                        <a:pt x="44" y="54"/>
                      </a:lnTo>
                      <a:lnTo>
                        <a:pt x="32" y="58"/>
                      </a:lnTo>
                      <a:lnTo>
                        <a:pt x="22" y="56"/>
                      </a:lnTo>
                      <a:lnTo>
                        <a:pt x="12" y="52"/>
                      </a:lnTo>
                      <a:lnTo>
                        <a:pt x="4" y="42"/>
                      </a:lnTo>
                      <a:lnTo>
                        <a:pt x="4" y="42"/>
                      </a:lnTo>
                      <a:lnTo>
                        <a:pt x="0" y="32"/>
                      </a:lnTo>
                      <a:lnTo>
                        <a:pt x="2" y="20"/>
                      </a:lnTo>
                      <a:lnTo>
                        <a:pt x="6" y="10"/>
                      </a:lnTo>
                      <a:lnTo>
                        <a:pt x="14"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2" name="Freeform 10"/>
                <p:cNvSpPr>
                  <a:spLocks/>
                </p:cNvSpPr>
                <p:nvPr/>
              </p:nvSpPr>
              <p:spPr bwMode="auto">
                <a:xfrm>
                  <a:off x="7523" y="1686"/>
                  <a:ext cx="228" cy="182"/>
                </a:xfrm>
                <a:custGeom>
                  <a:avLst/>
                  <a:gdLst>
                    <a:gd name="T0" fmla="*/ 228 w 228"/>
                    <a:gd name="T1" fmla="*/ 182 h 182"/>
                    <a:gd name="T2" fmla="*/ 22 w 228"/>
                    <a:gd name="T3" fmla="*/ 182 h 182"/>
                    <a:gd name="T4" fmla="*/ 22 w 228"/>
                    <a:gd name="T5" fmla="*/ 182 h 182"/>
                    <a:gd name="T6" fmla="*/ 20 w 228"/>
                    <a:gd name="T7" fmla="*/ 160 h 182"/>
                    <a:gd name="T8" fmla="*/ 14 w 228"/>
                    <a:gd name="T9" fmla="*/ 140 h 182"/>
                    <a:gd name="T10" fmla="*/ 8 w 228"/>
                    <a:gd name="T11" fmla="*/ 122 h 182"/>
                    <a:gd name="T12" fmla="*/ 0 w 228"/>
                    <a:gd name="T13" fmla="*/ 104 h 182"/>
                    <a:gd name="T14" fmla="*/ 180 w 228"/>
                    <a:gd name="T15" fmla="*/ 0 h 182"/>
                    <a:gd name="T16" fmla="*/ 180 w 228"/>
                    <a:gd name="T17" fmla="*/ 0 h 182"/>
                    <a:gd name="T18" fmla="*/ 190 w 228"/>
                    <a:gd name="T19" fmla="*/ 20 h 182"/>
                    <a:gd name="T20" fmla="*/ 200 w 228"/>
                    <a:gd name="T21" fmla="*/ 42 h 182"/>
                    <a:gd name="T22" fmla="*/ 208 w 228"/>
                    <a:gd name="T23" fmla="*/ 64 h 182"/>
                    <a:gd name="T24" fmla="*/ 214 w 228"/>
                    <a:gd name="T25" fmla="*/ 86 h 182"/>
                    <a:gd name="T26" fmla="*/ 220 w 228"/>
                    <a:gd name="T27" fmla="*/ 110 h 182"/>
                    <a:gd name="T28" fmla="*/ 224 w 228"/>
                    <a:gd name="T29" fmla="*/ 132 h 182"/>
                    <a:gd name="T30" fmla="*/ 228 w 228"/>
                    <a:gd name="T31" fmla="*/ 156 h 182"/>
                    <a:gd name="T32" fmla="*/ 228 w 228"/>
                    <a:gd name="T3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82">
                      <a:moveTo>
                        <a:pt x="228" y="182"/>
                      </a:moveTo>
                      <a:lnTo>
                        <a:pt x="22" y="182"/>
                      </a:lnTo>
                      <a:lnTo>
                        <a:pt x="22" y="182"/>
                      </a:lnTo>
                      <a:lnTo>
                        <a:pt x="20" y="160"/>
                      </a:lnTo>
                      <a:lnTo>
                        <a:pt x="14" y="140"/>
                      </a:lnTo>
                      <a:lnTo>
                        <a:pt x="8" y="122"/>
                      </a:lnTo>
                      <a:lnTo>
                        <a:pt x="0" y="104"/>
                      </a:lnTo>
                      <a:lnTo>
                        <a:pt x="180" y="0"/>
                      </a:lnTo>
                      <a:lnTo>
                        <a:pt x="180" y="0"/>
                      </a:lnTo>
                      <a:lnTo>
                        <a:pt x="190" y="20"/>
                      </a:lnTo>
                      <a:lnTo>
                        <a:pt x="200" y="42"/>
                      </a:lnTo>
                      <a:lnTo>
                        <a:pt x="208" y="64"/>
                      </a:lnTo>
                      <a:lnTo>
                        <a:pt x="214" y="86"/>
                      </a:lnTo>
                      <a:lnTo>
                        <a:pt x="220" y="110"/>
                      </a:lnTo>
                      <a:lnTo>
                        <a:pt x="224" y="132"/>
                      </a:lnTo>
                      <a:lnTo>
                        <a:pt x="228" y="156"/>
                      </a:lnTo>
                      <a:lnTo>
                        <a:pt x="228"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3" name="Freeform 11"/>
                <p:cNvSpPr>
                  <a:spLocks/>
                </p:cNvSpPr>
                <p:nvPr/>
              </p:nvSpPr>
              <p:spPr bwMode="auto">
                <a:xfrm>
                  <a:off x="7617" y="1486"/>
                  <a:ext cx="58" cy="58"/>
                </a:xfrm>
                <a:custGeom>
                  <a:avLst/>
                  <a:gdLst>
                    <a:gd name="T0" fmla="*/ 6 w 58"/>
                    <a:gd name="T1" fmla="*/ 10 h 58"/>
                    <a:gd name="T2" fmla="*/ 6 w 58"/>
                    <a:gd name="T3" fmla="*/ 10 h 58"/>
                    <a:gd name="T4" fmla="*/ 16 w 58"/>
                    <a:gd name="T5" fmla="*/ 4 h 58"/>
                    <a:gd name="T6" fmla="*/ 26 w 58"/>
                    <a:gd name="T7" fmla="*/ 0 h 58"/>
                    <a:gd name="T8" fmla="*/ 38 w 58"/>
                    <a:gd name="T9" fmla="*/ 2 h 58"/>
                    <a:gd name="T10" fmla="*/ 48 w 58"/>
                    <a:gd name="T11" fmla="*/ 8 h 58"/>
                    <a:gd name="T12" fmla="*/ 48 w 58"/>
                    <a:gd name="T13" fmla="*/ 8 h 58"/>
                    <a:gd name="T14" fmla="*/ 54 w 58"/>
                    <a:gd name="T15" fmla="*/ 16 h 58"/>
                    <a:gd name="T16" fmla="*/ 58 w 58"/>
                    <a:gd name="T17" fmla="*/ 28 h 58"/>
                    <a:gd name="T18" fmla="*/ 56 w 58"/>
                    <a:gd name="T19" fmla="*/ 38 h 58"/>
                    <a:gd name="T20" fmla="*/ 52 w 58"/>
                    <a:gd name="T21" fmla="*/ 48 h 58"/>
                    <a:gd name="T22" fmla="*/ 52 w 58"/>
                    <a:gd name="T23" fmla="*/ 48 h 58"/>
                    <a:gd name="T24" fmla="*/ 42 w 58"/>
                    <a:gd name="T25" fmla="*/ 56 h 58"/>
                    <a:gd name="T26" fmla="*/ 32 w 58"/>
                    <a:gd name="T27" fmla="*/ 58 h 58"/>
                    <a:gd name="T28" fmla="*/ 20 w 58"/>
                    <a:gd name="T29" fmla="*/ 58 h 58"/>
                    <a:gd name="T30" fmla="*/ 10 w 58"/>
                    <a:gd name="T31" fmla="*/ 52 h 58"/>
                    <a:gd name="T32" fmla="*/ 10 w 58"/>
                    <a:gd name="T33" fmla="*/ 52 h 58"/>
                    <a:gd name="T34" fmla="*/ 4 w 58"/>
                    <a:gd name="T35" fmla="*/ 42 h 58"/>
                    <a:gd name="T36" fmla="*/ 0 w 58"/>
                    <a:gd name="T37" fmla="*/ 32 h 58"/>
                    <a:gd name="T38" fmla="*/ 2 w 58"/>
                    <a:gd name="T39" fmla="*/ 22 h 58"/>
                    <a:gd name="T40" fmla="*/ 6 w 58"/>
                    <a:gd name="T41"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6" y="10"/>
                      </a:moveTo>
                      <a:lnTo>
                        <a:pt x="6" y="10"/>
                      </a:lnTo>
                      <a:lnTo>
                        <a:pt x="16" y="4"/>
                      </a:lnTo>
                      <a:lnTo>
                        <a:pt x="26" y="0"/>
                      </a:lnTo>
                      <a:lnTo>
                        <a:pt x="38" y="2"/>
                      </a:lnTo>
                      <a:lnTo>
                        <a:pt x="48" y="8"/>
                      </a:lnTo>
                      <a:lnTo>
                        <a:pt x="48" y="8"/>
                      </a:lnTo>
                      <a:lnTo>
                        <a:pt x="54" y="16"/>
                      </a:lnTo>
                      <a:lnTo>
                        <a:pt x="58" y="28"/>
                      </a:lnTo>
                      <a:lnTo>
                        <a:pt x="56" y="38"/>
                      </a:lnTo>
                      <a:lnTo>
                        <a:pt x="52" y="48"/>
                      </a:lnTo>
                      <a:lnTo>
                        <a:pt x="52" y="48"/>
                      </a:lnTo>
                      <a:lnTo>
                        <a:pt x="42" y="56"/>
                      </a:lnTo>
                      <a:lnTo>
                        <a:pt x="32" y="58"/>
                      </a:lnTo>
                      <a:lnTo>
                        <a:pt x="20" y="58"/>
                      </a:lnTo>
                      <a:lnTo>
                        <a:pt x="10" y="52"/>
                      </a:lnTo>
                      <a:lnTo>
                        <a:pt x="10" y="52"/>
                      </a:lnTo>
                      <a:lnTo>
                        <a:pt x="4" y="42"/>
                      </a:lnTo>
                      <a:lnTo>
                        <a:pt x="0" y="32"/>
                      </a:lnTo>
                      <a:lnTo>
                        <a:pt x="2" y="22"/>
                      </a:lnTo>
                      <a:lnTo>
                        <a:pt x="6"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4" name="Freeform 12"/>
                <p:cNvSpPr>
                  <a:spLocks/>
                </p:cNvSpPr>
                <p:nvPr/>
              </p:nvSpPr>
              <p:spPr bwMode="auto">
                <a:xfrm>
                  <a:off x="7453" y="1530"/>
                  <a:ext cx="238" cy="238"/>
                </a:xfrm>
                <a:custGeom>
                  <a:avLst/>
                  <a:gdLst>
                    <a:gd name="T0" fmla="*/ 238 w 238"/>
                    <a:gd name="T1" fmla="*/ 134 h 238"/>
                    <a:gd name="T2" fmla="*/ 58 w 238"/>
                    <a:gd name="T3" fmla="*/ 238 h 238"/>
                    <a:gd name="T4" fmla="*/ 58 w 238"/>
                    <a:gd name="T5" fmla="*/ 238 h 238"/>
                    <a:gd name="T6" fmla="*/ 46 w 238"/>
                    <a:gd name="T7" fmla="*/ 220 h 238"/>
                    <a:gd name="T8" fmla="*/ 32 w 238"/>
                    <a:gd name="T9" fmla="*/ 206 h 238"/>
                    <a:gd name="T10" fmla="*/ 16 w 238"/>
                    <a:gd name="T11" fmla="*/ 192 h 238"/>
                    <a:gd name="T12" fmla="*/ 0 w 238"/>
                    <a:gd name="T13" fmla="*/ 180 h 238"/>
                    <a:gd name="T14" fmla="*/ 104 w 238"/>
                    <a:gd name="T15" fmla="*/ 0 h 238"/>
                    <a:gd name="T16" fmla="*/ 104 w 238"/>
                    <a:gd name="T17" fmla="*/ 0 h 238"/>
                    <a:gd name="T18" fmla="*/ 124 w 238"/>
                    <a:gd name="T19" fmla="*/ 14 h 238"/>
                    <a:gd name="T20" fmla="*/ 144 w 238"/>
                    <a:gd name="T21" fmla="*/ 28 h 238"/>
                    <a:gd name="T22" fmla="*/ 162 w 238"/>
                    <a:gd name="T23" fmla="*/ 42 h 238"/>
                    <a:gd name="T24" fmla="*/ 178 w 238"/>
                    <a:gd name="T25" fmla="*/ 58 h 238"/>
                    <a:gd name="T26" fmla="*/ 194 w 238"/>
                    <a:gd name="T27" fmla="*/ 76 h 238"/>
                    <a:gd name="T28" fmla="*/ 210 w 238"/>
                    <a:gd name="T29" fmla="*/ 94 h 238"/>
                    <a:gd name="T30" fmla="*/ 224 w 238"/>
                    <a:gd name="T31" fmla="*/ 114 h 238"/>
                    <a:gd name="T32" fmla="*/ 238 w 238"/>
                    <a:gd name="T33"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38">
                      <a:moveTo>
                        <a:pt x="238" y="134"/>
                      </a:moveTo>
                      <a:lnTo>
                        <a:pt x="58" y="238"/>
                      </a:lnTo>
                      <a:lnTo>
                        <a:pt x="58" y="238"/>
                      </a:lnTo>
                      <a:lnTo>
                        <a:pt x="46" y="220"/>
                      </a:lnTo>
                      <a:lnTo>
                        <a:pt x="32" y="206"/>
                      </a:lnTo>
                      <a:lnTo>
                        <a:pt x="16" y="192"/>
                      </a:lnTo>
                      <a:lnTo>
                        <a:pt x="0" y="180"/>
                      </a:lnTo>
                      <a:lnTo>
                        <a:pt x="104" y="0"/>
                      </a:lnTo>
                      <a:lnTo>
                        <a:pt x="104" y="0"/>
                      </a:lnTo>
                      <a:lnTo>
                        <a:pt x="124" y="14"/>
                      </a:lnTo>
                      <a:lnTo>
                        <a:pt x="144" y="28"/>
                      </a:lnTo>
                      <a:lnTo>
                        <a:pt x="162" y="42"/>
                      </a:lnTo>
                      <a:lnTo>
                        <a:pt x="178" y="58"/>
                      </a:lnTo>
                      <a:lnTo>
                        <a:pt x="194" y="76"/>
                      </a:lnTo>
                      <a:lnTo>
                        <a:pt x="210" y="94"/>
                      </a:lnTo>
                      <a:lnTo>
                        <a:pt x="224" y="114"/>
                      </a:lnTo>
                      <a:lnTo>
                        <a:pt x="238"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5" name="Freeform 13"/>
                <p:cNvSpPr>
                  <a:spLocks/>
                </p:cNvSpPr>
                <p:nvPr/>
              </p:nvSpPr>
              <p:spPr bwMode="auto">
                <a:xfrm>
                  <a:off x="7211" y="1750"/>
                  <a:ext cx="258" cy="260"/>
                </a:xfrm>
                <a:custGeom>
                  <a:avLst/>
                  <a:gdLst>
                    <a:gd name="T0" fmla="*/ 130 w 258"/>
                    <a:gd name="T1" fmla="*/ 260 h 260"/>
                    <a:gd name="T2" fmla="*/ 130 w 258"/>
                    <a:gd name="T3" fmla="*/ 260 h 260"/>
                    <a:gd name="T4" fmla="*/ 116 w 258"/>
                    <a:gd name="T5" fmla="*/ 260 h 260"/>
                    <a:gd name="T6" fmla="*/ 104 w 258"/>
                    <a:gd name="T7" fmla="*/ 258 h 260"/>
                    <a:gd name="T8" fmla="*/ 90 w 258"/>
                    <a:gd name="T9" fmla="*/ 254 h 260"/>
                    <a:gd name="T10" fmla="*/ 80 w 258"/>
                    <a:gd name="T11" fmla="*/ 250 h 260"/>
                    <a:gd name="T12" fmla="*/ 68 w 258"/>
                    <a:gd name="T13" fmla="*/ 244 h 260"/>
                    <a:gd name="T14" fmla="*/ 58 w 258"/>
                    <a:gd name="T15" fmla="*/ 238 h 260"/>
                    <a:gd name="T16" fmla="*/ 38 w 258"/>
                    <a:gd name="T17" fmla="*/ 222 h 260"/>
                    <a:gd name="T18" fmla="*/ 22 w 258"/>
                    <a:gd name="T19" fmla="*/ 202 h 260"/>
                    <a:gd name="T20" fmla="*/ 16 w 258"/>
                    <a:gd name="T21" fmla="*/ 192 h 260"/>
                    <a:gd name="T22" fmla="*/ 10 w 258"/>
                    <a:gd name="T23" fmla="*/ 180 h 260"/>
                    <a:gd name="T24" fmla="*/ 6 w 258"/>
                    <a:gd name="T25" fmla="*/ 168 h 260"/>
                    <a:gd name="T26" fmla="*/ 2 w 258"/>
                    <a:gd name="T27" fmla="*/ 156 h 260"/>
                    <a:gd name="T28" fmla="*/ 0 w 258"/>
                    <a:gd name="T29" fmla="*/ 144 h 260"/>
                    <a:gd name="T30" fmla="*/ 0 w 258"/>
                    <a:gd name="T31" fmla="*/ 130 h 260"/>
                    <a:gd name="T32" fmla="*/ 0 w 258"/>
                    <a:gd name="T33" fmla="*/ 130 h 260"/>
                    <a:gd name="T34" fmla="*/ 0 w 258"/>
                    <a:gd name="T35" fmla="*/ 118 h 260"/>
                    <a:gd name="T36" fmla="*/ 2 w 258"/>
                    <a:gd name="T37" fmla="*/ 104 h 260"/>
                    <a:gd name="T38" fmla="*/ 6 w 258"/>
                    <a:gd name="T39" fmla="*/ 92 h 260"/>
                    <a:gd name="T40" fmla="*/ 10 w 258"/>
                    <a:gd name="T41" fmla="*/ 80 h 260"/>
                    <a:gd name="T42" fmla="*/ 16 w 258"/>
                    <a:gd name="T43" fmla="*/ 68 h 260"/>
                    <a:gd name="T44" fmla="*/ 22 w 258"/>
                    <a:gd name="T45" fmla="*/ 58 h 260"/>
                    <a:gd name="T46" fmla="*/ 38 w 258"/>
                    <a:gd name="T47" fmla="*/ 38 h 260"/>
                    <a:gd name="T48" fmla="*/ 58 w 258"/>
                    <a:gd name="T49" fmla="*/ 22 h 260"/>
                    <a:gd name="T50" fmla="*/ 68 w 258"/>
                    <a:gd name="T51" fmla="*/ 16 h 260"/>
                    <a:gd name="T52" fmla="*/ 80 w 258"/>
                    <a:gd name="T53" fmla="*/ 10 h 260"/>
                    <a:gd name="T54" fmla="*/ 90 w 258"/>
                    <a:gd name="T55" fmla="*/ 6 h 260"/>
                    <a:gd name="T56" fmla="*/ 104 w 258"/>
                    <a:gd name="T57" fmla="*/ 4 h 260"/>
                    <a:gd name="T58" fmla="*/ 116 w 258"/>
                    <a:gd name="T59" fmla="*/ 2 h 260"/>
                    <a:gd name="T60" fmla="*/ 130 w 258"/>
                    <a:gd name="T61" fmla="*/ 0 h 260"/>
                    <a:gd name="T62" fmla="*/ 130 w 258"/>
                    <a:gd name="T63" fmla="*/ 0 h 260"/>
                    <a:gd name="T64" fmla="*/ 142 w 258"/>
                    <a:gd name="T65" fmla="*/ 2 h 260"/>
                    <a:gd name="T66" fmla="*/ 156 w 258"/>
                    <a:gd name="T67" fmla="*/ 4 h 260"/>
                    <a:gd name="T68" fmla="*/ 168 w 258"/>
                    <a:gd name="T69" fmla="*/ 6 h 260"/>
                    <a:gd name="T70" fmla="*/ 180 w 258"/>
                    <a:gd name="T71" fmla="*/ 10 h 260"/>
                    <a:gd name="T72" fmla="*/ 192 w 258"/>
                    <a:gd name="T73" fmla="*/ 16 h 260"/>
                    <a:gd name="T74" fmla="*/ 202 w 258"/>
                    <a:gd name="T75" fmla="*/ 22 h 260"/>
                    <a:gd name="T76" fmla="*/ 220 w 258"/>
                    <a:gd name="T77" fmla="*/ 38 h 260"/>
                    <a:gd name="T78" fmla="*/ 236 w 258"/>
                    <a:gd name="T79" fmla="*/ 58 h 260"/>
                    <a:gd name="T80" fmla="*/ 244 w 258"/>
                    <a:gd name="T81" fmla="*/ 68 h 260"/>
                    <a:gd name="T82" fmla="*/ 248 w 258"/>
                    <a:gd name="T83" fmla="*/ 80 h 260"/>
                    <a:gd name="T84" fmla="*/ 252 w 258"/>
                    <a:gd name="T85" fmla="*/ 92 h 260"/>
                    <a:gd name="T86" fmla="*/ 256 w 258"/>
                    <a:gd name="T87" fmla="*/ 104 h 260"/>
                    <a:gd name="T88" fmla="*/ 258 w 258"/>
                    <a:gd name="T89" fmla="*/ 118 h 260"/>
                    <a:gd name="T90" fmla="*/ 258 w 258"/>
                    <a:gd name="T91" fmla="*/ 130 h 260"/>
                    <a:gd name="T92" fmla="*/ 258 w 258"/>
                    <a:gd name="T93" fmla="*/ 130 h 260"/>
                    <a:gd name="T94" fmla="*/ 258 w 258"/>
                    <a:gd name="T95" fmla="*/ 144 h 260"/>
                    <a:gd name="T96" fmla="*/ 256 w 258"/>
                    <a:gd name="T97" fmla="*/ 156 h 260"/>
                    <a:gd name="T98" fmla="*/ 252 w 258"/>
                    <a:gd name="T99" fmla="*/ 168 h 260"/>
                    <a:gd name="T100" fmla="*/ 248 w 258"/>
                    <a:gd name="T101" fmla="*/ 180 h 260"/>
                    <a:gd name="T102" fmla="*/ 244 w 258"/>
                    <a:gd name="T103" fmla="*/ 192 h 260"/>
                    <a:gd name="T104" fmla="*/ 236 w 258"/>
                    <a:gd name="T105" fmla="*/ 202 h 260"/>
                    <a:gd name="T106" fmla="*/ 220 w 258"/>
                    <a:gd name="T107" fmla="*/ 222 h 260"/>
                    <a:gd name="T108" fmla="*/ 202 w 258"/>
                    <a:gd name="T109" fmla="*/ 238 h 260"/>
                    <a:gd name="T110" fmla="*/ 192 w 258"/>
                    <a:gd name="T111" fmla="*/ 244 h 260"/>
                    <a:gd name="T112" fmla="*/ 180 w 258"/>
                    <a:gd name="T113" fmla="*/ 250 h 260"/>
                    <a:gd name="T114" fmla="*/ 168 w 258"/>
                    <a:gd name="T115" fmla="*/ 254 h 260"/>
                    <a:gd name="T116" fmla="*/ 156 w 258"/>
                    <a:gd name="T117" fmla="*/ 258 h 260"/>
                    <a:gd name="T118" fmla="*/ 142 w 258"/>
                    <a:gd name="T119" fmla="*/ 260 h 260"/>
                    <a:gd name="T120" fmla="*/ 130 w 258"/>
                    <a:gd name="T1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8" h="260">
                      <a:moveTo>
                        <a:pt x="130" y="260"/>
                      </a:moveTo>
                      <a:lnTo>
                        <a:pt x="130" y="260"/>
                      </a:lnTo>
                      <a:lnTo>
                        <a:pt x="116" y="260"/>
                      </a:lnTo>
                      <a:lnTo>
                        <a:pt x="104" y="258"/>
                      </a:lnTo>
                      <a:lnTo>
                        <a:pt x="90" y="254"/>
                      </a:lnTo>
                      <a:lnTo>
                        <a:pt x="80" y="250"/>
                      </a:lnTo>
                      <a:lnTo>
                        <a:pt x="68" y="244"/>
                      </a:lnTo>
                      <a:lnTo>
                        <a:pt x="58" y="238"/>
                      </a:lnTo>
                      <a:lnTo>
                        <a:pt x="38" y="222"/>
                      </a:lnTo>
                      <a:lnTo>
                        <a:pt x="22" y="202"/>
                      </a:lnTo>
                      <a:lnTo>
                        <a:pt x="16" y="192"/>
                      </a:lnTo>
                      <a:lnTo>
                        <a:pt x="10" y="180"/>
                      </a:lnTo>
                      <a:lnTo>
                        <a:pt x="6" y="168"/>
                      </a:lnTo>
                      <a:lnTo>
                        <a:pt x="2" y="156"/>
                      </a:lnTo>
                      <a:lnTo>
                        <a:pt x="0" y="144"/>
                      </a:lnTo>
                      <a:lnTo>
                        <a:pt x="0" y="130"/>
                      </a:lnTo>
                      <a:lnTo>
                        <a:pt x="0" y="130"/>
                      </a:lnTo>
                      <a:lnTo>
                        <a:pt x="0" y="118"/>
                      </a:lnTo>
                      <a:lnTo>
                        <a:pt x="2" y="104"/>
                      </a:lnTo>
                      <a:lnTo>
                        <a:pt x="6" y="92"/>
                      </a:lnTo>
                      <a:lnTo>
                        <a:pt x="10" y="80"/>
                      </a:lnTo>
                      <a:lnTo>
                        <a:pt x="16" y="68"/>
                      </a:lnTo>
                      <a:lnTo>
                        <a:pt x="22" y="58"/>
                      </a:lnTo>
                      <a:lnTo>
                        <a:pt x="38" y="38"/>
                      </a:lnTo>
                      <a:lnTo>
                        <a:pt x="58" y="22"/>
                      </a:lnTo>
                      <a:lnTo>
                        <a:pt x="68" y="16"/>
                      </a:lnTo>
                      <a:lnTo>
                        <a:pt x="80" y="10"/>
                      </a:lnTo>
                      <a:lnTo>
                        <a:pt x="90" y="6"/>
                      </a:lnTo>
                      <a:lnTo>
                        <a:pt x="104" y="4"/>
                      </a:lnTo>
                      <a:lnTo>
                        <a:pt x="116" y="2"/>
                      </a:lnTo>
                      <a:lnTo>
                        <a:pt x="130" y="0"/>
                      </a:lnTo>
                      <a:lnTo>
                        <a:pt x="130" y="0"/>
                      </a:lnTo>
                      <a:lnTo>
                        <a:pt x="142" y="2"/>
                      </a:lnTo>
                      <a:lnTo>
                        <a:pt x="156" y="4"/>
                      </a:lnTo>
                      <a:lnTo>
                        <a:pt x="168" y="6"/>
                      </a:lnTo>
                      <a:lnTo>
                        <a:pt x="180" y="10"/>
                      </a:lnTo>
                      <a:lnTo>
                        <a:pt x="192" y="16"/>
                      </a:lnTo>
                      <a:lnTo>
                        <a:pt x="202" y="22"/>
                      </a:lnTo>
                      <a:lnTo>
                        <a:pt x="220" y="38"/>
                      </a:lnTo>
                      <a:lnTo>
                        <a:pt x="236" y="58"/>
                      </a:lnTo>
                      <a:lnTo>
                        <a:pt x="244" y="68"/>
                      </a:lnTo>
                      <a:lnTo>
                        <a:pt x="248" y="80"/>
                      </a:lnTo>
                      <a:lnTo>
                        <a:pt x="252" y="92"/>
                      </a:lnTo>
                      <a:lnTo>
                        <a:pt x="256" y="104"/>
                      </a:lnTo>
                      <a:lnTo>
                        <a:pt x="258" y="118"/>
                      </a:lnTo>
                      <a:lnTo>
                        <a:pt x="258" y="130"/>
                      </a:lnTo>
                      <a:lnTo>
                        <a:pt x="258" y="130"/>
                      </a:lnTo>
                      <a:lnTo>
                        <a:pt x="258" y="144"/>
                      </a:lnTo>
                      <a:lnTo>
                        <a:pt x="256" y="156"/>
                      </a:lnTo>
                      <a:lnTo>
                        <a:pt x="252" y="168"/>
                      </a:lnTo>
                      <a:lnTo>
                        <a:pt x="248" y="180"/>
                      </a:lnTo>
                      <a:lnTo>
                        <a:pt x="244" y="192"/>
                      </a:lnTo>
                      <a:lnTo>
                        <a:pt x="236" y="202"/>
                      </a:lnTo>
                      <a:lnTo>
                        <a:pt x="220" y="222"/>
                      </a:lnTo>
                      <a:lnTo>
                        <a:pt x="202" y="238"/>
                      </a:lnTo>
                      <a:lnTo>
                        <a:pt x="192" y="244"/>
                      </a:lnTo>
                      <a:lnTo>
                        <a:pt x="180" y="250"/>
                      </a:lnTo>
                      <a:lnTo>
                        <a:pt x="168" y="254"/>
                      </a:lnTo>
                      <a:lnTo>
                        <a:pt x="156" y="258"/>
                      </a:lnTo>
                      <a:lnTo>
                        <a:pt x="142" y="260"/>
                      </a:lnTo>
                      <a:lnTo>
                        <a:pt x="130" y="2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6" name="Freeform 14"/>
                <p:cNvSpPr>
                  <a:spLocks/>
                </p:cNvSpPr>
                <p:nvPr/>
              </p:nvSpPr>
              <p:spPr bwMode="auto">
                <a:xfrm>
                  <a:off x="7475" y="1404"/>
                  <a:ext cx="56" cy="58"/>
                </a:xfrm>
                <a:custGeom>
                  <a:avLst/>
                  <a:gdLst>
                    <a:gd name="T0" fmla="*/ 0 w 56"/>
                    <a:gd name="T1" fmla="*/ 20 h 58"/>
                    <a:gd name="T2" fmla="*/ 0 w 56"/>
                    <a:gd name="T3" fmla="*/ 20 h 58"/>
                    <a:gd name="T4" fmla="*/ 6 w 56"/>
                    <a:gd name="T5" fmla="*/ 10 h 58"/>
                    <a:gd name="T6" fmla="*/ 16 w 56"/>
                    <a:gd name="T7" fmla="*/ 2 h 58"/>
                    <a:gd name="T8" fmla="*/ 26 w 56"/>
                    <a:gd name="T9" fmla="*/ 0 h 58"/>
                    <a:gd name="T10" fmla="*/ 38 w 56"/>
                    <a:gd name="T11" fmla="*/ 2 h 58"/>
                    <a:gd name="T12" fmla="*/ 38 w 56"/>
                    <a:gd name="T13" fmla="*/ 2 h 58"/>
                    <a:gd name="T14" fmla="*/ 48 w 56"/>
                    <a:gd name="T15" fmla="*/ 8 h 58"/>
                    <a:gd name="T16" fmla="*/ 54 w 56"/>
                    <a:gd name="T17" fmla="*/ 16 h 58"/>
                    <a:gd name="T18" fmla="*/ 56 w 56"/>
                    <a:gd name="T19" fmla="*/ 28 h 58"/>
                    <a:gd name="T20" fmla="*/ 56 w 56"/>
                    <a:gd name="T21" fmla="*/ 38 h 58"/>
                    <a:gd name="T22" fmla="*/ 56 w 56"/>
                    <a:gd name="T23" fmla="*/ 38 h 58"/>
                    <a:gd name="T24" fmla="*/ 50 w 56"/>
                    <a:gd name="T25" fmla="*/ 48 h 58"/>
                    <a:gd name="T26" fmla="*/ 40 w 56"/>
                    <a:gd name="T27" fmla="*/ 56 h 58"/>
                    <a:gd name="T28" fmla="*/ 30 w 56"/>
                    <a:gd name="T29" fmla="*/ 58 h 58"/>
                    <a:gd name="T30" fmla="*/ 18 w 56"/>
                    <a:gd name="T31" fmla="*/ 56 h 58"/>
                    <a:gd name="T32" fmla="*/ 18 w 56"/>
                    <a:gd name="T33" fmla="*/ 56 h 58"/>
                    <a:gd name="T34" fmla="*/ 8 w 56"/>
                    <a:gd name="T35" fmla="*/ 50 h 58"/>
                    <a:gd name="T36" fmla="*/ 2 w 56"/>
                    <a:gd name="T37" fmla="*/ 42 h 58"/>
                    <a:gd name="T38" fmla="*/ 0 w 56"/>
                    <a:gd name="T39" fmla="*/ 30 h 58"/>
                    <a:gd name="T40" fmla="*/ 0 w 56"/>
                    <a:gd name="T41"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8">
                      <a:moveTo>
                        <a:pt x="0" y="20"/>
                      </a:moveTo>
                      <a:lnTo>
                        <a:pt x="0" y="20"/>
                      </a:lnTo>
                      <a:lnTo>
                        <a:pt x="6" y="10"/>
                      </a:lnTo>
                      <a:lnTo>
                        <a:pt x="16" y="2"/>
                      </a:lnTo>
                      <a:lnTo>
                        <a:pt x="26" y="0"/>
                      </a:lnTo>
                      <a:lnTo>
                        <a:pt x="38" y="2"/>
                      </a:lnTo>
                      <a:lnTo>
                        <a:pt x="38" y="2"/>
                      </a:lnTo>
                      <a:lnTo>
                        <a:pt x="48" y="8"/>
                      </a:lnTo>
                      <a:lnTo>
                        <a:pt x="54" y="16"/>
                      </a:lnTo>
                      <a:lnTo>
                        <a:pt x="56" y="28"/>
                      </a:lnTo>
                      <a:lnTo>
                        <a:pt x="56" y="38"/>
                      </a:lnTo>
                      <a:lnTo>
                        <a:pt x="56" y="38"/>
                      </a:lnTo>
                      <a:lnTo>
                        <a:pt x="50" y="48"/>
                      </a:lnTo>
                      <a:lnTo>
                        <a:pt x="40" y="56"/>
                      </a:lnTo>
                      <a:lnTo>
                        <a:pt x="30" y="58"/>
                      </a:lnTo>
                      <a:lnTo>
                        <a:pt x="18" y="56"/>
                      </a:lnTo>
                      <a:lnTo>
                        <a:pt x="18" y="56"/>
                      </a:lnTo>
                      <a:lnTo>
                        <a:pt x="8" y="50"/>
                      </a:lnTo>
                      <a:lnTo>
                        <a:pt x="2" y="42"/>
                      </a:lnTo>
                      <a:lnTo>
                        <a:pt x="0" y="30"/>
                      </a:lnTo>
                      <a:lnTo>
                        <a:pt x="0"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7" name="Freeform 15"/>
                <p:cNvSpPr>
                  <a:spLocks/>
                </p:cNvSpPr>
                <p:nvPr/>
              </p:nvSpPr>
              <p:spPr bwMode="auto">
                <a:xfrm>
                  <a:off x="7353" y="1468"/>
                  <a:ext cx="182" cy="228"/>
                </a:xfrm>
                <a:custGeom>
                  <a:avLst/>
                  <a:gdLst>
                    <a:gd name="T0" fmla="*/ 182 w 182"/>
                    <a:gd name="T1" fmla="*/ 50 h 228"/>
                    <a:gd name="T2" fmla="*/ 78 w 182"/>
                    <a:gd name="T3" fmla="*/ 228 h 228"/>
                    <a:gd name="T4" fmla="*/ 78 w 182"/>
                    <a:gd name="T5" fmla="*/ 228 h 228"/>
                    <a:gd name="T6" fmla="*/ 60 w 182"/>
                    <a:gd name="T7" fmla="*/ 220 h 228"/>
                    <a:gd name="T8" fmla="*/ 40 w 182"/>
                    <a:gd name="T9" fmla="*/ 214 h 228"/>
                    <a:gd name="T10" fmla="*/ 20 w 182"/>
                    <a:gd name="T11" fmla="*/ 210 h 228"/>
                    <a:gd name="T12" fmla="*/ 0 w 182"/>
                    <a:gd name="T13" fmla="*/ 208 h 228"/>
                    <a:gd name="T14" fmla="*/ 0 w 182"/>
                    <a:gd name="T15" fmla="*/ 0 h 228"/>
                    <a:gd name="T16" fmla="*/ 0 w 182"/>
                    <a:gd name="T17" fmla="*/ 0 h 228"/>
                    <a:gd name="T18" fmla="*/ 24 w 182"/>
                    <a:gd name="T19" fmla="*/ 2 h 228"/>
                    <a:gd name="T20" fmla="*/ 48 w 182"/>
                    <a:gd name="T21" fmla="*/ 4 h 228"/>
                    <a:gd name="T22" fmla="*/ 72 w 182"/>
                    <a:gd name="T23" fmla="*/ 8 h 228"/>
                    <a:gd name="T24" fmla="*/ 96 w 182"/>
                    <a:gd name="T25" fmla="*/ 14 h 228"/>
                    <a:gd name="T26" fmla="*/ 118 w 182"/>
                    <a:gd name="T27" fmla="*/ 22 h 228"/>
                    <a:gd name="T28" fmla="*/ 140 w 182"/>
                    <a:gd name="T29" fmla="*/ 30 h 228"/>
                    <a:gd name="T30" fmla="*/ 162 w 182"/>
                    <a:gd name="T31" fmla="*/ 38 h 228"/>
                    <a:gd name="T32" fmla="*/ 182 w 182"/>
                    <a:gd name="T33" fmla="*/ 5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228">
                      <a:moveTo>
                        <a:pt x="182" y="50"/>
                      </a:moveTo>
                      <a:lnTo>
                        <a:pt x="78" y="228"/>
                      </a:lnTo>
                      <a:lnTo>
                        <a:pt x="78" y="228"/>
                      </a:lnTo>
                      <a:lnTo>
                        <a:pt x="60" y="220"/>
                      </a:lnTo>
                      <a:lnTo>
                        <a:pt x="40" y="214"/>
                      </a:lnTo>
                      <a:lnTo>
                        <a:pt x="20" y="210"/>
                      </a:lnTo>
                      <a:lnTo>
                        <a:pt x="0" y="208"/>
                      </a:lnTo>
                      <a:lnTo>
                        <a:pt x="0" y="0"/>
                      </a:lnTo>
                      <a:lnTo>
                        <a:pt x="0" y="0"/>
                      </a:lnTo>
                      <a:lnTo>
                        <a:pt x="24" y="2"/>
                      </a:lnTo>
                      <a:lnTo>
                        <a:pt x="48" y="4"/>
                      </a:lnTo>
                      <a:lnTo>
                        <a:pt x="72" y="8"/>
                      </a:lnTo>
                      <a:lnTo>
                        <a:pt x="96" y="14"/>
                      </a:lnTo>
                      <a:lnTo>
                        <a:pt x="118" y="22"/>
                      </a:lnTo>
                      <a:lnTo>
                        <a:pt x="140" y="30"/>
                      </a:lnTo>
                      <a:lnTo>
                        <a:pt x="162" y="38"/>
                      </a:lnTo>
                      <a:lnTo>
                        <a:pt x="18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8" name="Freeform 16"/>
                <p:cNvSpPr>
                  <a:spLocks/>
                </p:cNvSpPr>
                <p:nvPr/>
              </p:nvSpPr>
              <p:spPr bwMode="auto">
                <a:xfrm>
                  <a:off x="7311" y="1376"/>
                  <a:ext cx="58" cy="58"/>
                </a:xfrm>
                <a:custGeom>
                  <a:avLst/>
                  <a:gdLst>
                    <a:gd name="T0" fmla="*/ 30 w 58"/>
                    <a:gd name="T1" fmla="*/ 0 h 58"/>
                    <a:gd name="T2" fmla="*/ 30 w 58"/>
                    <a:gd name="T3" fmla="*/ 0 h 58"/>
                    <a:gd name="T4" fmla="*/ 40 w 58"/>
                    <a:gd name="T5" fmla="*/ 2 h 58"/>
                    <a:gd name="T6" fmla="*/ 50 w 58"/>
                    <a:gd name="T7" fmla="*/ 8 h 58"/>
                    <a:gd name="T8" fmla="*/ 56 w 58"/>
                    <a:gd name="T9" fmla="*/ 16 h 58"/>
                    <a:gd name="T10" fmla="*/ 58 w 58"/>
                    <a:gd name="T11" fmla="*/ 28 h 58"/>
                    <a:gd name="T12" fmla="*/ 58 w 58"/>
                    <a:gd name="T13" fmla="*/ 28 h 58"/>
                    <a:gd name="T14" fmla="*/ 56 w 58"/>
                    <a:gd name="T15" fmla="*/ 40 h 58"/>
                    <a:gd name="T16" fmla="*/ 50 w 58"/>
                    <a:gd name="T17" fmla="*/ 48 h 58"/>
                    <a:gd name="T18" fmla="*/ 40 w 58"/>
                    <a:gd name="T19" fmla="*/ 54 h 58"/>
                    <a:gd name="T20" fmla="*/ 30 w 58"/>
                    <a:gd name="T21" fmla="*/ 58 h 58"/>
                    <a:gd name="T22" fmla="*/ 30 w 58"/>
                    <a:gd name="T23" fmla="*/ 58 h 58"/>
                    <a:gd name="T24" fmla="*/ 18 w 58"/>
                    <a:gd name="T25" fmla="*/ 54 h 58"/>
                    <a:gd name="T26" fmla="*/ 10 w 58"/>
                    <a:gd name="T27" fmla="*/ 48 h 58"/>
                    <a:gd name="T28" fmla="*/ 2 w 58"/>
                    <a:gd name="T29" fmla="*/ 40 h 58"/>
                    <a:gd name="T30" fmla="*/ 0 w 58"/>
                    <a:gd name="T31" fmla="*/ 28 h 58"/>
                    <a:gd name="T32" fmla="*/ 0 w 58"/>
                    <a:gd name="T33" fmla="*/ 28 h 58"/>
                    <a:gd name="T34" fmla="*/ 2 w 58"/>
                    <a:gd name="T35" fmla="*/ 16 h 58"/>
                    <a:gd name="T36" fmla="*/ 10 w 58"/>
                    <a:gd name="T37" fmla="*/ 8 h 58"/>
                    <a:gd name="T38" fmla="*/ 18 w 58"/>
                    <a:gd name="T39" fmla="*/ 2 h 58"/>
                    <a:gd name="T40" fmla="*/ 30 w 5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30" y="0"/>
                      </a:moveTo>
                      <a:lnTo>
                        <a:pt x="30" y="0"/>
                      </a:lnTo>
                      <a:lnTo>
                        <a:pt x="40" y="2"/>
                      </a:lnTo>
                      <a:lnTo>
                        <a:pt x="50" y="8"/>
                      </a:lnTo>
                      <a:lnTo>
                        <a:pt x="56" y="16"/>
                      </a:lnTo>
                      <a:lnTo>
                        <a:pt x="58" y="28"/>
                      </a:lnTo>
                      <a:lnTo>
                        <a:pt x="58" y="28"/>
                      </a:lnTo>
                      <a:lnTo>
                        <a:pt x="56" y="40"/>
                      </a:lnTo>
                      <a:lnTo>
                        <a:pt x="50" y="48"/>
                      </a:lnTo>
                      <a:lnTo>
                        <a:pt x="40" y="54"/>
                      </a:lnTo>
                      <a:lnTo>
                        <a:pt x="30" y="58"/>
                      </a:lnTo>
                      <a:lnTo>
                        <a:pt x="30" y="58"/>
                      </a:lnTo>
                      <a:lnTo>
                        <a:pt x="18" y="54"/>
                      </a:lnTo>
                      <a:lnTo>
                        <a:pt x="10" y="48"/>
                      </a:lnTo>
                      <a:lnTo>
                        <a:pt x="2" y="40"/>
                      </a:lnTo>
                      <a:lnTo>
                        <a:pt x="0" y="28"/>
                      </a:lnTo>
                      <a:lnTo>
                        <a:pt x="0" y="28"/>
                      </a:lnTo>
                      <a:lnTo>
                        <a:pt x="2" y="16"/>
                      </a:lnTo>
                      <a:lnTo>
                        <a:pt x="10"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9" name="Freeform 17"/>
                <p:cNvSpPr>
                  <a:spLocks/>
                </p:cNvSpPr>
                <p:nvPr/>
              </p:nvSpPr>
              <p:spPr bwMode="auto">
                <a:xfrm>
                  <a:off x="7145" y="1468"/>
                  <a:ext cx="182" cy="228"/>
                </a:xfrm>
                <a:custGeom>
                  <a:avLst/>
                  <a:gdLst>
                    <a:gd name="T0" fmla="*/ 182 w 182"/>
                    <a:gd name="T1" fmla="*/ 0 h 228"/>
                    <a:gd name="T2" fmla="*/ 182 w 182"/>
                    <a:gd name="T3" fmla="*/ 208 h 228"/>
                    <a:gd name="T4" fmla="*/ 182 w 182"/>
                    <a:gd name="T5" fmla="*/ 208 h 228"/>
                    <a:gd name="T6" fmla="*/ 162 w 182"/>
                    <a:gd name="T7" fmla="*/ 210 h 228"/>
                    <a:gd name="T8" fmla="*/ 142 w 182"/>
                    <a:gd name="T9" fmla="*/ 214 h 228"/>
                    <a:gd name="T10" fmla="*/ 122 w 182"/>
                    <a:gd name="T11" fmla="*/ 220 h 228"/>
                    <a:gd name="T12" fmla="*/ 104 w 182"/>
                    <a:gd name="T13" fmla="*/ 228 h 228"/>
                    <a:gd name="T14" fmla="*/ 0 w 182"/>
                    <a:gd name="T15" fmla="*/ 50 h 228"/>
                    <a:gd name="T16" fmla="*/ 0 w 182"/>
                    <a:gd name="T17" fmla="*/ 50 h 228"/>
                    <a:gd name="T18" fmla="*/ 22 w 182"/>
                    <a:gd name="T19" fmla="*/ 38 h 228"/>
                    <a:gd name="T20" fmla="*/ 44 w 182"/>
                    <a:gd name="T21" fmla="*/ 30 h 228"/>
                    <a:gd name="T22" fmla="*/ 66 w 182"/>
                    <a:gd name="T23" fmla="*/ 22 h 228"/>
                    <a:gd name="T24" fmla="*/ 88 w 182"/>
                    <a:gd name="T25" fmla="*/ 14 h 228"/>
                    <a:gd name="T26" fmla="*/ 110 w 182"/>
                    <a:gd name="T27" fmla="*/ 8 h 228"/>
                    <a:gd name="T28" fmla="*/ 134 w 182"/>
                    <a:gd name="T29" fmla="*/ 4 h 228"/>
                    <a:gd name="T30" fmla="*/ 158 w 182"/>
                    <a:gd name="T31" fmla="*/ 2 h 228"/>
                    <a:gd name="T32" fmla="*/ 182 w 182"/>
                    <a:gd name="T3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228">
                      <a:moveTo>
                        <a:pt x="182" y="0"/>
                      </a:moveTo>
                      <a:lnTo>
                        <a:pt x="182" y="208"/>
                      </a:lnTo>
                      <a:lnTo>
                        <a:pt x="182" y="208"/>
                      </a:lnTo>
                      <a:lnTo>
                        <a:pt x="162" y="210"/>
                      </a:lnTo>
                      <a:lnTo>
                        <a:pt x="142" y="214"/>
                      </a:lnTo>
                      <a:lnTo>
                        <a:pt x="122" y="220"/>
                      </a:lnTo>
                      <a:lnTo>
                        <a:pt x="104" y="228"/>
                      </a:lnTo>
                      <a:lnTo>
                        <a:pt x="0" y="50"/>
                      </a:lnTo>
                      <a:lnTo>
                        <a:pt x="0" y="50"/>
                      </a:lnTo>
                      <a:lnTo>
                        <a:pt x="22" y="38"/>
                      </a:lnTo>
                      <a:lnTo>
                        <a:pt x="44" y="30"/>
                      </a:lnTo>
                      <a:lnTo>
                        <a:pt x="66" y="22"/>
                      </a:lnTo>
                      <a:lnTo>
                        <a:pt x="88" y="14"/>
                      </a:lnTo>
                      <a:lnTo>
                        <a:pt x="110" y="8"/>
                      </a:lnTo>
                      <a:lnTo>
                        <a:pt x="134" y="4"/>
                      </a:lnTo>
                      <a:lnTo>
                        <a:pt x="158" y="2"/>
                      </a:lnTo>
                      <a:lnTo>
                        <a:pt x="1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0" name="Freeform 18"/>
                <p:cNvSpPr>
                  <a:spLocks/>
                </p:cNvSpPr>
                <p:nvPr/>
              </p:nvSpPr>
              <p:spPr bwMode="auto">
                <a:xfrm>
                  <a:off x="7149" y="1404"/>
                  <a:ext cx="58" cy="58"/>
                </a:xfrm>
                <a:custGeom>
                  <a:avLst/>
                  <a:gdLst>
                    <a:gd name="T0" fmla="*/ 18 w 58"/>
                    <a:gd name="T1" fmla="*/ 2 h 58"/>
                    <a:gd name="T2" fmla="*/ 18 w 58"/>
                    <a:gd name="T3" fmla="*/ 2 h 58"/>
                    <a:gd name="T4" fmla="*/ 30 w 58"/>
                    <a:gd name="T5" fmla="*/ 0 h 58"/>
                    <a:gd name="T6" fmla="*/ 42 w 58"/>
                    <a:gd name="T7" fmla="*/ 2 h 58"/>
                    <a:gd name="T8" fmla="*/ 50 w 58"/>
                    <a:gd name="T9" fmla="*/ 10 h 58"/>
                    <a:gd name="T10" fmla="*/ 56 w 58"/>
                    <a:gd name="T11" fmla="*/ 20 h 58"/>
                    <a:gd name="T12" fmla="*/ 56 w 58"/>
                    <a:gd name="T13" fmla="*/ 20 h 58"/>
                    <a:gd name="T14" fmla="*/ 58 w 58"/>
                    <a:gd name="T15" fmla="*/ 30 h 58"/>
                    <a:gd name="T16" fmla="*/ 56 w 58"/>
                    <a:gd name="T17" fmla="*/ 42 h 58"/>
                    <a:gd name="T18" fmla="*/ 48 w 58"/>
                    <a:gd name="T19" fmla="*/ 50 h 58"/>
                    <a:gd name="T20" fmla="*/ 38 w 58"/>
                    <a:gd name="T21" fmla="*/ 56 h 58"/>
                    <a:gd name="T22" fmla="*/ 38 w 58"/>
                    <a:gd name="T23" fmla="*/ 56 h 58"/>
                    <a:gd name="T24" fmla="*/ 28 w 58"/>
                    <a:gd name="T25" fmla="*/ 58 h 58"/>
                    <a:gd name="T26" fmla="*/ 16 w 58"/>
                    <a:gd name="T27" fmla="*/ 56 h 58"/>
                    <a:gd name="T28" fmla="*/ 8 w 58"/>
                    <a:gd name="T29" fmla="*/ 48 h 58"/>
                    <a:gd name="T30" fmla="*/ 2 w 58"/>
                    <a:gd name="T31" fmla="*/ 38 h 58"/>
                    <a:gd name="T32" fmla="*/ 2 w 58"/>
                    <a:gd name="T33" fmla="*/ 38 h 58"/>
                    <a:gd name="T34" fmla="*/ 0 w 58"/>
                    <a:gd name="T35" fmla="*/ 28 h 58"/>
                    <a:gd name="T36" fmla="*/ 2 w 58"/>
                    <a:gd name="T37" fmla="*/ 16 h 58"/>
                    <a:gd name="T38" fmla="*/ 10 w 58"/>
                    <a:gd name="T39" fmla="*/ 8 h 58"/>
                    <a:gd name="T40" fmla="*/ 18 w 58"/>
                    <a:gd name="T4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18" y="2"/>
                      </a:moveTo>
                      <a:lnTo>
                        <a:pt x="18" y="2"/>
                      </a:lnTo>
                      <a:lnTo>
                        <a:pt x="30" y="0"/>
                      </a:lnTo>
                      <a:lnTo>
                        <a:pt x="42" y="2"/>
                      </a:lnTo>
                      <a:lnTo>
                        <a:pt x="50" y="10"/>
                      </a:lnTo>
                      <a:lnTo>
                        <a:pt x="56" y="20"/>
                      </a:lnTo>
                      <a:lnTo>
                        <a:pt x="56" y="20"/>
                      </a:lnTo>
                      <a:lnTo>
                        <a:pt x="58" y="30"/>
                      </a:lnTo>
                      <a:lnTo>
                        <a:pt x="56" y="42"/>
                      </a:lnTo>
                      <a:lnTo>
                        <a:pt x="48" y="50"/>
                      </a:lnTo>
                      <a:lnTo>
                        <a:pt x="38" y="56"/>
                      </a:lnTo>
                      <a:lnTo>
                        <a:pt x="38" y="56"/>
                      </a:lnTo>
                      <a:lnTo>
                        <a:pt x="28" y="58"/>
                      </a:lnTo>
                      <a:lnTo>
                        <a:pt x="16" y="56"/>
                      </a:lnTo>
                      <a:lnTo>
                        <a:pt x="8" y="48"/>
                      </a:lnTo>
                      <a:lnTo>
                        <a:pt x="2" y="38"/>
                      </a:lnTo>
                      <a:lnTo>
                        <a:pt x="2" y="38"/>
                      </a:lnTo>
                      <a:lnTo>
                        <a:pt x="0" y="28"/>
                      </a:lnTo>
                      <a:lnTo>
                        <a:pt x="2" y="16"/>
                      </a:lnTo>
                      <a:lnTo>
                        <a:pt x="10" y="8"/>
                      </a:lnTo>
                      <a:lnTo>
                        <a:pt x="1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1" name="Freeform 19"/>
                <p:cNvSpPr>
                  <a:spLocks/>
                </p:cNvSpPr>
                <p:nvPr/>
              </p:nvSpPr>
              <p:spPr bwMode="auto">
                <a:xfrm>
                  <a:off x="6991" y="1530"/>
                  <a:ext cx="236" cy="238"/>
                </a:xfrm>
                <a:custGeom>
                  <a:avLst/>
                  <a:gdLst>
                    <a:gd name="T0" fmla="*/ 132 w 236"/>
                    <a:gd name="T1" fmla="*/ 0 h 238"/>
                    <a:gd name="T2" fmla="*/ 236 w 236"/>
                    <a:gd name="T3" fmla="*/ 180 h 238"/>
                    <a:gd name="T4" fmla="*/ 236 w 236"/>
                    <a:gd name="T5" fmla="*/ 180 h 238"/>
                    <a:gd name="T6" fmla="*/ 220 w 236"/>
                    <a:gd name="T7" fmla="*/ 192 h 238"/>
                    <a:gd name="T8" fmla="*/ 204 w 236"/>
                    <a:gd name="T9" fmla="*/ 206 h 238"/>
                    <a:gd name="T10" fmla="*/ 192 w 236"/>
                    <a:gd name="T11" fmla="*/ 220 h 238"/>
                    <a:gd name="T12" fmla="*/ 180 w 236"/>
                    <a:gd name="T13" fmla="*/ 238 h 238"/>
                    <a:gd name="T14" fmla="*/ 0 w 236"/>
                    <a:gd name="T15" fmla="*/ 134 h 238"/>
                    <a:gd name="T16" fmla="*/ 0 w 236"/>
                    <a:gd name="T17" fmla="*/ 134 h 238"/>
                    <a:gd name="T18" fmla="*/ 12 w 236"/>
                    <a:gd name="T19" fmla="*/ 114 h 238"/>
                    <a:gd name="T20" fmla="*/ 28 w 236"/>
                    <a:gd name="T21" fmla="*/ 94 h 238"/>
                    <a:gd name="T22" fmla="*/ 42 w 236"/>
                    <a:gd name="T23" fmla="*/ 76 h 238"/>
                    <a:gd name="T24" fmla="*/ 58 w 236"/>
                    <a:gd name="T25" fmla="*/ 58 h 238"/>
                    <a:gd name="T26" fmla="*/ 76 w 236"/>
                    <a:gd name="T27" fmla="*/ 42 h 238"/>
                    <a:gd name="T28" fmla="*/ 94 w 236"/>
                    <a:gd name="T29" fmla="*/ 28 h 238"/>
                    <a:gd name="T30" fmla="*/ 112 w 236"/>
                    <a:gd name="T31" fmla="*/ 14 h 238"/>
                    <a:gd name="T32" fmla="*/ 132 w 236"/>
                    <a:gd name="T3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38">
                      <a:moveTo>
                        <a:pt x="132" y="0"/>
                      </a:moveTo>
                      <a:lnTo>
                        <a:pt x="236" y="180"/>
                      </a:lnTo>
                      <a:lnTo>
                        <a:pt x="236" y="180"/>
                      </a:lnTo>
                      <a:lnTo>
                        <a:pt x="220" y="192"/>
                      </a:lnTo>
                      <a:lnTo>
                        <a:pt x="204" y="206"/>
                      </a:lnTo>
                      <a:lnTo>
                        <a:pt x="192" y="220"/>
                      </a:lnTo>
                      <a:lnTo>
                        <a:pt x="180" y="238"/>
                      </a:lnTo>
                      <a:lnTo>
                        <a:pt x="0" y="134"/>
                      </a:lnTo>
                      <a:lnTo>
                        <a:pt x="0" y="134"/>
                      </a:lnTo>
                      <a:lnTo>
                        <a:pt x="12" y="114"/>
                      </a:lnTo>
                      <a:lnTo>
                        <a:pt x="28" y="94"/>
                      </a:lnTo>
                      <a:lnTo>
                        <a:pt x="42" y="76"/>
                      </a:lnTo>
                      <a:lnTo>
                        <a:pt x="58" y="58"/>
                      </a:lnTo>
                      <a:lnTo>
                        <a:pt x="76" y="42"/>
                      </a:lnTo>
                      <a:lnTo>
                        <a:pt x="94" y="28"/>
                      </a:lnTo>
                      <a:lnTo>
                        <a:pt x="112" y="14"/>
                      </a:lnTo>
                      <a:lnTo>
                        <a:pt x="1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2" name="Freeform 20"/>
                <p:cNvSpPr>
                  <a:spLocks/>
                </p:cNvSpPr>
                <p:nvPr/>
              </p:nvSpPr>
              <p:spPr bwMode="auto">
                <a:xfrm>
                  <a:off x="7007" y="1486"/>
                  <a:ext cx="56" cy="58"/>
                </a:xfrm>
                <a:custGeom>
                  <a:avLst/>
                  <a:gdLst>
                    <a:gd name="T0" fmla="*/ 10 w 56"/>
                    <a:gd name="T1" fmla="*/ 8 h 58"/>
                    <a:gd name="T2" fmla="*/ 10 w 56"/>
                    <a:gd name="T3" fmla="*/ 8 h 58"/>
                    <a:gd name="T4" fmla="*/ 20 w 56"/>
                    <a:gd name="T5" fmla="*/ 2 h 58"/>
                    <a:gd name="T6" fmla="*/ 30 w 56"/>
                    <a:gd name="T7" fmla="*/ 0 h 58"/>
                    <a:gd name="T8" fmla="*/ 42 w 56"/>
                    <a:gd name="T9" fmla="*/ 4 h 58"/>
                    <a:gd name="T10" fmla="*/ 50 w 56"/>
                    <a:gd name="T11" fmla="*/ 10 h 58"/>
                    <a:gd name="T12" fmla="*/ 50 w 56"/>
                    <a:gd name="T13" fmla="*/ 10 h 58"/>
                    <a:gd name="T14" fmla="*/ 56 w 56"/>
                    <a:gd name="T15" fmla="*/ 22 h 58"/>
                    <a:gd name="T16" fmla="*/ 56 w 56"/>
                    <a:gd name="T17" fmla="*/ 32 h 58"/>
                    <a:gd name="T18" fmla="*/ 54 w 56"/>
                    <a:gd name="T19" fmla="*/ 42 h 58"/>
                    <a:gd name="T20" fmla="*/ 46 w 56"/>
                    <a:gd name="T21" fmla="*/ 52 h 58"/>
                    <a:gd name="T22" fmla="*/ 46 w 56"/>
                    <a:gd name="T23" fmla="*/ 52 h 58"/>
                    <a:gd name="T24" fmla="*/ 36 w 56"/>
                    <a:gd name="T25" fmla="*/ 58 h 58"/>
                    <a:gd name="T26" fmla="*/ 26 w 56"/>
                    <a:gd name="T27" fmla="*/ 58 h 58"/>
                    <a:gd name="T28" fmla="*/ 14 w 56"/>
                    <a:gd name="T29" fmla="*/ 56 h 58"/>
                    <a:gd name="T30" fmla="*/ 6 w 56"/>
                    <a:gd name="T31" fmla="*/ 48 h 58"/>
                    <a:gd name="T32" fmla="*/ 6 w 56"/>
                    <a:gd name="T33" fmla="*/ 48 h 58"/>
                    <a:gd name="T34" fmla="*/ 0 w 56"/>
                    <a:gd name="T35" fmla="*/ 38 h 58"/>
                    <a:gd name="T36" fmla="*/ 0 w 56"/>
                    <a:gd name="T37" fmla="*/ 28 h 58"/>
                    <a:gd name="T38" fmla="*/ 2 w 56"/>
                    <a:gd name="T39" fmla="*/ 16 h 58"/>
                    <a:gd name="T40" fmla="*/ 10 w 56"/>
                    <a:gd name="T41"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8">
                      <a:moveTo>
                        <a:pt x="10" y="8"/>
                      </a:moveTo>
                      <a:lnTo>
                        <a:pt x="10" y="8"/>
                      </a:lnTo>
                      <a:lnTo>
                        <a:pt x="20" y="2"/>
                      </a:lnTo>
                      <a:lnTo>
                        <a:pt x="30" y="0"/>
                      </a:lnTo>
                      <a:lnTo>
                        <a:pt x="42" y="4"/>
                      </a:lnTo>
                      <a:lnTo>
                        <a:pt x="50" y="10"/>
                      </a:lnTo>
                      <a:lnTo>
                        <a:pt x="50" y="10"/>
                      </a:lnTo>
                      <a:lnTo>
                        <a:pt x="56" y="22"/>
                      </a:lnTo>
                      <a:lnTo>
                        <a:pt x="56" y="32"/>
                      </a:lnTo>
                      <a:lnTo>
                        <a:pt x="54" y="42"/>
                      </a:lnTo>
                      <a:lnTo>
                        <a:pt x="46" y="52"/>
                      </a:lnTo>
                      <a:lnTo>
                        <a:pt x="46" y="52"/>
                      </a:lnTo>
                      <a:lnTo>
                        <a:pt x="36" y="58"/>
                      </a:lnTo>
                      <a:lnTo>
                        <a:pt x="26" y="58"/>
                      </a:lnTo>
                      <a:lnTo>
                        <a:pt x="14" y="56"/>
                      </a:lnTo>
                      <a:lnTo>
                        <a:pt x="6" y="48"/>
                      </a:lnTo>
                      <a:lnTo>
                        <a:pt x="6" y="48"/>
                      </a:lnTo>
                      <a:lnTo>
                        <a:pt x="0" y="38"/>
                      </a:lnTo>
                      <a:lnTo>
                        <a:pt x="0" y="28"/>
                      </a:lnTo>
                      <a:lnTo>
                        <a:pt x="2" y="16"/>
                      </a:lnTo>
                      <a:lnTo>
                        <a:pt x="1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3" name="Freeform 21"/>
                <p:cNvSpPr>
                  <a:spLocks/>
                </p:cNvSpPr>
                <p:nvPr/>
              </p:nvSpPr>
              <p:spPr bwMode="auto">
                <a:xfrm>
                  <a:off x="6929" y="1686"/>
                  <a:ext cx="228" cy="182"/>
                </a:xfrm>
                <a:custGeom>
                  <a:avLst/>
                  <a:gdLst>
                    <a:gd name="T0" fmla="*/ 48 w 228"/>
                    <a:gd name="T1" fmla="*/ 0 h 182"/>
                    <a:gd name="T2" fmla="*/ 228 w 228"/>
                    <a:gd name="T3" fmla="*/ 104 h 182"/>
                    <a:gd name="T4" fmla="*/ 228 w 228"/>
                    <a:gd name="T5" fmla="*/ 104 h 182"/>
                    <a:gd name="T6" fmla="*/ 220 w 228"/>
                    <a:gd name="T7" fmla="*/ 122 h 182"/>
                    <a:gd name="T8" fmla="*/ 214 w 228"/>
                    <a:gd name="T9" fmla="*/ 140 h 182"/>
                    <a:gd name="T10" fmla="*/ 210 w 228"/>
                    <a:gd name="T11" fmla="*/ 160 h 182"/>
                    <a:gd name="T12" fmla="*/ 208 w 228"/>
                    <a:gd name="T13" fmla="*/ 182 h 182"/>
                    <a:gd name="T14" fmla="*/ 0 w 228"/>
                    <a:gd name="T15" fmla="*/ 182 h 182"/>
                    <a:gd name="T16" fmla="*/ 0 w 228"/>
                    <a:gd name="T17" fmla="*/ 182 h 182"/>
                    <a:gd name="T18" fmla="*/ 2 w 228"/>
                    <a:gd name="T19" fmla="*/ 156 h 182"/>
                    <a:gd name="T20" fmla="*/ 4 w 228"/>
                    <a:gd name="T21" fmla="*/ 132 h 182"/>
                    <a:gd name="T22" fmla="*/ 8 w 228"/>
                    <a:gd name="T23" fmla="*/ 110 h 182"/>
                    <a:gd name="T24" fmla="*/ 14 w 228"/>
                    <a:gd name="T25" fmla="*/ 86 h 182"/>
                    <a:gd name="T26" fmla="*/ 22 w 228"/>
                    <a:gd name="T27" fmla="*/ 64 h 182"/>
                    <a:gd name="T28" fmla="*/ 30 w 228"/>
                    <a:gd name="T29" fmla="*/ 42 h 182"/>
                    <a:gd name="T30" fmla="*/ 38 w 228"/>
                    <a:gd name="T31" fmla="*/ 20 h 182"/>
                    <a:gd name="T32" fmla="*/ 48 w 228"/>
                    <a:gd name="T3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82">
                      <a:moveTo>
                        <a:pt x="48" y="0"/>
                      </a:moveTo>
                      <a:lnTo>
                        <a:pt x="228" y="104"/>
                      </a:lnTo>
                      <a:lnTo>
                        <a:pt x="228" y="104"/>
                      </a:lnTo>
                      <a:lnTo>
                        <a:pt x="220" y="122"/>
                      </a:lnTo>
                      <a:lnTo>
                        <a:pt x="214" y="140"/>
                      </a:lnTo>
                      <a:lnTo>
                        <a:pt x="210" y="160"/>
                      </a:lnTo>
                      <a:lnTo>
                        <a:pt x="208" y="182"/>
                      </a:lnTo>
                      <a:lnTo>
                        <a:pt x="0" y="182"/>
                      </a:lnTo>
                      <a:lnTo>
                        <a:pt x="0" y="182"/>
                      </a:lnTo>
                      <a:lnTo>
                        <a:pt x="2" y="156"/>
                      </a:lnTo>
                      <a:lnTo>
                        <a:pt x="4" y="132"/>
                      </a:lnTo>
                      <a:lnTo>
                        <a:pt x="8" y="110"/>
                      </a:lnTo>
                      <a:lnTo>
                        <a:pt x="14" y="86"/>
                      </a:lnTo>
                      <a:lnTo>
                        <a:pt x="22" y="64"/>
                      </a:lnTo>
                      <a:lnTo>
                        <a:pt x="30" y="42"/>
                      </a:lnTo>
                      <a:lnTo>
                        <a:pt x="38" y="20"/>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4" name="Freeform 22"/>
                <p:cNvSpPr>
                  <a:spLocks/>
                </p:cNvSpPr>
                <p:nvPr/>
              </p:nvSpPr>
              <p:spPr bwMode="auto">
                <a:xfrm>
                  <a:off x="6901" y="1614"/>
                  <a:ext cx="56" cy="58"/>
                </a:xfrm>
                <a:custGeom>
                  <a:avLst/>
                  <a:gdLst>
                    <a:gd name="T0" fmla="*/ 2 w 56"/>
                    <a:gd name="T1" fmla="*/ 14 h 58"/>
                    <a:gd name="T2" fmla="*/ 2 w 56"/>
                    <a:gd name="T3" fmla="*/ 14 h 58"/>
                    <a:gd name="T4" fmla="*/ 10 w 56"/>
                    <a:gd name="T5" fmla="*/ 6 h 58"/>
                    <a:gd name="T6" fmla="*/ 20 w 56"/>
                    <a:gd name="T7" fmla="*/ 0 h 58"/>
                    <a:gd name="T8" fmla="*/ 32 w 56"/>
                    <a:gd name="T9" fmla="*/ 0 h 58"/>
                    <a:gd name="T10" fmla="*/ 42 w 56"/>
                    <a:gd name="T11" fmla="*/ 4 h 58"/>
                    <a:gd name="T12" fmla="*/ 42 w 56"/>
                    <a:gd name="T13" fmla="*/ 4 h 58"/>
                    <a:gd name="T14" fmla="*/ 50 w 56"/>
                    <a:gd name="T15" fmla="*/ 10 h 58"/>
                    <a:gd name="T16" fmla="*/ 56 w 56"/>
                    <a:gd name="T17" fmla="*/ 20 h 58"/>
                    <a:gd name="T18" fmla="*/ 56 w 56"/>
                    <a:gd name="T19" fmla="*/ 32 h 58"/>
                    <a:gd name="T20" fmla="*/ 52 w 56"/>
                    <a:gd name="T21" fmla="*/ 42 h 58"/>
                    <a:gd name="T22" fmla="*/ 52 w 56"/>
                    <a:gd name="T23" fmla="*/ 42 h 58"/>
                    <a:gd name="T24" fmla="*/ 46 w 56"/>
                    <a:gd name="T25" fmla="*/ 52 h 58"/>
                    <a:gd name="T26" fmla="*/ 36 w 56"/>
                    <a:gd name="T27" fmla="*/ 56 h 58"/>
                    <a:gd name="T28" fmla="*/ 24 w 56"/>
                    <a:gd name="T29" fmla="*/ 58 h 58"/>
                    <a:gd name="T30" fmla="*/ 14 w 56"/>
                    <a:gd name="T31" fmla="*/ 54 h 58"/>
                    <a:gd name="T32" fmla="*/ 14 w 56"/>
                    <a:gd name="T33" fmla="*/ 54 h 58"/>
                    <a:gd name="T34" fmla="*/ 4 w 56"/>
                    <a:gd name="T35" fmla="*/ 46 h 58"/>
                    <a:gd name="T36" fmla="*/ 0 w 56"/>
                    <a:gd name="T37" fmla="*/ 36 h 58"/>
                    <a:gd name="T38" fmla="*/ 0 w 56"/>
                    <a:gd name="T39" fmla="*/ 24 h 58"/>
                    <a:gd name="T40" fmla="*/ 2 w 56"/>
                    <a:gd name="T41"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8">
                      <a:moveTo>
                        <a:pt x="2" y="14"/>
                      </a:moveTo>
                      <a:lnTo>
                        <a:pt x="2" y="14"/>
                      </a:lnTo>
                      <a:lnTo>
                        <a:pt x="10" y="6"/>
                      </a:lnTo>
                      <a:lnTo>
                        <a:pt x="20" y="0"/>
                      </a:lnTo>
                      <a:lnTo>
                        <a:pt x="32" y="0"/>
                      </a:lnTo>
                      <a:lnTo>
                        <a:pt x="42" y="4"/>
                      </a:lnTo>
                      <a:lnTo>
                        <a:pt x="42" y="4"/>
                      </a:lnTo>
                      <a:lnTo>
                        <a:pt x="50" y="10"/>
                      </a:lnTo>
                      <a:lnTo>
                        <a:pt x="56" y="20"/>
                      </a:lnTo>
                      <a:lnTo>
                        <a:pt x="56" y="32"/>
                      </a:lnTo>
                      <a:lnTo>
                        <a:pt x="52" y="42"/>
                      </a:lnTo>
                      <a:lnTo>
                        <a:pt x="52" y="42"/>
                      </a:lnTo>
                      <a:lnTo>
                        <a:pt x="46" y="52"/>
                      </a:lnTo>
                      <a:lnTo>
                        <a:pt x="36" y="56"/>
                      </a:lnTo>
                      <a:lnTo>
                        <a:pt x="24" y="58"/>
                      </a:lnTo>
                      <a:lnTo>
                        <a:pt x="14" y="54"/>
                      </a:lnTo>
                      <a:lnTo>
                        <a:pt x="14" y="54"/>
                      </a:lnTo>
                      <a:lnTo>
                        <a:pt x="4" y="46"/>
                      </a:lnTo>
                      <a:lnTo>
                        <a:pt x="0" y="36"/>
                      </a:lnTo>
                      <a:lnTo>
                        <a:pt x="0" y="24"/>
                      </a:lnTo>
                      <a:lnTo>
                        <a:pt x="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5" name="Freeform 23"/>
                <p:cNvSpPr>
                  <a:spLocks/>
                </p:cNvSpPr>
                <p:nvPr/>
              </p:nvSpPr>
              <p:spPr bwMode="auto">
                <a:xfrm>
                  <a:off x="6843" y="1770"/>
                  <a:ext cx="58" cy="56"/>
                </a:xfrm>
                <a:custGeom>
                  <a:avLst/>
                  <a:gdLst>
                    <a:gd name="T0" fmla="*/ 0 w 58"/>
                    <a:gd name="T1" fmla="*/ 22 h 56"/>
                    <a:gd name="T2" fmla="*/ 0 w 58"/>
                    <a:gd name="T3" fmla="*/ 22 h 56"/>
                    <a:gd name="T4" fmla="*/ 6 w 58"/>
                    <a:gd name="T5" fmla="*/ 12 h 56"/>
                    <a:gd name="T6" fmla="*/ 12 w 58"/>
                    <a:gd name="T7" fmla="*/ 4 h 56"/>
                    <a:gd name="T8" fmla="*/ 22 w 58"/>
                    <a:gd name="T9" fmla="*/ 0 h 56"/>
                    <a:gd name="T10" fmla="*/ 34 w 58"/>
                    <a:gd name="T11" fmla="*/ 0 h 56"/>
                    <a:gd name="T12" fmla="*/ 34 w 58"/>
                    <a:gd name="T13" fmla="*/ 0 h 56"/>
                    <a:gd name="T14" fmla="*/ 46 w 58"/>
                    <a:gd name="T15" fmla="*/ 4 h 56"/>
                    <a:gd name="T16" fmla="*/ 54 w 58"/>
                    <a:gd name="T17" fmla="*/ 12 h 56"/>
                    <a:gd name="T18" fmla="*/ 58 w 58"/>
                    <a:gd name="T19" fmla="*/ 22 h 56"/>
                    <a:gd name="T20" fmla="*/ 58 w 58"/>
                    <a:gd name="T21" fmla="*/ 32 h 56"/>
                    <a:gd name="T22" fmla="*/ 58 w 58"/>
                    <a:gd name="T23" fmla="*/ 32 h 56"/>
                    <a:gd name="T24" fmla="*/ 54 w 58"/>
                    <a:gd name="T25" fmla="*/ 44 h 56"/>
                    <a:gd name="T26" fmla="*/ 46 w 58"/>
                    <a:gd name="T27" fmla="*/ 52 h 56"/>
                    <a:gd name="T28" fmla="*/ 36 w 58"/>
                    <a:gd name="T29" fmla="*/ 56 h 56"/>
                    <a:gd name="T30" fmla="*/ 24 w 58"/>
                    <a:gd name="T31" fmla="*/ 56 h 56"/>
                    <a:gd name="T32" fmla="*/ 24 w 58"/>
                    <a:gd name="T33" fmla="*/ 56 h 56"/>
                    <a:gd name="T34" fmla="*/ 14 w 58"/>
                    <a:gd name="T35" fmla="*/ 52 h 56"/>
                    <a:gd name="T36" fmla="*/ 6 w 58"/>
                    <a:gd name="T37" fmla="*/ 44 h 56"/>
                    <a:gd name="T38" fmla="*/ 2 w 58"/>
                    <a:gd name="T39" fmla="*/ 34 h 56"/>
                    <a:gd name="T40" fmla="*/ 0 w 58"/>
                    <a:gd name="T4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6">
                      <a:moveTo>
                        <a:pt x="0" y="22"/>
                      </a:moveTo>
                      <a:lnTo>
                        <a:pt x="0" y="22"/>
                      </a:lnTo>
                      <a:lnTo>
                        <a:pt x="6" y="12"/>
                      </a:lnTo>
                      <a:lnTo>
                        <a:pt x="12" y="4"/>
                      </a:lnTo>
                      <a:lnTo>
                        <a:pt x="22" y="0"/>
                      </a:lnTo>
                      <a:lnTo>
                        <a:pt x="34" y="0"/>
                      </a:lnTo>
                      <a:lnTo>
                        <a:pt x="34" y="0"/>
                      </a:lnTo>
                      <a:lnTo>
                        <a:pt x="46" y="4"/>
                      </a:lnTo>
                      <a:lnTo>
                        <a:pt x="54" y="12"/>
                      </a:lnTo>
                      <a:lnTo>
                        <a:pt x="58" y="22"/>
                      </a:lnTo>
                      <a:lnTo>
                        <a:pt x="58" y="32"/>
                      </a:lnTo>
                      <a:lnTo>
                        <a:pt x="58" y="32"/>
                      </a:lnTo>
                      <a:lnTo>
                        <a:pt x="54" y="44"/>
                      </a:lnTo>
                      <a:lnTo>
                        <a:pt x="46" y="52"/>
                      </a:lnTo>
                      <a:lnTo>
                        <a:pt x="36" y="56"/>
                      </a:lnTo>
                      <a:lnTo>
                        <a:pt x="24" y="56"/>
                      </a:lnTo>
                      <a:lnTo>
                        <a:pt x="24" y="56"/>
                      </a:lnTo>
                      <a:lnTo>
                        <a:pt x="14" y="52"/>
                      </a:lnTo>
                      <a:lnTo>
                        <a:pt x="6" y="44"/>
                      </a:lnTo>
                      <a:lnTo>
                        <a:pt x="2" y="34"/>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6" name="Freeform 24"/>
                <p:cNvSpPr>
                  <a:spLocks/>
                </p:cNvSpPr>
                <p:nvPr/>
              </p:nvSpPr>
              <p:spPr bwMode="auto">
                <a:xfrm>
                  <a:off x="6843" y="1934"/>
                  <a:ext cx="58" cy="58"/>
                </a:xfrm>
                <a:custGeom>
                  <a:avLst/>
                  <a:gdLst>
                    <a:gd name="T0" fmla="*/ 34 w 58"/>
                    <a:gd name="T1" fmla="*/ 58 h 58"/>
                    <a:gd name="T2" fmla="*/ 34 w 58"/>
                    <a:gd name="T3" fmla="*/ 58 h 58"/>
                    <a:gd name="T4" fmla="*/ 22 w 58"/>
                    <a:gd name="T5" fmla="*/ 58 h 58"/>
                    <a:gd name="T6" fmla="*/ 12 w 58"/>
                    <a:gd name="T7" fmla="*/ 52 h 58"/>
                    <a:gd name="T8" fmla="*/ 6 w 58"/>
                    <a:gd name="T9" fmla="*/ 44 h 58"/>
                    <a:gd name="T10" fmla="*/ 0 w 58"/>
                    <a:gd name="T11" fmla="*/ 34 h 58"/>
                    <a:gd name="T12" fmla="*/ 0 w 58"/>
                    <a:gd name="T13" fmla="*/ 34 h 58"/>
                    <a:gd name="T14" fmla="*/ 2 w 58"/>
                    <a:gd name="T15" fmla="*/ 22 h 58"/>
                    <a:gd name="T16" fmla="*/ 6 w 58"/>
                    <a:gd name="T17" fmla="*/ 12 h 58"/>
                    <a:gd name="T18" fmla="*/ 14 w 58"/>
                    <a:gd name="T19" fmla="*/ 4 h 58"/>
                    <a:gd name="T20" fmla="*/ 24 w 58"/>
                    <a:gd name="T21" fmla="*/ 0 h 58"/>
                    <a:gd name="T22" fmla="*/ 24 w 58"/>
                    <a:gd name="T23" fmla="*/ 0 h 58"/>
                    <a:gd name="T24" fmla="*/ 36 w 58"/>
                    <a:gd name="T25" fmla="*/ 0 h 58"/>
                    <a:gd name="T26" fmla="*/ 46 w 58"/>
                    <a:gd name="T27" fmla="*/ 6 h 58"/>
                    <a:gd name="T28" fmla="*/ 54 w 58"/>
                    <a:gd name="T29" fmla="*/ 14 h 58"/>
                    <a:gd name="T30" fmla="*/ 58 w 58"/>
                    <a:gd name="T31" fmla="*/ 24 h 58"/>
                    <a:gd name="T32" fmla="*/ 58 w 58"/>
                    <a:gd name="T33" fmla="*/ 24 h 58"/>
                    <a:gd name="T34" fmla="*/ 58 w 58"/>
                    <a:gd name="T35" fmla="*/ 36 h 58"/>
                    <a:gd name="T36" fmla="*/ 54 w 58"/>
                    <a:gd name="T37" fmla="*/ 46 h 58"/>
                    <a:gd name="T38" fmla="*/ 46 w 58"/>
                    <a:gd name="T39" fmla="*/ 54 h 58"/>
                    <a:gd name="T40" fmla="*/ 34 w 58"/>
                    <a:gd name="T4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34" y="58"/>
                      </a:moveTo>
                      <a:lnTo>
                        <a:pt x="34" y="58"/>
                      </a:lnTo>
                      <a:lnTo>
                        <a:pt x="22" y="58"/>
                      </a:lnTo>
                      <a:lnTo>
                        <a:pt x="12" y="52"/>
                      </a:lnTo>
                      <a:lnTo>
                        <a:pt x="6" y="44"/>
                      </a:lnTo>
                      <a:lnTo>
                        <a:pt x="0" y="34"/>
                      </a:lnTo>
                      <a:lnTo>
                        <a:pt x="0" y="34"/>
                      </a:lnTo>
                      <a:lnTo>
                        <a:pt x="2" y="22"/>
                      </a:lnTo>
                      <a:lnTo>
                        <a:pt x="6" y="12"/>
                      </a:lnTo>
                      <a:lnTo>
                        <a:pt x="14" y="4"/>
                      </a:lnTo>
                      <a:lnTo>
                        <a:pt x="24" y="0"/>
                      </a:lnTo>
                      <a:lnTo>
                        <a:pt x="24" y="0"/>
                      </a:lnTo>
                      <a:lnTo>
                        <a:pt x="36" y="0"/>
                      </a:lnTo>
                      <a:lnTo>
                        <a:pt x="46" y="6"/>
                      </a:lnTo>
                      <a:lnTo>
                        <a:pt x="54" y="14"/>
                      </a:lnTo>
                      <a:lnTo>
                        <a:pt x="58" y="24"/>
                      </a:lnTo>
                      <a:lnTo>
                        <a:pt x="58" y="24"/>
                      </a:lnTo>
                      <a:lnTo>
                        <a:pt x="58" y="36"/>
                      </a:lnTo>
                      <a:lnTo>
                        <a:pt x="54" y="46"/>
                      </a:lnTo>
                      <a:lnTo>
                        <a:pt x="46" y="54"/>
                      </a:lnTo>
                      <a:lnTo>
                        <a:pt x="34"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7" name="Freeform 25"/>
                <p:cNvSpPr>
                  <a:spLocks/>
                </p:cNvSpPr>
                <p:nvPr/>
              </p:nvSpPr>
              <p:spPr bwMode="auto">
                <a:xfrm>
                  <a:off x="6901" y="2090"/>
                  <a:ext cx="56" cy="58"/>
                </a:xfrm>
                <a:custGeom>
                  <a:avLst/>
                  <a:gdLst>
                    <a:gd name="T0" fmla="*/ 42 w 56"/>
                    <a:gd name="T1" fmla="*/ 54 h 58"/>
                    <a:gd name="T2" fmla="*/ 42 w 56"/>
                    <a:gd name="T3" fmla="*/ 54 h 58"/>
                    <a:gd name="T4" fmla="*/ 32 w 56"/>
                    <a:gd name="T5" fmla="*/ 58 h 58"/>
                    <a:gd name="T6" fmla="*/ 20 w 56"/>
                    <a:gd name="T7" fmla="*/ 56 h 58"/>
                    <a:gd name="T8" fmla="*/ 10 w 56"/>
                    <a:gd name="T9" fmla="*/ 52 h 58"/>
                    <a:gd name="T10" fmla="*/ 2 w 56"/>
                    <a:gd name="T11" fmla="*/ 42 h 58"/>
                    <a:gd name="T12" fmla="*/ 2 w 56"/>
                    <a:gd name="T13" fmla="*/ 42 h 58"/>
                    <a:gd name="T14" fmla="*/ 0 w 56"/>
                    <a:gd name="T15" fmla="*/ 32 h 58"/>
                    <a:gd name="T16" fmla="*/ 0 w 56"/>
                    <a:gd name="T17" fmla="*/ 20 h 58"/>
                    <a:gd name="T18" fmla="*/ 4 w 56"/>
                    <a:gd name="T19" fmla="*/ 10 h 58"/>
                    <a:gd name="T20" fmla="*/ 14 w 56"/>
                    <a:gd name="T21" fmla="*/ 4 h 58"/>
                    <a:gd name="T22" fmla="*/ 14 w 56"/>
                    <a:gd name="T23" fmla="*/ 4 h 58"/>
                    <a:gd name="T24" fmla="*/ 24 w 56"/>
                    <a:gd name="T25" fmla="*/ 0 h 58"/>
                    <a:gd name="T26" fmla="*/ 36 w 56"/>
                    <a:gd name="T27" fmla="*/ 0 h 58"/>
                    <a:gd name="T28" fmla="*/ 46 w 56"/>
                    <a:gd name="T29" fmla="*/ 6 h 58"/>
                    <a:gd name="T30" fmla="*/ 52 w 56"/>
                    <a:gd name="T31" fmla="*/ 14 h 58"/>
                    <a:gd name="T32" fmla="*/ 52 w 56"/>
                    <a:gd name="T33" fmla="*/ 14 h 58"/>
                    <a:gd name="T34" fmla="*/ 56 w 56"/>
                    <a:gd name="T35" fmla="*/ 24 h 58"/>
                    <a:gd name="T36" fmla="*/ 56 w 56"/>
                    <a:gd name="T37" fmla="*/ 36 h 58"/>
                    <a:gd name="T38" fmla="*/ 50 w 56"/>
                    <a:gd name="T39" fmla="*/ 46 h 58"/>
                    <a:gd name="T40" fmla="*/ 42 w 56"/>
                    <a:gd name="T41" fmla="*/ 5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8">
                      <a:moveTo>
                        <a:pt x="42" y="54"/>
                      </a:moveTo>
                      <a:lnTo>
                        <a:pt x="42" y="54"/>
                      </a:lnTo>
                      <a:lnTo>
                        <a:pt x="32" y="58"/>
                      </a:lnTo>
                      <a:lnTo>
                        <a:pt x="20" y="56"/>
                      </a:lnTo>
                      <a:lnTo>
                        <a:pt x="10" y="52"/>
                      </a:lnTo>
                      <a:lnTo>
                        <a:pt x="2" y="42"/>
                      </a:lnTo>
                      <a:lnTo>
                        <a:pt x="2" y="42"/>
                      </a:lnTo>
                      <a:lnTo>
                        <a:pt x="0" y="32"/>
                      </a:lnTo>
                      <a:lnTo>
                        <a:pt x="0" y="20"/>
                      </a:lnTo>
                      <a:lnTo>
                        <a:pt x="4" y="10"/>
                      </a:lnTo>
                      <a:lnTo>
                        <a:pt x="14" y="4"/>
                      </a:lnTo>
                      <a:lnTo>
                        <a:pt x="14" y="4"/>
                      </a:lnTo>
                      <a:lnTo>
                        <a:pt x="24" y="0"/>
                      </a:lnTo>
                      <a:lnTo>
                        <a:pt x="36" y="0"/>
                      </a:lnTo>
                      <a:lnTo>
                        <a:pt x="46" y="6"/>
                      </a:lnTo>
                      <a:lnTo>
                        <a:pt x="52" y="14"/>
                      </a:lnTo>
                      <a:lnTo>
                        <a:pt x="52" y="14"/>
                      </a:lnTo>
                      <a:lnTo>
                        <a:pt x="56" y="24"/>
                      </a:lnTo>
                      <a:lnTo>
                        <a:pt x="56" y="36"/>
                      </a:lnTo>
                      <a:lnTo>
                        <a:pt x="50" y="46"/>
                      </a:lnTo>
                      <a:lnTo>
                        <a:pt x="42"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8" name="Freeform 26"/>
                <p:cNvSpPr>
                  <a:spLocks/>
                </p:cNvSpPr>
                <p:nvPr/>
              </p:nvSpPr>
              <p:spPr bwMode="auto">
                <a:xfrm>
                  <a:off x="6929" y="1894"/>
                  <a:ext cx="228" cy="182"/>
                </a:xfrm>
                <a:custGeom>
                  <a:avLst/>
                  <a:gdLst>
                    <a:gd name="T0" fmla="*/ 0 w 228"/>
                    <a:gd name="T1" fmla="*/ 0 h 182"/>
                    <a:gd name="T2" fmla="*/ 208 w 228"/>
                    <a:gd name="T3" fmla="*/ 0 h 182"/>
                    <a:gd name="T4" fmla="*/ 208 w 228"/>
                    <a:gd name="T5" fmla="*/ 0 h 182"/>
                    <a:gd name="T6" fmla="*/ 210 w 228"/>
                    <a:gd name="T7" fmla="*/ 20 h 182"/>
                    <a:gd name="T8" fmla="*/ 214 w 228"/>
                    <a:gd name="T9" fmla="*/ 40 h 182"/>
                    <a:gd name="T10" fmla="*/ 220 w 228"/>
                    <a:gd name="T11" fmla="*/ 60 h 182"/>
                    <a:gd name="T12" fmla="*/ 228 w 228"/>
                    <a:gd name="T13" fmla="*/ 78 h 182"/>
                    <a:gd name="T14" fmla="*/ 48 w 228"/>
                    <a:gd name="T15" fmla="*/ 182 h 182"/>
                    <a:gd name="T16" fmla="*/ 48 w 228"/>
                    <a:gd name="T17" fmla="*/ 182 h 182"/>
                    <a:gd name="T18" fmla="*/ 38 w 228"/>
                    <a:gd name="T19" fmla="*/ 160 h 182"/>
                    <a:gd name="T20" fmla="*/ 30 w 228"/>
                    <a:gd name="T21" fmla="*/ 140 h 182"/>
                    <a:gd name="T22" fmla="*/ 22 w 228"/>
                    <a:gd name="T23" fmla="*/ 118 h 182"/>
                    <a:gd name="T24" fmla="*/ 14 w 228"/>
                    <a:gd name="T25" fmla="*/ 94 h 182"/>
                    <a:gd name="T26" fmla="*/ 8 w 228"/>
                    <a:gd name="T27" fmla="*/ 72 h 182"/>
                    <a:gd name="T28" fmla="*/ 4 w 228"/>
                    <a:gd name="T29" fmla="*/ 48 h 182"/>
                    <a:gd name="T30" fmla="*/ 2 w 228"/>
                    <a:gd name="T31" fmla="*/ 24 h 182"/>
                    <a:gd name="T32" fmla="*/ 0 w 228"/>
                    <a:gd name="T33"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82">
                      <a:moveTo>
                        <a:pt x="0" y="0"/>
                      </a:moveTo>
                      <a:lnTo>
                        <a:pt x="208" y="0"/>
                      </a:lnTo>
                      <a:lnTo>
                        <a:pt x="208" y="0"/>
                      </a:lnTo>
                      <a:lnTo>
                        <a:pt x="210" y="20"/>
                      </a:lnTo>
                      <a:lnTo>
                        <a:pt x="214" y="40"/>
                      </a:lnTo>
                      <a:lnTo>
                        <a:pt x="220" y="60"/>
                      </a:lnTo>
                      <a:lnTo>
                        <a:pt x="228" y="78"/>
                      </a:lnTo>
                      <a:lnTo>
                        <a:pt x="48" y="182"/>
                      </a:lnTo>
                      <a:lnTo>
                        <a:pt x="48" y="182"/>
                      </a:lnTo>
                      <a:lnTo>
                        <a:pt x="38" y="160"/>
                      </a:lnTo>
                      <a:lnTo>
                        <a:pt x="30" y="140"/>
                      </a:lnTo>
                      <a:lnTo>
                        <a:pt x="22" y="118"/>
                      </a:lnTo>
                      <a:lnTo>
                        <a:pt x="14" y="94"/>
                      </a:lnTo>
                      <a:lnTo>
                        <a:pt x="8" y="72"/>
                      </a:lnTo>
                      <a:lnTo>
                        <a:pt x="4" y="48"/>
                      </a:lnTo>
                      <a:lnTo>
                        <a:pt x="2"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9" name="Freeform 27"/>
                <p:cNvSpPr>
                  <a:spLocks/>
                </p:cNvSpPr>
                <p:nvPr/>
              </p:nvSpPr>
              <p:spPr bwMode="auto">
                <a:xfrm>
                  <a:off x="7007" y="2216"/>
                  <a:ext cx="56" cy="58"/>
                </a:xfrm>
                <a:custGeom>
                  <a:avLst/>
                  <a:gdLst>
                    <a:gd name="T0" fmla="*/ 50 w 56"/>
                    <a:gd name="T1" fmla="*/ 48 h 58"/>
                    <a:gd name="T2" fmla="*/ 50 w 56"/>
                    <a:gd name="T3" fmla="*/ 48 h 58"/>
                    <a:gd name="T4" fmla="*/ 42 w 56"/>
                    <a:gd name="T5" fmla="*/ 54 h 58"/>
                    <a:gd name="T6" fmla="*/ 30 w 56"/>
                    <a:gd name="T7" fmla="*/ 58 h 58"/>
                    <a:gd name="T8" fmla="*/ 20 w 56"/>
                    <a:gd name="T9" fmla="*/ 56 h 58"/>
                    <a:gd name="T10" fmla="*/ 10 w 56"/>
                    <a:gd name="T11" fmla="*/ 52 h 58"/>
                    <a:gd name="T12" fmla="*/ 10 w 56"/>
                    <a:gd name="T13" fmla="*/ 52 h 58"/>
                    <a:gd name="T14" fmla="*/ 2 w 56"/>
                    <a:gd name="T15" fmla="*/ 42 h 58"/>
                    <a:gd name="T16" fmla="*/ 0 w 56"/>
                    <a:gd name="T17" fmla="*/ 32 h 58"/>
                    <a:gd name="T18" fmla="*/ 0 w 56"/>
                    <a:gd name="T19" fmla="*/ 20 h 58"/>
                    <a:gd name="T20" fmla="*/ 6 w 56"/>
                    <a:gd name="T21" fmla="*/ 10 h 58"/>
                    <a:gd name="T22" fmla="*/ 6 w 56"/>
                    <a:gd name="T23" fmla="*/ 10 h 58"/>
                    <a:gd name="T24" fmla="*/ 14 w 56"/>
                    <a:gd name="T25" fmla="*/ 4 h 58"/>
                    <a:gd name="T26" fmla="*/ 26 w 56"/>
                    <a:gd name="T27" fmla="*/ 0 h 58"/>
                    <a:gd name="T28" fmla="*/ 36 w 56"/>
                    <a:gd name="T29" fmla="*/ 2 h 58"/>
                    <a:gd name="T30" fmla="*/ 46 w 56"/>
                    <a:gd name="T31" fmla="*/ 6 h 58"/>
                    <a:gd name="T32" fmla="*/ 46 w 56"/>
                    <a:gd name="T33" fmla="*/ 6 h 58"/>
                    <a:gd name="T34" fmla="*/ 54 w 56"/>
                    <a:gd name="T35" fmla="*/ 16 h 58"/>
                    <a:gd name="T36" fmla="*/ 56 w 56"/>
                    <a:gd name="T37" fmla="*/ 26 h 58"/>
                    <a:gd name="T38" fmla="*/ 56 w 56"/>
                    <a:gd name="T39" fmla="*/ 38 h 58"/>
                    <a:gd name="T40" fmla="*/ 50 w 56"/>
                    <a:gd name="T41"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8">
                      <a:moveTo>
                        <a:pt x="50" y="48"/>
                      </a:moveTo>
                      <a:lnTo>
                        <a:pt x="50" y="48"/>
                      </a:lnTo>
                      <a:lnTo>
                        <a:pt x="42" y="54"/>
                      </a:lnTo>
                      <a:lnTo>
                        <a:pt x="30" y="58"/>
                      </a:lnTo>
                      <a:lnTo>
                        <a:pt x="20" y="56"/>
                      </a:lnTo>
                      <a:lnTo>
                        <a:pt x="10" y="52"/>
                      </a:lnTo>
                      <a:lnTo>
                        <a:pt x="10" y="52"/>
                      </a:lnTo>
                      <a:lnTo>
                        <a:pt x="2" y="42"/>
                      </a:lnTo>
                      <a:lnTo>
                        <a:pt x="0" y="32"/>
                      </a:lnTo>
                      <a:lnTo>
                        <a:pt x="0" y="20"/>
                      </a:lnTo>
                      <a:lnTo>
                        <a:pt x="6" y="10"/>
                      </a:lnTo>
                      <a:lnTo>
                        <a:pt x="6" y="10"/>
                      </a:lnTo>
                      <a:lnTo>
                        <a:pt x="14" y="4"/>
                      </a:lnTo>
                      <a:lnTo>
                        <a:pt x="26" y="0"/>
                      </a:lnTo>
                      <a:lnTo>
                        <a:pt x="36" y="2"/>
                      </a:lnTo>
                      <a:lnTo>
                        <a:pt x="46" y="6"/>
                      </a:lnTo>
                      <a:lnTo>
                        <a:pt x="46" y="6"/>
                      </a:lnTo>
                      <a:lnTo>
                        <a:pt x="54" y="16"/>
                      </a:lnTo>
                      <a:lnTo>
                        <a:pt x="56" y="26"/>
                      </a:lnTo>
                      <a:lnTo>
                        <a:pt x="56" y="38"/>
                      </a:lnTo>
                      <a:lnTo>
                        <a:pt x="5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0" name="Freeform 28"/>
                <p:cNvSpPr>
                  <a:spLocks/>
                </p:cNvSpPr>
                <p:nvPr/>
              </p:nvSpPr>
              <p:spPr bwMode="auto">
                <a:xfrm>
                  <a:off x="6991" y="1994"/>
                  <a:ext cx="236" cy="236"/>
                </a:xfrm>
                <a:custGeom>
                  <a:avLst/>
                  <a:gdLst>
                    <a:gd name="T0" fmla="*/ 0 w 236"/>
                    <a:gd name="T1" fmla="*/ 104 h 236"/>
                    <a:gd name="T2" fmla="*/ 180 w 236"/>
                    <a:gd name="T3" fmla="*/ 0 h 236"/>
                    <a:gd name="T4" fmla="*/ 180 w 236"/>
                    <a:gd name="T5" fmla="*/ 0 h 236"/>
                    <a:gd name="T6" fmla="*/ 192 w 236"/>
                    <a:gd name="T7" fmla="*/ 16 h 236"/>
                    <a:gd name="T8" fmla="*/ 204 w 236"/>
                    <a:gd name="T9" fmla="*/ 32 h 236"/>
                    <a:gd name="T10" fmla="*/ 220 w 236"/>
                    <a:gd name="T11" fmla="*/ 44 h 236"/>
                    <a:gd name="T12" fmla="*/ 236 w 236"/>
                    <a:gd name="T13" fmla="*/ 56 h 236"/>
                    <a:gd name="T14" fmla="*/ 132 w 236"/>
                    <a:gd name="T15" fmla="*/ 236 h 236"/>
                    <a:gd name="T16" fmla="*/ 132 w 236"/>
                    <a:gd name="T17" fmla="*/ 236 h 236"/>
                    <a:gd name="T18" fmla="*/ 112 w 236"/>
                    <a:gd name="T19" fmla="*/ 224 h 236"/>
                    <a:gd name="T20" fmla="*/ 94 w 236"/>
                    <a:gd name="T21" fmla="*/ 210 h 236"/>
                    <a:gd name="T22" fmla="*/ 76 w 236"/>
                    <a:gd name="T23" fmla="*/ 194 h 236"/>
                    <a:gd name="T24" fmla="*/ 58 w 236"/>
                    <a:gd name="T25" fmla="*/ 178 h 236"/>
                    <a:gd name="T26" fmla="*/ 42 w 236"/>
                    <a:gd name="T27" fmla="*/ 160 h 236"/>
                    <a:gd name="T28" fmla="*/ 28 w 236"/>
                    <a:gd name="T29" fmla="*/ 142 h 236"/>
                    <a:gd name="T30" fmla="*/ 12 w 236"/>
                    <a:gd name="T31" fmla="*/ 124 h 236"/>
                    <a:gd name="T32" fmla="*/ 0 w 236"/>
                    <a:gd name="T33" fmla="*/ 10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36">
                      <a:moveTo>
                        <a:pt x="0" y="104"/>
                      </a:moveTo>
                      <a:lnTo>
                        <a:pt x="180" y="0"/>
                      </a:lnTo>
                      <a:lnTo>
                        <a:pt x="180" y="0"/>
                      </a:lnTo>
                      <a:lnTo>
                        <a:pt x="192" y="16"/>
                      </a:lnTo>
                      <a:lnTo>
                        <a:pt x="204" y="32"/>
                      </a:lnTo>
                      <a:lnTo>
                        <a:pt x="220" y="44"/>
                      </a:lnTo>
                      <a:lnTo>
                        <a:pt x="236" y="56"/>
                      </a:lnTo>
                      <a:lnTo>
                        <a:pt x="132" y="236"/>
                      </a:lnTo>
                      <a:lnTo>
                        <a:pt x="132" y="236"/>
                      </a:lnTo>
                      <a:lnTo>
                        <a:pt x="112" y="224"/>
                      </a:lnTo>
                      <a:lnTo>
                        <a:pt x="94" y="210"/>
                      </a:lnTo>
                      <a:lnTo>
                        <a:pt x="76" y="194"/>
                      </a:lnTo>
                      <a:lnTo>
                        <a:pt x="58" y="178"/>
                      </a:lnTo>
                      <a:lnTo>
                        <a:pt x="42" y="160"/>
                      </a:lnTo>
                      <a:lnTo>
                        <a:pt x="28" y="142"/>
                      </a:lnTo>
                      <a:lnTo>
                        <a:pt x="12" y="124"/>
                      </a:lnTo>
                      <a:lnTo>
                        <a:pt x="0"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1" name="Freeform 29"/>
                <p:cNvSpPr>
                  <a:spLocks/>
                </p:cNvSpPr>
                <p:nvPr/>
              </p:nvSpPr>
              <p:spPr bwMode="auto">
                <a:xfrm>
                  <a:off x="7149" y="2298"/>
                  <a:ext cx="58" cy="58"/>
                </a:xfrm>
                <a:custGeom>
                  <a:avLst/>
                  <a:gdLst>
                    <a:gd name="T0" fmla="*/ 56 w 58"/>
                    <a:gd name="T1" fmla="*/ 40 h 58"/>
                    <a:gd name="T2" fmla="*/ 56 w 58"/>
                    <a:gd name="T3" fmla="*/ 40 h 58"/>
                    <a:gd name="T4" fmla="*/ 50 w 58"/>
                    <a:gd name="T5" fmla="*/ 50 h 58"/>
                    <a:gd name="T6" fmla="*/ 42 w 58"/>
                    <a:gd name="T7" fmla="*/ 56 h 58"/>
                    <a:gd name="T8" fmla="*/ 30 w 58"/>
                    <a:gd name="T9" fmla="*/ 58 h 58"/>
                    <a:gd name="T10" fmla="*/ 18 w 58"/>
                    <a:gd name="T11" fmla="*/ 56 h 58"/>
                    <a:gd name="T12" fmla="*/ 18 w 58"/>
                    <a:gd name="T13" fmla="*/ 56 h 58"/>
                    <a:gd name="T14" fmla="*/ 10 w 58"/>
                    <a:gd name="T15" fmla="*/ 50 h 58"/>
                    <a:gd name="T16" fmla="*/ 2 w 58"/>
                    <a:gd name="T17" fmla="*/ 42 h 58"/>
                    <a:gd name="T18" fmla="*/ 0 w 58"/>
                    <a:gd name="T19" fmla="*/ 32 h 58"/>
                    <a:gd name="T20" fmla="*/ 2 w 58"/>
                    <a:gd name="T21" fmla="*/ 20 h 58"/>
                    <a:gd name="T22" fmla="*/ 2 w 58"/>
                    <a:gd name="T23" fmla="*/ 20 h 58"/>
                    <a:gd name="T24" fmla="*/ 8 w 58"/>
                    <a:gd name="T25" fmla="*/ 10 h 58"/>
                    <a:gd name="T26" fmla="*/ 16 w 58"/>
                    <a:gd name="T27" fmla="*/ 4 h 58"/>
                    <a:gd name="T28" fmla="*/ 28 w 58"/>
                    <a:gd name="T29" fmla="*/ 0 h 58"/>
                    <a:gd name="T30" fmla="*/ 38 w 58"/>
                    <a:gd name="T31" fmla="*/ 2 h 58"/>
                    <a:gd name="T32" fmla="*/ 38 w 58"/>
                    <a:gd name="T33" fmla="*/ 2 h 58"/>
                    <a:gd name="T34" fmla="*/ 48 w 58"/>
                    <a:gd name="T35" fmla="*/ 8 h 58"/>
                    <a:gd name="T36" fmla="*/ 56 w 58"/>
                    <a:gd name="T37" fmla="*/ 18 h 58"/>
                    <a:gd name="T38" fmla="*/ 58 w 58"/>
                    <a:gd name="T39" fmla="*/ 28 h 58"/>
                    <a:gd name="T40" fmla="*/ 56 w 58"/>
                    <a:gd name="T4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56" y="40"/>
                      </a:moveTo>
                      <a:lnTo>
                        <a:pt x="56" y="40"/>
                      </a:lnTo>
                      <a:lnTo>
                        <a:pt x="50" y="50"/>
                      </a:lnTo>
                      <a:lnTo>
                        <a:pt x="42" y="56"/>
                      </a:lnTo>
                      <a:lnTo>
                        <a:pt x="30" y="58"/>
                      </a:lnTo>
                      <a:lnTo>
                        <a:pt x="18" y="56"/>
                      </a:lnTo>
                      <a:lnTo>
                        <a:pt x="18" y="56"/>
                      </a:lnTo>
                      <a:lnTo>
                        <a:pt x="10" y="50"/>
                      </a:lnTo>
                      <a:lnTo>
                        <a:pt x="2" y="42"/>
                      </a:lnTo>
                      <a:lnTo>
                        <a:pt x="0" y="32"/>
                      </a:lnTo>
                      <a:lnTo>
                        <a:pt x="2" y="20"/>
                      </a:lnTo>
                      <a:lnTo>
                        <a:pt x="2" y="20"/>
                      </a:lnTo>
                      <a:lnTo>
                        <a:pt x="8" y="10"/>
                      </a:lnTo>
                      <a:lnTo>
                        <a:pt x="16" y="4"/>
                      </a:lnTo>
                      <a:lnTo>
                        <a:pt x="28" y="0"/>
                      </a:lnTo>
                      <a:lnTo>
                        <a:pt x="38" y="2"/>
                      </a:lnTo>
                      <a:lnTo>
                        <a:pt x="38" y="2"/>
                      </a:lnTo>
                      <a:lnTo>
                        <a:pt x="48" y="8"/>
                      </a:lnTo>
                      <a:lnTo>
                        <a:pt x="56" y="18"/>
                      </a:lnTo>
                      <a:lnTo>
                        <a:pt x="58" y="28"/>
                      </a:lnTo>
                      <a:lnTo>
                        <a:pt x="56"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2" name="Freeform 30"/>
                <p:cNvSpPr>
                  <a:spLocks/>
                </p:cNvSpPr>
                <p:nvPr/>
              </p:nvSpPr>
              <p:spPr bwMode="auto">
                <a:xfrm>
                  <a:off x="7145" y="2064"/>
                  <a:ext cx="182" cy="228"/>
                </a:xfrm>
                <a:custGeom>
                  <a:avLst/>
                  <a:gdLst>
                    <a:gd name="T0" fmla="*/ 0 w 182"/>
                    <a:gd name="T1" fmla="*/ 180 h 228"/>
                    <a:gd name="T2" fmla="*/ 104 w 182"/>
                    <a:gd name="T3" fmla="*/ 0 h 228"/>
                    <a:gd name="T4" fmla="*/ 104 w 182"/>
                    <a:gd name="T5" fmla="*/ 0 h 228"/>
                    <a:gd name="T6" fmla="*/ 122 w 182"/>
                    <a:gd name="T7" fmla="*/ 8 h 228"/>
                    <a:gd name="T8" fmla="*/ 142 w 182"/>
                    <a:gd name="T9" fmla="*/ 14 h 228"/>
                    <a:gd name="T10" fmla="*/ 162 w 182"/>
                    <a:gd name="T11" fmla="*/ 18 h 228"/>
                    <a:gd name="T12" fmla="*/ 182 w 182"/>
                    <a:gd name="T13" fmla="*/ 20 h 228"/>
                    <a:gd name="T14" fmla="*/ 182 w 182"/>
                    <a:gd name="T15" fmla="*/ 228 h 228"/>
                    <a:gd name="T16" fmla="*/ 182 w 182"/>
                    <a:gd name="T17" fmla="*/ 228 h 228"/>
                    <a:gd name="T18" fmla="*/ 158 w 182"/>
                    <a:gd name="T19" fmla="*/ 226 h 228"/>
                    <a:gd name="T20" fmla="*/ 134 w 182"/>
                    <a:gd name="T21" fmla="*/ 224 h 228"/>
                    <a:gd name="T22" fmla="*/ 110 w 182"/>
                    <a:gd name="T23" fmla="*/ 220 h 228"/>
                    <a:gd name="T24" fmla="*/ 88 w 182"/>
                    <a:gd name="T25" fmla="*/ 214 h 228"/>
                    <a:gd name="T26" fmla="*/ 66 w 182"/>
                    <a:gd name="T27" fmla="*/ 208 h 228"/>
                    <a:gd name="T28" fmla="*/ 44 w 182"/>
                    <a:gd name="T29" fmla="*/ 200 h 228"/>
                    <a:gd name="T30" fmla="*/ 22 w 182"/>
                    <a:gd name="T31" fmla="*/ 190 h 228"/>
                    <a:gd name="T32" fmla="*/ 0 w 182"/>
                    <a:gd name="T33" fmla="*/ 1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228">
                      <a:moveTo>
                        <a:pt x="0" y="180"/>
                      </a:moveTo>
                      <a:lnTo>
                        <a:pt x="104" y="0"/>
                      </a:lnTo>
                      <a:lnTo>
                        <a:pt x="104" y="0"/>
                      </a:lnTo>
                      <a:lnTo>
                        <a:pt x="122" y="8"/>
                      </a:lnTo>
                      <a:lnTo>
                        <a:pt x="142" y="14"/>
                      </a:lnTo>
                      <a:lnTo>
                        <a:pt x="162" y="18"/>
                      </a:lnTo>
                      <a:lnTo>
                        <a:pt x="182" y="20"/>
                      </a:lnTo>
                      <a:lnTo>
                        <a:pt x="182" y="228"/>
                      </a:lnTo>
                      <a:lnTo>
                        <a:pt x="182" y="228"/>
                      </a:lnTo>
                      <a:lnTo>
                        <a:pt x="158" y="226"/>
                      </a:lnTo>
                      <a:lnTo>
                        <a:pt x="134" y="224"/>
                      </a:lnTo>
                      <a:lnTo>
                        <a:pt x="110" y="220"/>
                      </a:lnTo>
                      <a:lnTo>
                        <a:pt x="88" y="214"/>
                      </a:lnTo>
                      <a:lnTo>
                        <a:pt x="66" y="208"/>
                      </a:lnTo>
                      <a:lnTo>
                        <a:pt x="44" y="200"/>
                      </a:lnTo>
                      <a:lnTo>
                        <a:pt x="22" y="190"/>
                      </a:lnTo>
                      <a:lnTo>
                        <a:pt x="0" y="1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3" name="Freeform 31"/>
                <p:cNvSpPr>
                  <a:spLocks/>
                </p:cNvSpPr>
                <p:nvPr/>
              </p:nvSpPr>
              <p:spPr bwMode="auto">
                <a:xfrm>
                  <a:off x="7311" y="2328"/>
                  <a:ext cx="58" cy="58"/>
                </a:xfrm>
                <a:custGeom>
                  <a:avLst/>
                  <a:gdLst>
                    <a:gd name="T0" fmla="*/ 30 w 58"/>
                    <a:gd name="T1" fmla="*/ 58 h 58"/>
                    <a:gd name="T2" fmla="*/ 30 w 58"/>
                    <a:gd name="T3" fmla="*/ 58 h 58"/>
                    <a:gd name="T4" fmla="*/ 18 w 58"/>
                    <a:gd name="T5" fmla="*/ 56 h 58"/>
                    <a:gd name="T6" fmla="*/ 10 w 58"/>
                    <a:gd name="T7" fmla="*/ 48 h 58"/>
                    <a:gd name="T8" fmla="*/ 2 w 58"/>
                    <a:gd name="T9" fmla="*/ 40 h 58"/>
                    <a:gd name="T10" fmla="*/ 0 w 58"/>
                    <a:gd name="T11" fmla="*/ 28 h 58"/>
                    <a:gd name="T12" fmla="*/ 0 w 58"/>
                    <a:gd name="T13" fmla="*/ 28 h 58"/>
                    <a:gd name="T14" fmla="*/ 2 w 58"/>
                    <a:gd name="T15" fmla="*/ 18 h 58"/>
                    <a:gd name="T16" fmla="*/ 10 w 58"/>
                    <a:gd name="T17" fmla="*/ 8 h 58"/>
                    <a:gd name="T18" fmla="*/ 18 w 58"/>
                    <a:gd name="T19" fmla="*/ 2 h 58"/>
                    <a:gd name="T20" fmla="*/ 30 w 58"/>
                    <a:gd name="T21" fmla="*/ 0 h 58"/>
                    <a:gd name="T22" fmla="*/ 30 w 58"/>
                    <a:gd name="T23" fmla="*/ 0 h 58"/>
                    <a:gd name="T24" fmla="*/ 40 w 58"/>
                    <a:gd name="T25" fmla="*/ 2 h 58"/>
                    <a:gd name="T26" fmla="*/ 50 w 58"/>
                    <a:gd name="T27" fmla="*/ 8 h 58"/>
                    <a:gd name="T28" fmla="*/ 56 w 58"/>
                    <a:gd name="T29" fmla="*/ 18 h 58"/>
                    <a:gd name="T30" fmla="*/ 58 w 58"/>
                    <a:gd name="T31" fmla="*/ 28 h 58"/>
                    <a:gd name="T32" fmla="*/ 58 w 58"/>
                    <a:gd name="T33" fmla="*/ 28 h 58"/>
                    <a:gd name="T34" fmla="*/ 56 w 58"/>
                    <a:gd name="T35" fmla="*/ 40 h 58"/>
                    <a:gd name="T36" fmla="*/ 50 w 58"/>
                    <a:gd name="T37" fmla="*/ 48 h 58"/>
                    <a:gd name="T38" fmla="*/ 40 w 58"/>
                    <a:gd name="T39" fmla="*/ 56 h 58"/>
                    <a:gd name="T40" fmla="*/ 30 w 58"/>
                    <a:gd name="T4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30" y="58"/>
                      </a:moveTo>
                      <a:lnTo>
                        <a:pt x="30" y="58"/>
                      </a:lnTo>
                      <a:lnTo>
                        <a:pt x="18" y="56"/>
                      </a:lnTo>
                      <a:lnTo>
                        <a:pt x="10" y="48"/>
                      </a:lnTo>
                      <a:lnTo>
                        <a:pt x="2" y="40"/>
                      </a:lnTo>
                      <a:lnTo>
                        <a:pt x="0" y="28"/>
                      </a:lnTo>
                      <a:lnTo>
                        <a:pt x="0" y="28"/>
                      </a:lnTo>
                      <a:lnTo>
                        <a:pt x="2" y="18"/>
                      </a:lnTo>
                      <a:lnTo>
                        <a:pt x="10" y="8"/>
                      </a:lnTo>
                      <a:lnTo>
                        <a:pt x="18" y="2"/>
                      </a:lnTo>
                      <a:lnTo>
                        <a:pt x="30" y="0"/>
                      </a:lnTo>
                      <a:lnTo>
                        <a:pt x="30" y="0"/>
                      </a:lnTo>
                      <a:lnTo>
                        <a:pt x="40" y="2"/>
                      </a:lnTo>
                      <a:lnTo>
                        <a:pt x="50" y="8"/>
                      </a:lnTo>
                      <a:lnTo>
                        <a:pt x="56" y="18"/>
                      </a:lnTo>
                      <a:lnTo>
                        <a:pt x="58" y="28"/>
                      </a:lnTo>
                      <a:lnTo>
                        <a:pt x="58" y="28"/>
                      </a:lnTo>
                      <a:lnTo>
                        <a:pt x="56" y="40"/>
                      </a:lnTo>
                      <a:lnTo>
                        <a:pt x="50" y="48"/>
                      </a:lnTo>
                      <a:lnTo>
                        <a:pt x="40" y="56"/>
                      </a:lnTo>
                      <a:lnTo>
                        <a:pt x="30"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4" name="Freeform 32"/>
                <p:cNvSpPr>
                  <a:spLocks/>
                </p:cNvSpPr>
                <p:nvPr/>
              </p:nvSpPr>
              <p:spPr bwMode="auto">
                <a:xfrm>
                  <a:off x="7353" y="2064"/>
                  <a:ext cx="182" cy="228"/>
                </a:xfrm>
                <a:custGeom>
                  <a:avLst/>
                  <a:gdLst>
                    <a:gd name="T0" fmla="*/ 0 w 182"/>
                    <a:gd name="T1" fmla="*/ 228 h 228"/>
                    <a:gd name="T2" fmla="*/ 0 w 182"/>
                    <a:gd name="T3" fmla="*/ 20 h 228"/>
                    <a:gd name="T4" fmla="*/ 0 w 182"/>
                    <a:gd name="T5" fmla="*/ 20 h 228"/>
                    <a:gd name="T6" fmla="*/ 20 w 182"/>
                    <a:gd name="T7" fmla="*/ 18 h 228"/>
                    <a:gd name="T8" fmla="*/ 40 w 182"/>
                    <a:gd name="T9" fmla="*/ 14 h 228"/>
                    <a:gd name="T10" fmla="*/ 60 w 182"/>
                    <a:gd name="T11" fmla="*/ 8 h 228"/>
                    <a:gd name="T12" fmla="*/ 78 w 182"/>
                    <a:gd name="T13" fmla="*/ 0 h 228"/>
                    <a:gd name="T14" fmla="*/ 182 w 182"/>
                    <a:gd name="T15" fmla="*/ 180 h 228"/>
                    <a:gd name="T16" fmla="*/ 182 w 182"/>
                    <a:gd name="T17" fmla="*/ 180 h 228"/>
                    <a:gd name="T18" fmla="*/ 162 w 182"/>
                    <a:gd name="T19" fmla="*/ 190 h 228"/>
                    <a:gd name="T20" fmla="*/ 140 w 182"/>
                    <a:gd name="T21" fmla="*/ 200 h 228"/>
                    <a:gd name="T22" fmla="*/ 118 w 182"/>
                    <a:gd name="T23" fmla="*/ 208 h 228"/>
                    <a:gd name="T24" fmla="*/ 96 w 182"/>
                    <a:gd name="T25" fmla="*/ 214 h 228"/>
                    <a:gd name="T26" fmla="*/ 72 w 182"/>
                    <a:gd name="T27" fmla="*/ 220 h 228"/>
                    <a:gd name="T28" fmla="*/ 48 w 182"/>
                    <a:gd name="T29" fmla="*/ 224 h 228"/>
                    <a:gd name="T30" fmla="*/ 24 w 182"/>
                    <a:gd name="T31" fmla="*/ 226 h 228"/>
                    <a:gd name="T32" fmla="*/ 0 w 182"/>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228">
                      <a:moveTo>
                        <a:pt x="0" y="228"/>
                      </a:moveTo>
                      <a:lnTo>
                        <a:pt x="0" y="20"/>
                      </a:lnTo>
                      <a:lnTo>
                        <a:pt x="0" y="20"/>
                      </a:lnTo>
                      <a:lnTo>
                        <a:pt x="20" y="18"/>
                      </a:lnTo>
                      <a:lnTo>
                        <a:pt x="40" y="14"/>
                      </a:lnTo>
                      <a:lnTo>
                        <a:pt x="60" y="8"/>
                      </a:lnTo>
                      <a:lnTo>
                        <a:pt x="78" y="0"/>
                      </a:lnTo>
                      <a:lnTo>
                        <a:pt x="182" y="180"/>
                      </a:lnTo>
                      <a:lnTo>
                        <a:pt x="182" y="180"/>
                      </a:lnTo>
                      <a:lnTo>
                        <a:pt x="162" y="190"/>
                      </a:lnTo>
                      <a:lnTo>
                        <a:pt x="140" y="200"/>
                      </a:lnTo>
                      <a:lnTo>
                        <a:pt x="118" y="208"/>
                      </a:lnTo>
                      <a:lnTo>
                        <a:pt x="96" y="214"/>
                      </a:lnTo>
                      <a:lnTo>
                        <a:pt x="72" y="220"/>
                      </a:lnTo>
                      <a:lnTo>
                        <a:pt x="48" y="224"/>
                      </a:lnTo>
                      <a:lnTo>
                        <a:pt x="24" y="226"/>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5" name="Freeform 33"/>
                <p:cNvSpPr>
                  <a:spLocks/>
                </p:cNvSpPr>
                <p:nvPr/>
              </p:nvSpPr>
              <p:spPr bwMode="auto">
                <a:xfrm>
                  <a:off x="7475" y="2298"/>
                  <a:ext cx="56" cy="58"/>
                </a:xfrm>
                <a:custGeom>
                  <a:avLst/>
                  <a:gdLst>
                    <a:gd name="T0" fmla="*/ 38 w 56"/>
                    <a:gd name="T1" fmla="*/ 56 h 58"/>
                    <a:gd name="T2" fmla="*/ 38 w 56"/>
                    <a:gd name="T3" fmla="*/ 56 h 58"/>
                    <a:gd name="T4" fmla="*/ 26 w 56"/>
                    <a:gd name="T5" fmla="*/ 58 h 58"/>
                    <a:gd name="T6" fmla="*/ 16 w 56"/>
                    <a:gd name="T7" fmla="*/ 56 h 58"/>
                    <a:gd name="T8" fmla="*/ 6 w 56"/>
                    <a:gd name="T9" fmla="*/ 50 h 58"/>
                    <a:gd name="T10" fmla="*/ 0 w 56"/>
                    <a:gd name="T11" fmla="*/ 40 h 58"/>
                    <a:gd name="T12" fmla="*/ 0 w 56"/>
                    <a:gd name="T13" fmla="*/ 40 h 58"/>
                    <a:gd name="T14" fmla="*/ 0 w 56"/>
                    <a:gd name="T15" fmla="*/ 28 h 58"/>
                    <a:gd name="T16" fmla="*/ 2 w 56"/>
                    <a:gd name="T17" fmla="*/ 18 h 58"/>
                    <a:gd name="T18" fmla="*/ 8 w 56"/>
                    <a:gd name="T19" fmla="*/ 8 h 58"/>
                    <a:gd name="T20" fmla="*/ 18 w 56"/>
                    <a:gd name="T21" fmla="*/ 2 h 58"/>
                    <a:gd name="T22" fmla="*/ 18 w 56"/>
                    <a:gd name="T23" fmla="*/ 2 h 58"/>
                    <a:gd name="T24" fmla="*/ 30 w 56"/>
                    <a:gd name="T25" fmla="*/ 0 h 58"/>
                    <a:gd name="T26" fmla="*/ 40 w 56"/>
                    <a:gd name="T27" fmla="*/ 4 h 58"/>
                    <a:gd name="T28" fmla="*/ 50 w 56"/>
                    <a:gd name="T29" fmla="*/ 10 h 58"/>
                    <a:gd name="T30" fmla="*/ 56 w 56"/>
                    <a:gd name="T31" fmla="*/ 20 h 58"/>
                    <a:gd name="T32" fmla="*/ 56 w 56"/>
                    <a:gd name="T33" fmla="*/ 20 h 58"/>
                    <a:gd name="T34" fmla="*/ 56 w 56"/>
                    <a:gd name="T35" fmla="*/ 32 h 58"/>
                    <a:gd name="T36" fmla="*/ 54 w 56"/>
                    <a:gd name="T37" fmla="*/ 42 h 58"/>
                    <a:gd name="T38" fmla="*/ 48 w 56"/>
                    <a:gd name="T39" fmla="*/ 50 h 58"/>
                    <a:gd name="T40" fmla="*/ 38 w 56"/>
                    <a:gd name="T41"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8">
                      <a:moveTo>
                        <a:pt x="38" y="56"/>
                      </a:moveTo>
                      <a:lnTo>
                        <a:pt x="38" y="56"/>
                      </a:lnTo>
                      <a:lnTo>
                        <a:pt x="26" y="58"/>
                      </a:lnTo>
                      <a:lnTo>
                        <a:pt x="16" y="56"/>
                      </a:lnTo>
                      <a:lnTo>
                        <a:pt x="6" y="50"/>
                      </a:lnTo>
                      <a:lnTo>
                        <a:pt x="0" y="40"/>
                      </a:lnTo>
                      <a:lnTo>
                        <a:pt x="0" y="40"/>
                      </a:lnTo>
                      <a:lnTo>
                        <a:pt x="0" y="28"/>
                      </a:lnTo>
                      <a:lnTo>
                        <a:pt x="2" y="18"/>
                      </a:lnTo>
                      <a:lnTo>
                        <a:pt x="8" y="8"/>
                      </a:lnTo>
                      <a:lnTo>
                        <a:pt x="18" y="2"/>
                      </a:lnTo>
                      <a:lnTo>
                        <a:pt x="18" y="2"/>
                      </a:lnTo>
                      <a:lnTo>
                        <a:pt x="30" y="0"/>
                      </a:lnTo>
                      <a:lnTo>
                        <a:pt x="40" y="4"/>
                      </a:lnTo>
                      <a:lnTo>
                        <a:pt x="50" y="10"/>
                      </a:lnTo>
                      <a:lnTo>
                        <a:pt x="56" y="20"/>
                      </a:lnTo>
                      <a:lnTo>
                        <a:pt x="56" y="20"/>
                      </a:lnTo>
                      <a:lnTo>
                        <a:pt x="56" y="32"/>
                      </a:lnTo>
                      <a:lnTo>
                        <a:pt x="54" y="42"/>
                      </a:lnTo>
                      <a:lnTo>
                        <a:pt x="48" y="50"/>
                      </a:lnTo>
                      <a:lnTo>
                        <a:pt x="38"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6" name="Freeform 34"/>
                <p:cNvSpPr>
                  <a:spLocks/>
                </p:cNvSpPr>
                <p:nvPr/>
              </p:nvSpPr>
              <p:spPr bwMode="auto">
                <a:xfrm>
                  <a:off x="7453" y="1994"/>
                  <a:ext cx="238" cy="236"/>
                </a:xfrm>
                <a:custGeom>
                  <a:avLst/>
                  <a:gdLst>
                    <a:gd name="T0" fmla="*/ 104 w 238"/>
                    <a:gd name="T1" fmla="*/ 236 h 236"/>
                    <a:gd name="T2" fmla="*/ 0 w 238"/>
                    <a:gd name="T3" fmla="*/ 56 h 236"/>
                    <a:gd name="T4" fmla="*/ 0 w 238"/>
                    <a:gd name="T5" fmla="*/ 56 h 236"/>
                    <a:gd name="T6" fmla="*/ 16 w 238"/>
                    <a:gd name="T7" fmla="*/ 44 h 236"/>
                    <a:gd name="T8" fmla="*/ 32 w 238"/>
                    <a:gd name="T9" fmla="*/ 32 h 236"/>
                    <a:gd name="T10" fmla="*/ 46 w 238"/>
                    <a:gd name="T11" fmla="*/ 16 h 236"/>
                    <a:gd name="T12" fmla="*/ 58 w 238"/>
                    <a:gd name="T13" fmla="*/ 0 h 236"/>
                    <a:gd name="T14" fmla="*/ 238 w 238"/>
                    <a:gd name="T15" fmla="*/ 104 h 236"/>
                    <a:gd name="T16" fmla="*/ 238 w 238"/>
                    <a:gd name="T17" fmla="*/ 104 h 236"/>
                    <a:gd name="T18" fmla="*/ 224 w 238"/>
                    <a:gd name="T19" fmla="*/ 124 h 236"/>
                    <a:gd name="T20" fmla="*/ 210 w 238"/>
                    <a:gd name="T21" fmla="*/ 142 h 236"/>
                    <a:gd name="T22" fmla="*/ 194 w 238"/>
                    <a:gd name="T23" fmla="*/ 160 h 236"/>
                    <a:gd name="T24" fmla="*/ 178 w 238"/>
                    <a:gd name="T25" fmla="*/ 178 h 236"/>
                    <a:gd name="T26" fmla="*/ 162 w 238"/>
                    <a:gd name="T27" fmla="*/ 194 h 236"/>
                    <a:gd name="T28" fmla="*/ 144 w 238"/>
                    <a:gd name="T29" fmla="*/ 210 h 236"/>
                    <a:gd name="T30" fmla="*/ 124 w 238"/>
                    <a:gd name="T31" fmla="*/ 224 h 236"/>
                    <a:gd name="T32" fmla="*/ 104 w 238"/>
                    <a:gd name="T33"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8" h="236">
                      <a:moveTo>
                        <a:pt x="104" y="236"/>
                      </a:moveTo>
                      <a:lnTo>
                        <a:pt x="0" y="56"/>
                      </a:lnTo>
                      <a:lnTo>
                        <a:pt x="0" y="56"/>
                      </a:lnTo>
                      <a:lnTo>
                        <a:pt x="16" y="44"/>
                      </a:lnTo>
                      <a:lnTo>
                        <a:pt x="32" y="32"/>
                      </a:lnTo>
                      <a:lnTo>
                        <a:pt x="46" y="16"/>
                      </a:lnTo>
                      <a:lnTo>
                        <a:pt x="58" y="0"/>
                      </a:lnTo>
                      <a:lnTo>
                        <a:pt x="238" y="104"/>
                      </a:lnTo>
                      <a:lnTo>
                        <a:pt x="238" y="104"/>
                      </a:lnTo>
                      <a:lnTo>
                        <a:pt x="224" y="124"/>
                      </a:lnTo>
                      <a:lnTo>
                        <a:pt x="210" y="142"/>
                      </a:lnTo>
                      <a:lnTo>
                        <a:pt x="194" y="160"/>
                      </a:lnTo>
                      <a:lnTo>
                        <a:pt x="178" y="178"/>
                      </a:lnTo>
                      <a:lnTo>
                        <a:pt x="162" y="194"/>
                      </a:lnTo>
                      <a:lnTo>
                        <a:pt x="144" y="210"/>
                      </a:lnTo>
                      <a:lnTo>
                        <a:pt x="124" y="224"/>
                      </a:lnTo>
                      <a:lnTo>
                        <a:pt x="104" y="2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7" name="Freeform 35"/>
                <p:cNvSpPr>
                  <a:spLocks/>
                </p:cNvSpPr>
                <p:nvPr/>
              </p:nvSpPr>
              <p:spPr bwMode="auto">
                <a:xfrm>
                  <a:off x="7617" y="2216"/>
                  <a:ext cx="58" cy="58"/>
                </a:xfrm>
                <a:custGeom>
                  <a:avLst/>
                  <a:gdLst>
                    <a:gd name="T0" fmla="*/ 48 w 58"/>
                    <a:gd name="T1" fmla="*/ 52 h 58"/>
                    <a:gd name="T2" fmla="*/ 48 w 58"/>
                    <a:gd name="T3" fmla="*/ 52 h 58"/>
                    <a:gd name="T4" fmla="*/ 38 w 58"/>
                    <a:gd name="T5" fmla="*/ 56 h 58"/>
                    <a:gd name="T6" fmla="*/ 26 w 58"/>
                    <a:gd name="T7" fmla="*/ 58 h 58"/>
                    <a:gd name="T8" fmla="*/ 16 w 58"/>
                    <a:gd name="T9" fmla="*/ 54 h 58"/>
                    <a:gd name="T10" fmla="*/ 6 w 58"/>
                    <a:gd name="T11" fmla="*/ 48 h 58"/>
                    <a:gd name="T12" fmla="*/ 6 w 58"/>
                    <a:gd name="T13" fmla="*/ 48 h 58"/>
                    <a:gd name="T14" fmla="*/ 2 w 58"/>
                    <a:gd name="T15" fmla="*/ 38 h 58"/>
                    <a:gd name="T16" fmla="*/ 0 w 58"/>
                    <a:gd name="T17" fmla="*/ 26 h 58"/>
                    <a:gd name="T18" fmla="*/ 4 w 58"/>
                    <a:gd name="T19" fmla="*/ 16 h 58"/>
                    <a:gd name="T20" fmla="*/ 10 w 58"/>
                    <a:gd name="T21" fmla="*/ 6 h 58"/>
                    <a:gd name="T22" fmla="*/ 10 w 58"/>
                    <a:gd name="T23" fmla="*/ 6 h 58"/>
                    <a:gd name="T24" fmla="*/ 20 w 58"/>
                    <a:gd name="T25" fmla="*/ 2 h 58"/>
                    <a:gd name="T26" fmla="*/ 32 w 58"/>
                    <a:gd name="T27" fmla="*/ 0 h 58"/>
                    <a:gd name="T28" fmla="*/ 42 w 58"/>
                    <a:gd name="T29" fmla="*/ 4 h 58"/>
                    <a:gd name="T30" fmla="*/ 52 w 58"/>
                    <a:gd name="T31" fmla="*/ 10 h 58"/>
                    <a:gd name="T32" fmla="*/ 52 w 58"/>
                    <a:gd name="T33" fmla="*/ 10 h 58"/>
                    <a:gd name="T34" fmla="*/ 56 w 58"/>
                    <a:gd name="T35" fmla="*/ 20 h 58"/>
                    <a:gd name="T36" fmla="*/ 58 w 58"/>
                    <a:gd name="T37" fmla="*/ 32 h 58"/>
                    <a:gd name="T38" fmla="*/ 54 w 58"/>
                    <a:gd name="T39" fmla="*/ 42 h 58"/>
                    <a:gd name="T40" fmla="*/ 48 w 58"/>
                    <a:gd name="T41"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48" y="52"/>
                      </a:moveTo>
                      <a:lnTo>
                        <a:pt x="48" y="52"/>
                      </a:lnTo>
                      <a:lnTo>
                        <a:pt x="38" y="56"/>
                      </a:lnTo>
                      <a:lnTo>
                        <a:pt x="26" y="58"/>
                      </a:lnTo>
                      <a:lnTo>
                        <a:pt x="16" y="54"/>
                      </a:lnTo>
                      <a:lnTo>
                        <a:pt x="6" y="48"/>
                      </a:lnTo>
                      <a:lnTo>
                        <a:pt x="6" y="48"/>
                      </a:lnTo>
                      <a:lnTo>
                        <a:pt x="2" y="38"/>
                      </a:lnTo>
                      <a:lnTo>
                        <a:pt x="0" y="26"/>
                      </a:lnTo>
                      <a:lnTo>
                        <a:pt x="4" y="16"/>
                      </a:lnTo>
                      <a:lnTo>
                        <a:pt x="10" y="6"/>
                      </a:lnTo>
                      <a:lnTo>
                        <a:pt x="10" y="6"/>
                      </a:lnTo>
                      <a:lnTo>
                        <a:pt x="20" y="2"/>
                      </a:lnTo>
                      <a:lnTo>
                        <a:pt x="32" y="0"/>
                      </a:lnTo>
                      <a:lnTo>
                        <a:pt x="42" y="4"/>
                      </a:lnTo>
                      <a:lnTo>
                        <a:pt x="52" y="10"/>
                      </a:lnTo>
                      <a:lnTo>
                        <a:pt x="52" y="10"/>
                      </a:lnTo>
                      <a:lnTo>
                        <a:pt x="56" y="20"/>
                      </a:lnTo>
                      <a:lnTo>
                        <a:pt x="58" y="32"/>
                      </a:lnTo>
                      <a:lnTo>
                        <a:pt x="54" y="42"/>
                      </a:lnTo>
                      <a:lnTo>
                        <a:pt x="48"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8" name="Freeform 36"/>
                <p:cNvSpPr>
                  <a:spLocks/>
                </p:cNvSpPr>
                <p:nvPr/>
              </p:nvSpPr>
              <p:spPr bwMode="auto">
                <a:xfrm>
                  <a:off x="7523" y="1894"/>
                  <a:ext cx="228" cy="182"/>
                </a:xfrm>
                <a:custGeom>
                  <a:avLst/>
                  <a:gdLst>
                    <a:gd name="T0" fmla="*/ 180 w 228"/>
                    <a:gd name="T1" fmla="*/ 182 h 182"/>
                    <a:gd name="T2" fmla="*/ 0 w 228"/>
                    <a:gd name="T3" fmla="*/ 78 h 182"/>
                    <a:gd name="T4" fmla="*/ 0 w 228"/>
                    <a:gd name="T5" fmla="*/ 78 h 182"/>
                    <a:gd name="T6" fmla="*/ 8 w 228"/>
                    <a:gd name="T7" fmla="*/ 60 h 182"/>
                    <a:gd name="T8" fmla="*/ 14 w 228"/>
                    <a:gd name="T9" fmla="*/ 40 h 182"/>
                    <a:gd name="T10" fmla="*/ 20 w 228"/>
                    <a:gd name="T11" fmla="*/ 20 h 182"/>
                    <a:gd name="T12" fmla="*/ 22 w 228"/>
                    <a:gd name="T13" fmla="*/ 0 h 182"/>
                    <a:gd name="T14" fmla="*/ 228 w 228"/>
                    <a:gd name="T15" fmla="*/ 0 h 182"/>
                    <a:gd name="T16" fmla="*/ 228 w 228"/>
                    <a:gd name="T17" fmla="*/ 0 h 182"/>
                    <a:gd name="T18" fmla="*/ 228 w 228"/>
                    <a:gd name="T19" fmla="*/ 24 h 182"/>
                    <a:gd name="T20" fmla="*/ 224 w 228"/>
                    <a:gd name="T21" fmla="*/ 48 h 182"/>
                    <a:gd name="T22" fmla="*/ 220 w 228"/>
                    <a:gd name="T23" fmla="*/ 72 h 182"/>
                    <a:gd name="T24" fmla="*/ 214 w 228"/>
                    <a:gd name="T25" fmla="*/ 94 h 182"/>
                    <a:gd name="T26" fmla="*/ 208 w 228"/>
                    <a:gd name="T27" fmla="*/ 116 h 182"/>
                    <a:gd name="T28" fmla="*/ 200 w 228"/>
                    <a:gd name="T29" fmla="*/ 140 h 182"/>
                    <a:gd name="T30" fmla="*/ 190 w 228"/>
                    <a:gd name="T31" fmla="*/ 160 h 182"/>
                    <a:gd name="T32" fmla="*/ 180 w 228"/>
                    <a:gd name="T33"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82">
                      <a:moveTo>
                        <a:pt x="180" y="182"/>
                      </a:moveTo>
                      <a:lnTo>
                        <a:pt x="0" y="78"/>
                      </a:lnTo>
                      <a:lnTo>
                        <a:pt x="0" y="78"/>
                      </a:lnTo>
                      <a:lnTo>
                        <a:pt x="8" y="60"/>
                      </a:lnTo>
                      <a:lnTo>
                        <a:pt x="14" y="40"/>
                      </a:lnTo>
                      <a:lnTo>
                        <a:pt x="20" y="20"/>
                      </a:lnTo>
                      <a:lnTo>
                        <a:pt x="22" y="0"/>
                      </a:lnTo>
                      <a:lnTo>
                        <a:pt x="228" y="0"/>
                      </a:lnTo>
                      <a:lnTo>
                        <a:pt x="228" y="0"/>
                      </a:lnTo>
                      <a:lnTo>
                        <a:pt x="228" y="24"/>
                      </a:lnTo>
                      <a:lnTo>
                        <a:pt x="224" y="48"/>
                      </a:lnTo>
                      <a:lnTo>
                        <a:pt x="220" y="72"/>
                      </a:lnTo>
                      <a:lnTo>
                        <a:pt x="214" y="94"/>
                      </a:lnTo>
                      <a:lnTo>
                        <a:pt x="208" y="116"/>
                      </a:lnTo>
                      <a:lnTo>
                        <a:pt x="200" y="140"/>
                      </a:lnTo>
                      <a:lnTo>
                        <a:pt x="190" y="160"/>
                      </a:lnTo>
                      <a:lnTo>
                        <a:pt x="180"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9" name="Freeform 37"/>
                <p:cNvSpPr>
                  <a:spLocks/>
                </p:cNvSpPr>
                <p:nvPr/>
              </p:nvSpPr>
              <p:spPr bwMode="auto">
                <a:xfrm>
                  <a:off x="7723" y="2090"/>
                  <a:ext cx="58" cy="58"/>
                </a:xfrm>
                <a:custGeom>
                  <a:avLst/>
                  <a:gdLst>
                    <a:gd name="T0" fmla="*/ 54 w 58"/>
                    <a:gd name="T1" fmla="*/ 42 h 58"/>
                    <a:gd name="T2" fmla="*/ 54 w 58"/>
                    <a:gd name="T3" fmla="*/ 42 h 58"/>
                    <a:gd name="T4" fmla="*/ 46 w 58"/>
                    <a:gd name="T5" fmla="*/ 52 h 58"/>
                    <a:gd name="T6" fmla="*/ 36 w 58"/>
                    <a:gd name="T7" fmla="*/ 56 h 58"/>
                    <a:gd name="T8" fmla="*/ 26 w 58"/>
                    <a:gd name="T9" fmla="*/ 58 h 58"/>
                    <a:gd name="T10" fmla="*/ 14 w 58"/>
                    <a:gd name="T11" fmla="*/ 54 h 58"/>
                    <a:gd name="T12" fmla="*/ 14 w 58"/>
                    <a:gd name="T13" fmla="*/ 54 h 58"/>
                    <a:gd name="T14" fmla="*/ 6 w 58"/>
                    <a:gd name="T15" fmla="*/ 46 h 58"/>
                    <a:gd name="T16" fmla="*/ 2 w 58"/>
                    <a:gd name="T17" fmla="*/ 36 h 58"/>
                    <a:gd name="T18" fmla="*/ 0 w 58"/>
                    <a:gd name="T19" fmla="*/ 24 h 58"/>
                    <a:gd name="T20" fmla="*/ 4 w 58"/>
                    <a:gd name="T21" fmla="*/ 14 h 58"/>
                    <a:gd name="T22" fmla="*/ 4 w 58"/>
                    <a:gd name="T23" fmla="*/ 14 h 58"/>
                    <a:gd name="T24" fmla="*/ 12 w 58"/>
                    <a:gd name="T25" fmla="*/ 6 h 58"/>
                    <a:gd name="T26" fmla="*/ 22 w 58"/>
                    <a:gd name="T27" fmla="*/ 0 h 58"/>
                    <a:gd name="T28" fmla="*/ 32 w 58"/>
                    <a:gd name="T29" fmla="*/ 0 h 58"/>
                    <a:gd name="T30" fmla="*/ 44 w 58"/>
                    <a:gd name="T31" fmla="*/ 4 h 58"/>
                    <a:gd name="T32" fmla="*/ 44 w 58"/>
                    <a:gd name="T33" fmla="*/ 4 h 58"/>
                    <a:gd name="T34" fmla="*/ 52 w 58"/>
                    <a:gd name="T35" fmla="*/ 10 h 58"/>
                    <a:gd name="T36" fmla="*/ 56 w 58"/>
                    <a:gd name="T37" fmla="*/ 20 h 58"/>
                    <a:gd name="T38" fmla="*/ 58 w 58"/>
                    <a:gd name="T39" fmla="*/ 32 h 58"/>
                    <a:gd name="T40" fmla="*/ 54 w 58"/>
                    <a:gd name="T41"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54" y="42"/>
                      </a:moveTo>
                      <a:lnTo>
                        <a:pt x="54" y="42"/>
                      </a:lnTo>
                      <a:lnTo>
                        <a:pt x="46" y="52"/>
                      </a:lnTo>
                      <a:lnTo>
                        <a:pt x="36" y="56"/>
                      </a:lnTo>
                      <a:lnTo>
                        <a:pt x="26" y="58"/>
                      </a:lnTo>
                      <a:lnTo>
                        <a:pt x="14" y="54"/>
                      </a:lnTo>
                      <a:lnTo>
                        <a:pt x="14" y="54"/>
                      </a:lnTo>
                      <a:lnTo>
                        <a:pt x="6" y="46"/>
                      </a:lnTo>
                      <a:lnTo>
                        <a:pt x="2" y="36"/>
                      </a:lnTo>
                      <a:lnTo>
                        <a:pt x="0" y="24"/>
                      </a:lnTo>
                      <a:lnTo>
                        <a:pt x="4" y="14"/>
                      </a:lnTo>
                      <a:lnTo>
                        <a:pt x="4" y="14"/>
                      </a:lnTo>
                      <a:lnTo>
                        <a:pt x="12" y="6"/>
                      </a:lnTo>
                      <a:lnTo>
                        <a:pt x="22" y="0"/>
                      </a:lnTo>
                      <a:lnTo>
                        <a:pt x="32" y="0"/>
                      </a:lnTo>
                      <a:lnTo>
                        <a:pt x="44" y="4"/>
                      </a:lnTo>
                      <a:lnTo>
                        <a:pt x="44" y="4"/>
                      </a:lnTo>
                      <a:lnTo>
                        <a:pt x="52" y="10"/>
                      </a:lnTo>
                      <a:lnTo>
                        <a:pt x="56" y="20"/>
                      </a:lnTo>
                      <a:lnTo>
                        <a:pt x="58" y="32"/>
                      </a:lnTo>
                      <a:lnTo>
                        <a:pt x="54"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0" name="Freeform 38"/>
                <p:cNvSpPr>
                  <a:spLocks/>
                </p:cNvSpPr>
                <p:nvPr/>
              </p:nvSpPr>
              <p:spPr bwMode="auto">
                <a:xfrm>
                  <a:off x="7781" y="1934"/>
                  <a:ext cx="56" cy="58"/>
                </a:xfrm>
                <a:custGeom>
                  <a:avLst/>
                  <a:gdLst>
                    <a:gd name="T0" fmla="*/ 56 w 56"/>
                    <a:gd name="T1" fmla="*/ 34 h 58"/>
                    <a:gd name="T2" fmla="*/ 56 w 56"/>
                    <a:gd name="T3" fmla="*/ 34 h 58"/>
                    <a:gd name="T4" fmla="*/ 52 w 56"/>
                    <a:gd name="T5" fmla="*/ 44 h 58"/>
                    <a:gd name="T6" fmla="*/ 44 w 56"/>
                    <a:gd name="T7" fmla="*/ 52 h 58"/>
                    <a:gd name="T8" fmla="*/ 34 w 56"/>
                    <a:gd name="T9" fmla="*/ 58 h 58"/>
                    <a:gd name="T10" fmla="*/ 22 w 56"/>
                    <a:gd name="T11" fmla="*/ 58 h 58"/>
                    <a:gd name="T12" fmla="*/ 22 w 56"/>
                    <a:gd name="T13" fmla="*/ 58 h 58"/>
                    <a:gd name="T14" fmla="*/ 12 w 56"/>
                    <a:gd name="T15" fmla="*/ 54 h 58"/>
                    <a:gd name="T16" fmla="*/ 4 w 56"/>
                    <a:gd name="T17" fmla="*/ 46 h 58"/>
                    <a:gd name="T18" fmla="*/ 0 w 56"/>
                    <a:gd name="T19" fmla="*/ 36 h 58"/>
                    <a:gd name="T20" fmla="*/ 0 w 56"/>
                    <a:gd name="T21" fmla="*/ 24 h 58"/>
                    <a:gd name="T22" fmla="*/ 0 w 56"/>
                    <a:gd name="T23" fmla="*/ 24 h 58"/>
                    <a:gd name="T24" fmla="*/ 4 w 56"/>
                    <a:gd name="T25" fmla="*/ 14 h 58"/>
                    <a:gd name="T26" fmla="*/ 10 w 56"/>
                    <a:gd name="T27" fmla="*/ 6 h 58"/>
                    <a:gd name="T28" fmla="*/ 22 w 56"/>
                    <a:gd name="T29" fmla="*/ 0 h 58"/>
                    <a:gd name="T30" fmla="*/ 32 w 56"/>
                    <a:gd name="T31" fmla="*/ 0 h 58"/>
                    <a:gd name="T32" fmla="*/ 32 w 56"/>
                    <a:gd name="T33" fmla="*/ 0 h 58"/>
                    <a:gd name="T34" fmla="*/ 44 w 56"/>
                    <a:gd name="T35" fmla="*/ 4 h 58"/>
                    <a:gd name="T36" fmla="*/ 52 w 56"/>
                    <a:gd name="T37" fmla="*/ 12 h 58"/>
                    <a:gd name="T38" fmla="*/ 56 w 56"/>
                    <a:gd name="T39" fmla="*/ 22 h 58"/>
                    <a:gd name="T40" fmla="*/ 56 w 56"/>
                    <a:gd name="T41" fmla="*/ 3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8">
                      <a:moveTo>
                        <a:pt x="56" y="34"/>
                      </a:moveTo>
                      <a:lnTo>
                        <a:pt x="56" y="34"/>
                      </a:lnTo>
                      <a:lnTo>
                        <a:pt x="52" y="44"/>
                      </a:lnTo>
                      <a:lnTo>
                        <a:pt x="44" y="52"/>
                      </a:lnTo>
                      <a:lnTo>
                        <a:pt x="34" y="58"/>
                      </a:lnTo>
                      <a:lnTo>
                        <a:pt x="22" y="58"/>
                      </a:lnTo>
                      <a:lnTo>
                        <a:pt x="22" y="58"/>
                      </a:lnTo>
                      <a:lnTo>
                        <a:pt x="12" y="54"/>
                      </a:lnTo>
                      <a:lnTo>
                        <a:pt x="4" y="46"/>
                      </a:lnTo>
                      <a:lnTo>
                        <a:pt x="0" y="36"/>
                      </a:lnTo>
                      <a:lnTo>
                        <a:pt x="0" y="24"/>
                      </a:lnTo>
                      <a:lnTo>
                        <a:pt x="0" y="24"/>
                      </a:lnTo>
                      <a:lnTo>
                        <a:pt x="4" y="14"/>
                      </a:lnTo>
                      <a:lnTo>
                        <a:pt x="10" y="6"/>
                      </a:lnTo>
                      <a:lnTo>
                        <a:pt x="22" y="0"/>
                      </a:lnTo>
                      <a:lnTo>
                        <a:pt x="32" y="0"/>
                      </a:lnTo>
                      <a:lnTo>
                        <a:pt x="32" y="0"/>
                      </a:lnTo>
                      <a:lnTo>
                        <a:pt x="44" y="4"/>
                      </a:lnTo>
                      <a:lnTo>
                        <a:pt x="52" y="12"/>
                      </a:lnTo>
                      <a:lnTo>
                        <a:pt x="56" y="22"/>
                      </a:lnTo>
                      <a:lnTo>
                        <a:pt x="56"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1" name="Freeform 39"/>
                <p:cNvSpPr>
                  <a:spLocks/>
                </p:cNvSpPr>
                <p:nvPr/>
              </p:nvSpPr>
              <p:spPr bwMode="auto">
                <a:xfrm>
                  <a:off x="7781" y="1770"/>
                  <a:ext cx="56" cy="56"/>
                </a:xfrm>
                <a:custGeom>
                  <a:avLst/>
                  <a:gdLst>
                    <a:gd name="T0" fmla="*/ 32 w 56"/>
                    <a:gd name="T1" fmla="*/ 56 h 56"/>
                    <a:gd name="T2" fmla="*/ 32 w 56"/>
                    <a:gd name="T3" fmla="*/ 56 h 56"/>
                    <a:gd name="T4" fmla="*/ 22 w 56"/>
                    <a:gd name="T5" fmla="*/ 56 h 56"/>
                    <a:gd name="T6" fmla="*/ 10 w 56"/>
                    <a:gd name="T7" fmla="*/ 52 h 56"/>
                    <a:gd name="T8" fmla="*/ 4 w 56"/>
                    <a:gd name="T9" fmla="*/ 44 h 56"/>
                    <a:gd name="T10" fmla="*/ 0 w 56"/>
                    <a:gd name="T11" fmla="*/ 32 h 56"/>
                    <a:gd name="T12" fmla="*/ 0 w 56"/>
                    <a:gd name="T13" fmla="*/ 32 h 56"/>
                    <a:gd name="T14" fmla="*/ 0 w 56"/>
                    <a:gd name="T15" fmla="*/ 22 h 56"/>
                    <a:gd name="T16" fmla="*/ 4 w 56"/>
                    <a:gd name="T17" fmla="*/ 12 h 56"/>
                    <a:gd name="T18" fmla="*/ 12 w 56"/>
                    <a:gd name="T19" fmla="*/ 4 h 56"/>
                    <a:gd name="T20" fmla="*/ 22 w 56"/>
                    <a:gd name="T21" fmla="*/ 0 h 56"/>
                    <a:gd name="T22" fmla="*/ 22 w 56"/>
                    <a:gd name="T23" fmla="*/ 0 h 56"/>
                    <a:gd name="T24" fmla="*/ 34 w 56"/>
                    <a:gd name="T25" fmla="*/ 0 h 56"/>
                    <a:gd name="T26" fmla="*/ 44 w 56"/>
                    <a:gd name="T27" fmla="*/ 4 h 56"/>
                    <a:gd name="T28" fmla="*/ 52 w 56"/>
                    <a:gd name="T29" fmla="*/ 12 h 56"/>
                    <a:gd name="T30" fmla="*/ 56 w 56"/>
                    <a:gd name="T31" fmla="*/ 22 h 56"/>
                    <a:gd name="T32" fmla="*/ 56 w 56"/>
                    <a:gd name="T33" fmla="*/ 22 h 56"/>
                    <a:gd name="T34" fmla="*/ 56 w 56"/>
                    <a:gd name="T35" fmla="*/ 34 h 56"/>
                    <a:gd name="T36" fmla="*/ 52 w 56"/>
                    <a:gd name="T37" fmla="*/ 44 h 56"/>
                    <a:gd name="T38" fmla="*/ 44 w 56"/>
                    <a:gd name="T39" fmla="*/ 52 h 56"/>
                    <a:gd name="T40" fmla="*/ 32 w 56"/>
                    <a:gd name="T4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32" y="56"/>
                      </a:moveTo>
                      <a:lnTo>
                        <a:pt x="32" y="56"/>
                      </a:lnTo>
                      <a:lnTo>
                        <a:pt x="22" y="56"/>
                      </a:lnTo>
                      <a:lnTo>
                        <a:pt x="10" y="52"/>
                      </a:lnTo>
                      <a:lnTo>
                        <a:pt x="4" y="44"/>
                      </a:lnTo>
                      <a:lnTo>
                        <a:pt x="0" y="32"/>
                      </a:lnTo>
                      <a:lnTo>
                        <a:pt x="0" y="32"/>
                      </a:lnTo>
                      <a:lnTo>
                        <a:pt x="0" y="22"/>
                      </a:lnTo>
                      <a:lnTo>
                        <a:pt x="4" y="12"/>
                      </a:lnTo>
                      <a:lnTo>
                        <a:pt x="12" y="4"/>
                      </a:lnTo>
                      <a:lnTo>
                        <a:pt x="22" y="0"/>
                      </a:lnTo>
                      <a:lnTo>
                        <a:pt x="22" y="0"/>
                      </a:lnTo>
                      <a:lnTo>
                        <a:pt x="34" y="0"/>
                      </a:lnTo>
                      <a:lnTo>
                        <a:pt x="44" y="4"/>
                      </a:lnTo>
                      <a:lnTo>
                        <a:pt x="52" y="12"/>
                      </a:lnTo>
                      <a:lnTo>
                        <a:pt x="56" y="22"/>
                      </a:lnTo>
                      <a:lnTo>
                        <a:pt x="56" y="22"/>
                      </a:lnTo>
                      <a:lnTo>
                        <a:pt x="56" y="34"/>
                      </a:lnTo>
                      <a:lnTo>
                        <a:pt x="52" y="44"/>
                      </a:lnTo>
                      <a:lnTo>
                        <a:pt x="44" y="52"/>
                      </a:lnTo>
                      <a:lnTo>
                        <a:pt x="32"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2" name="Freeform 40"/>
                <p:cNvSpPr>
                  <a:spLocks noEditPoints="1"/>
                </p:cNvSpPr>
                <p:nvPr/>
              </p:nvSpPr>
              <p:spPr bwMode="auto">
                <a:xfrm>
                  <a:off x="6677" y="2582"/>
                  <a:ext cx="622" cy="624"/>
                </a:xfrm>
                <a:custGeom>
                  <a:avLst/>
                  <a:gdLst>
                    <a:gd name="T0" fmla="*/ 312 w 622"/>
                    <a:gd name="T1" fmla="*/ 0 h 624"/>
                    <a:gd name="T2" fmla="*/ 248 w 622"/>
                    <a:gd name="T3" fmla="*/ 6 h 624"/>
                    <a:gd name="T4" fmla="*/ 190 w 622"/>
                    <a:gd name="T5" fmla="*/ 24 h 624"/>
                    <a:gd name="T6" fmla="*/ 138 w 622"/>
                    <a:gd name="T7" fmla="*/ 54 h 624"/>
                    <a:gd name="T8" fmla="*/ 92 w 622"/>
                    <a:gd name="T9" fmla="*/ 92 h 624"/>
                    <a:gd name="T10" fmla="*/ 54 w 622"/>
                    <a:gd name="T11" fmla="*/ 138 h 624"/>
                    <a:gd name="T12" fmla="*/ 24 w 622"/>
                    <a:gd name="T13" fmla="*/ 190 h 624"/>
                    <a:gd name="T14" fmla="*/ 6 w 622"/>
                    <a:gd name="T15" fmla="*/ 250 h 624"/>
                    <a:gd name="T16" fmla="*/ 0 w 622"/>
                    <a:gd name="T17" fmla="*/ 312 h 624"/>
                    <a:gd name="T18" fmla="*/ 2 w 622"/>
                    <a:gd name="T19" fmla="*/ 344 h 624"/>
                    <a:gd name="T20" fmla="*/ 14 w 622"/>
                    <a:gd name="T21" fmla="*/ 404 h 624"/>
                    <a:gd name="T22" fmla="*/ 38 w 622"/>
                    <a:gd name="T23" fmla="*/ 460 h 624"/>
                    <a:gd name="T24" fmla="*/ 72 w 622"/>
                    <a:gd name="T25" fmla="*/ 510 h 624"/>
                    <a:gd name="T26" fmla="*/ 114 w 622"/>
                    <a:gd name="T27" fmla="*/ 552 h 624"/>
                    <a:gd name="T28" fmla="*/ 162 w 622"/>
                    <a:gd name="T29" fmla="*/ 586 h 624"/>
                    <a:gd name="T30" fmla="*/ 218 w 622"/>
                    <a:gd name="T31" fmla="*/ 610 h 624"/>
                    <a:gd name="T32" fmla="*/ 280 w 622"/>
                    <a:gd name="T33" fmla="*/ 622 h 624"/>
                    <a:gd name="T34" fmla="*/ 312 w 622"/>
                    <a:gd name="T35" fmla="*/ 624 h 624"/>
                    <a:gd name="T36" fmla="*/ 374 w 622"/>
                    <a:gd name="T37" fmla="*/ 618 h 624"/>
                    <a:gd name="T38" fmla="*/ 432 w 622"/>
                    <a:gd name="T39" fmla="*/ 600 h 624"/>
                    <a:gd name="T40" fmla="*/ 484 w 622"/>
                    <a:gd name="T41" fmla="*/ 570 h 624"/>
                    <a:gd name="T42" fmla="*/ 530 w 622"/>
                    <a:gd name="T43" fmla="*/ 532 h 624"/>
                    <a:gd name="T44" fmla="*/ 568 w 622"/>
                    <a:gd name="T45" fmla="*/ 486 h 624"/>
                    <a:gd name="T46" fmla="*/ 598 w 622"/>
                    <a:gd name="T47" fmla="*/ 434 h 624"/>
                    <a:gd name="T48" fmla="*/ 616 w 622"/>
                    <a:gd name="T49" fmla="*/ 374 h 624"/>
                    <a:gd name="T50" fmla="*/ 622 w 622"/>
                    <a:gd name="T51" fmla="*/ 312 h 624"/>
                    <a:gd name="T52" fmla="*/ 620 w 622"/>
                    <a:gd name="T53" fmla="*/ 280 h 624"/>
                    <a:gd name="T54" fmla="*/ 608 w 622"/>
                    <a:gd name="T55" fmla="*/ 220 h 624"/>
                    <a:gd name="T56" fmla="*/ 584 w 622"/>
                    <a:gd name="T57" fmla="*/ 164 h 624"/>
                    <a:gd name="T58" fmla="*/ 552 w 622"/>
                    <a:gd name="T59" fmla="*/ 114 h 624"/>
                    <a:gd name="T60" fmla="*/ 508 w 622"/>
                    <a:gd name="T61" fmla="*/ 72 h 624"/>
                    <a:gd name="T62" fmla="*/ 460 w 622"/>
                    <a:gd name="T63" fmla="*/ 38 h 624"/>
                    <a:gd name="T64" fmla="*/ 404 w 622"/>
                    <a:gd name="T65" fmla="*/ 14 h 624"/>
                    <a:gd name="T66" fmla="*/ 342 w 622"/>
                    <a:gd name="T67" fmla="*/ 2 h 624"/>
                    <a:gd name="T68" fmla="*/ 312 w 622"/>
                    <a:gd name="T69" fmla="*/ 438 h 624"/>
                    <a:gd name="T70" fmla="*/ 298 w 622"/>
                    <a:gd name="T71" fmla="*/ 438 h 624"/>
                    <a:gd name="T72" fmla="*/ 274 w 622"/>
                    <a:gd name="T73" fmla="*/ 432 h 624"/>
                    <a:gd name="T74" fmla="*/ 240 w 622"/>
                    <a:gd name="T75" fmla="*/ 416 h 624"/>
                    <a:gd name="T76" fmla="*/ 206 w 622"/>
                    <a:gd name="T77" fmla="*/ 382 h 624"/>
                    <a:gd name="T78" fmla="*/ 190 w 622"/>
                    <a:gd name="T79" fmla="*/ 350 h 624"/>
                    <a:gd name="T80" fmla="*/ 186 w 622"/>
                    <a:gd name="T81" fmla="*/ 324 h 624"/>
                    <a:gd name="T82" fmla="*/ 184 w 622"/>
                    <a:gd name="T83" fmla="*/ 312 h 624"/>
                    <a:gd name="T84" fmla="*/ 188 w 622"/>
                    <a:gd name="T85" fmla="*/ 286 h 624"/>
                    <a:gd name="T86" fmla="*/ 194 w 622"/>
                    <a:gd name="T87" fmla="*/ 262 h 624"/>
                    <a:gd name="T88" fmla="*/ 222 w 622"/>
                    <a:gd name="T89" fmla="*/ 222 h 624"/>
                    <a:gd name="T90" fmla="*/ 262 w 622"/>
                    <a:gd name="T91" fmla="*/ 196 h 624"/>
                    <a:gd name="T92" fmla="*/ 286 w 622"/>
                    <a:gd name="T93" fmla="*/ 188 h 624"/>
                    <a:gd name="T94" fmla="*/ 312 w 622"/>
                    <a:gd name="T95" fmla="*/ 186 h 624"/>
                    <a:gd name="T96" fmla="*/ 324 w 622"/>
                    <a:gd name="T97" fmla="*/ 186 h 624"/>
                    <a:gd name="T98" fmla="*/ 348 w 622"/>
                    <a:gd name="T99" fmla="*/ 192 h 624"/>
                    <a:gd name="T100" fmla="*/ 382 w 622"/>
                    <a:gd name="T101" fmla="*/ 208 h 624"/>
                    <a:gd name="T102" fmla="*/ 416 w 622"/>
                    <a:gd name="T103" fmla="*/ 242 h 624"/>
                    <a:gd name="T104" fmla="*/ 432 w 622"/>
                    <a:gd name="T105" fmla="*/ 274 h 624"/>
                    <a:gd name="T106" fmla="*/ 436 w 622"/>
                    <a:gd name="T107" fmla="*/ 300 h 624"/>
                    <a:gd name="T108" fmla="*/ 438 w 622"/>
                    <a:gd name="T109" fmla="*/ 312 h 624"/>
                    <a:gd name="T110" fmla="*/ 434 w 622"/>
                    <a:gd name="T111" fmla="*/ 338 h 624"/>
                    <a:gd name="T112" fmla="*/ 428 w 622"/>
                    <a:gd name="T113" fmla="*/ 362 h 624"/>
                    <a:gd name="T114" fmla="*/ 400 w 622"/>
                    <a:gd name="T115" fmla="*/ 402 h 624"/>
                    <a:gd name="T116" fmla="*/ 360 w 622"/>
                    <a:gd name="T117" fmla="*/ 428 h 624"/>
                    <a:gd name="T118" fmla="*/ 336 w 622"/>
                    <a:gd name="T119" fmla="*/ 436 h 624"/>
                    <a:gd name="T120" fmla="*/ 312 w 622"/>
                    <a:gd name="T121" fmla="*/ 43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2" h="624">
                      <a:moveTo>
                        <a:pt x="312" y="0"/>
                      </a:moveTo>
                      <a:lnTo>
                        <a:pt x="312" y="0"/>
                      </a:lnTo>
                      <a:lnTo>
                        <a:pt x="280" y="2"/>
                      </a:lnTo>
                      <a:lnTo>
                        <a:pt x="248" y="6"/>
                      </a:lnTo>
                      <a:lnTo>
                        <a:pt x="218" y="14"/>
                      </a:lnTo>
                      <a:lnTo>
                        <a:pt x="190" y="24"/>
                      </a:lnTo>
                      <a:lnTo>
                        <a:pt x="162" y="38"/>
                      </a:lnTo>
                      <a:lnTo>
                        <a:pt x="138" y="54"/>
                      </a:lnTo>
                      <a:lnTo>
                        <a:pt x="114" y="72"/>
                      </a:lnTo>
                      <a:lnTo>
                        <a:pt x="92" y="92"/>
                      </a:lnTo>
                      <a:lnTo>
                        <a:pt x="72" y="114"/>
                      </a:lnTo>
                      <a:lnTo>
                        <a:pt x="54" y="138"/>
                      </a:lnTo>
                      <a:lnTo>
                        <a:pt x="38" y="164"/>
                      </a:lnTo>
                      <a:lnTo>
                        <a:pt x="24" y="190"/>
                      </a:lnTo>
                      <a:lnTo>
                        <a:pt x="14" y="220"/>
                      </a:lnTo>
                      <a:lnTo>
                        <a:pt x="6" y="250"/>
                      </a:lnTo>
                      <a:lnTo>
                        <a:pt x="2" y="280"/>
                      </a:lnTo>
                      <a:lnTo>
                        <a:pt x="0" y="312"/>
                      </a:lnTo>
                      <a:lnTo>
                        <a:pt x="0" y="312"/>
                      </a:lnTo>
                      <a:lnTo>
                        <a:pt x="2" y="344"/>
                      </a:lnTo>
                      <a:lnTo>
                        <a:pt x="6" y="374"/>
                      </a:lnTo>
                      <a:lnTo>
                        <a:pt x="14" y="404"/>
                      </a:lnTo>
                      <a:lnTo>
                        <a:pt x="24" y="434"/>
                      </a:lnTo>
                      <a:lnTo>
                        <a:pt x="38" y="460"/>
                      </a:lnTo>
                      <a:lnTo>
                        <a:pt x="54" y="486"/>
                      </a:lnTo>
                      <a:lnTo>
                        <a:pt x="72" y="510"/>
                      </a:lnTo>
                      <a:lnTo>
                        <a:pt x="92" y="532"/>
                      </a:lnTo>
                      <a:lnTo>
                        <a:pt x="114" y="552"/>
                      </a:lnTo>
                      <a:lnTo>
                        <a:pt x="138" y="570"/>
                      </a:lnTo>
                      <a:lnTo>
                        <a:pt x="162" y="586"/>
                      </a:lnTo>
                      <a:lnTo>
                        <a:pt x="190" y="600"/>
                      </a:lnTo>
                      <a:lnTo>
                        <a:pt x="218" y="610"/>
                      </a:lnTo>
                      <a:lnTo>
                        <a:pt x="248" y="618"/>
                      </a:lnTo>
                      <a:lnTo>
                        <a:pt x="280" y="622"/>
                      </a:lnTo>
                      <a:lnTo>
                        <a:pt x="312" y="624"/>
                      </a:lnTo>
                      <a:lnTo>
                        <a:pt x="312" y="624"/>
                      </a:lnTo>
                      <a:lnTo>
                        <a:pt x="342" y="622"/>
                      </a:lnTo>
                      <a:lnTo>
                        <a:pt x="374" y="618"/>
                      </a:lnTo>
                      <a:lnTo>
                        <a:pt x="404" y="610"/>
                      </a:lnTo>
                      <a:lnTo>
                        <a:pt x="432" y="600"/>
                      </a:lnTo>
                      <a:lnTo>
                        <a:pt x="460" y="586"/>
                      </a:lnTo>
                      <a:lnTo>
                        <a:pt x="484" y="570"/>
                      </a:lnTo>
                      <a:lnTo>
                        <a:pt x="508" y="552"/>
                      </a:lnTo>
                      <a:lnTo>
                        <a:pt x="530" y="532"/>
                      </a:lnTo>
                      <a:lnTo>
                        <a:pt x="552" y="510"/>
                      </a:lnTo>
                      <a:lnTo>
                        <a:pt x="568" y="486"/>
                      </a:lnTo>
                      <a:lnTo>
                        <a:pt x="584" y="460"/>
                      </a:lnTo>
                      <a:lnTo>
                        <a:pt x="598" y="434"/>
                      </a:lnTo>
                      <a:lnTo>
                        <a:pt x="608" y="404"/>
                      </a:lnTo>
                      <a:lnTo>
                        <a:pt x="616" y="374"/>
                      </a:lnTo>
                      <a:lnTo>
                        <a:pt x="620" y="344"/>
                      </a:lnTo>
                      <a:lnTo>
                        <a:pt x="622" y="312"/>
                      </a:lnTo>
                      <a:lnTo>
                        <a:pt x="622" y="312"/>
                      </a:lnTo>
                      <a:lnTo>
                        <a:pt x="620" y="280"/>
                      </a:lnTo>
                      <a:lnTo>
                        <a:pt x="616" y="250"/>
                      </a:lnTo>
                      <a:lnTo>
                        <a:pt x="608" y="220"/>
                      </a:lnTo>
                      <a:lnTo>
                        <a:pt x="598" y="190"/>
                      </a:lnTo>
                      <a:lnTo>
                        <a:pt x="584" y="164"/>
                      </a:lnTo>
                      <a:lnTo>
                        <a:pt x="568" y="138"/>
                      </a:lnTo>
                      <a:lnTo>
                        <a:pt x="552" y="114"/>
                      </a:lnTo>
                      <a:lnTo>
                        <a:pt x="530" y="92"/>
                      </a:lnTo>
                      <a:lnTo>
                        <a:pt x="508" y="72"/>
                      </a:lnTo>
                      <a:lnTo>
                        <a:pt x="484" y="54"/>
                      </a:lnTo>
                      <a:lnTo>
                        <a:pt x="460" y="38"/>
                      </a:lnTo>
                      <a:lnTo>
                        <a:pt x="432" y="24"/>
                      </a:lnTo>
                      <a:lnTo>
                        <a:pt x="404" y="14"/>
                      </a:lnTo>
                      <a:lnTo>
                        <a:pt x="374" y="6"/>
                      </a:lnTo>
                      <a:lnTo>
                        <a:pt x="342" y="2"/>
                      </a:lnTo>
                      <a:lnTo>
                        <a:pt x="312" y="0"/>
                      </a:lnTo>
                      <a:close/>
                      <a:moveTo>
                        <a:pt x="312" y="438"/>
                      </a:moveTo>
                      <a:lnTo>
                        <a:pt x="312" y="438"/>
                      </a:lnTo>
                      <a:lnTo>
                        <a:pt x="298" y="438"/>
                      </a:lnTo>
                      <a:lnTo>
                        <a:pt x="286" y="436"/>
                      </a:lnTo>
                      <a:lnTo>
                        <a:pt x="274" y="432"/>
                      </a:lnTo>
                      <a:lnTo>
                        <a:pt x="262" y="428"/>
                      </a:lnTo>
                      <a:lnTo>
                        <a:pt x="240" y="416"/>
                      </a:lnTo>
                      <a:lnTo>
                        <a:pt x="222" y="402"/>
                      </a:lnTo>
                      <a:lnTo>
                        <a:pt x="206" y="382"/>
                      </a:lnTo>
                      <a:lnTo>
                        <a:pt x="194" y="362"/>
                      </a:lnTo>
                      <a:lnTo>
                        <a:pt x="190" y="350"/>
                      </a:lnTo>
                      <a:lnTo>
                        <a:pt x="188" y="338"/>
                      </a:lnTo>
                      <a:lnTo>
                        <a:pt x="186" y="324"/>
                      </a:lnTo>
                      <a:lnTo>
                        <a:pt x="184" y="312"/>
                      </a:lnTo>
                      <a:lnTo>
                        <a:pt x="184" y="312"/>
                      </a:lnTo>
                      <a:lnTo>
                        <a:pt x="186" y="300"/>
                      </a:lnTo>
                      <a:lnTo>
                        <a:pt x="188" y="286"/>
                      </a:lnTo>
                      <a:lnTo>
                        <a:pt x="190" y="274"/>
                      </a:lnTo>
                      <a:lnTo>
                        <a:pt x="194" y="262"/>
                      </a:lnTo>
                      <a:lnTo>
                        <a:pt x="206" y="242"/>
                      </a:lnTo>
                      <a:lnTo>
                        <a:pt x="222" y="222"/>
                      </a:lnTo>
                      <a:lnTo>
                        <a:pt x="240" y="208"/>
                      </a:lnTo>
                      <a:lnTo>
                        <a:pt x="262" y="196"/>
                      </a:lnTo>
                      <a:lnTo>
                        <a:pt x="274" y="192"/>
                      </a:lnTo>
                      <a:lnTo>
                        <a:pt x="286" y="188"/>
                      </a:lnTo>
                      <a:lnTo>
                        <a:pt x="298" y="186"/>
                      </a:lnTo>
                      <a:lnTo>
                        <a:pt x="312" y="186"/>
                      </a:lnTo>
                      <a:lnTo>
                        <a:pt x="312" y="186"/>
                      </a:lnTo>
                      <a:lnTo>
                        <a:pt x="324" y="186"/>
                      </a:lnTo>
                      <a:lnTo>
                        <a:pt x="336" y="188"/>
                      </a:lnTo>
                      <a:lnTo>
                        <a:pt x="348" y="192"/>
                      </a:lnTo>
                      <a:lnTo>
                        <a:pt x="360" y="196"/>
                      </a:lnTo>
                      <a:lnTo>
                        <a:pt x="382" y="208"/>
                      </a:lnTo>
                      <a:lnTo>
                        <a:pt x="400" y="222"/>
                      </a:lnTo>
                      <a:lnTo>
                        <a:pt x="416" y="242"/>
                      </a:lnTo>
                      <a:lnTo>
                        <a:pt x="428" y="262"/>
                      </a:lnTo>
                      <a:lnTo>
                        <a:pt x="432" y="274"/>
                      </a:lnTo>
                      <a:lnTo>
                        <a:pt x="434" y="286"/>
                      </a:lnTo>
                      <a:lnTo>
                        <a:pt x="436" y="300"/>
                      </a:lnTo>
                      <a:lnTo>
                        <a:pt x="438" y="312"/>
                      </a:lnTo>
                      <a:lnTo>
                        <a:pt x="438" y="312"/>
                      </a:lnTo>
                      <a:lnTo>
                        <a:pt x="436" y="324"/>
                      </a:lnTo>
                      <a:lnTo>
                        <a:pt x="434" y="338"/>
                      </a:lnTo>
                      <a:lnTo>
                        <a:pt x="432" y="350"/>
                      </a:lnTo>
                      <a:lnTo>
                        <a:pt x="428" y="362"/>
                      </a:lnTo>
                      <a:lnTo>
                        <a:pt x="416" y="382"/>
                      </a:lnTo>
                      <a:lnTo>
                        <a:pt x="400" y="402"/>
                      </a:lnTo>
                      <a:lnTo>
                        <a:pt x="382" y="416"/>
                      </a:lnTo>
                      <a:lnTo>
                        <a:pt x="360" y="428"/>
                      </a:lnTo>
                      <a:lnTo>
                        <a:pt x="348" y="432"/>
                      </a:lnTo>
                      <a:lnTo>
                        <a:pt x="336" y="436"/>
                      </a:lnTo>
                      <a:lnTo>
                        <a:pt x="324" y="438"/>
                      </a:lnTo>
                      <a:lnTo>
                        <a:pt x="312" y="438"/>
                      </a:lnTo>
                      <a:close/>
                    </a:path>
                  </a:pathLst>
                </a:custGeom>
                <a:solidFill>
                  <a:srgbClr val="DC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3" name="Freeform 41"/>
                <p:cNvSpPr>
                  <a:spLocks/>
                </p:cNvSpPr>
                <p:nvPr/>
              </p:nvSpPr>
              <p:spPr bwMode="auto">
                <a:xfrm>
                  <a:off x="6677" y="2582"/>
                  <a:ext cx="622" cy="624"/>
                </a:xfrm>
                <a:custGeom>
                  <a:avLst/>
                  <a:gdLst>
                    <a:gd name="T0" fmla="*/ 312 w 622"/>
                    <a:gd name="T1" fmla="*/ 0 h 624"/>
                    <a:gd name="T2" fmla="*/ 248 w 622"/>
                    <a:gd name="T3" fmla="*/ 6 h 624"/>
                    <a:gd name="T4" fmla="*/ 190 w 622"/>
                    <a:gd name="T5" fmla="*/ 24 h 624"/>
                    <a:gd name="T6" fmla="*/ 138 w 622"/>
                    <a:gd name="T7" fmla="*/ 54 h 624"/>
                    <a:gd name="T8" fmla="*/ 92 w 622"/>
                    <a:gd name="T9" fmla="*/ 92 h 624"/>
                    <a:gd name="T10" fmla="*/ 54 w 622"/>
                    <a:gd name="T11" fmla="*/ 138 h 624"/>
                    <a:gd name="T12" fmla="*/ 24 w 622"/>
                    <a:gd name="T13" fmla="*/ 190 h 624"/>
                    <a:gd name="T14" fmla="*/ 6 w 622"/>
                    <a:gd name="T15" fmla="*/ 250 h 624"/>
                    <a:gd name="T16" fmla="*/ 0 w 622"/>
                    <a:gd name="T17" fmla="*/ 312 h 624"/>
                    <a:gd name="T18" fmla="*/ 2 w 622"/>
                    <a:gd name="T19" fmla="*/ 344 h 624"/>
                    <a:gd name="T20" fmla="*/ 14 w 622"/>
                    <a:gd name="T21" fmla="*/ 404 h 624"/>
                    <a:gd name="T22" fmla="*/ 38 w 622"/>
                    <a:gd name="T23" fmla="*/ 460 h 624"/>
                    <a:gd name="T24" fmla="*/ 72 w 622"/>
                    <a:gd name="T25" fmla="*/ 510 h 624"/>
                    <a:gd name="T26" fmla="*/ 114 w 622"/>
                    <a:gd name="T27" fmla="*/ 552 h 624"/>
                    <a:gd name="T28" fmla="*/ 162 w 622"/>
                    <a:gd name="T29" fmla="*/ 586 h 624"/>
                    <a:gd name="T30" fmla="*/ 218 w 622"/>
                    <a:gd name="T31" fmla="*/ 610 h 624"/>
                    <a:gd name="T32" fmla="*/ 280 w 622"/>
                    <a:gd name="T33" fmla="*/ 622 h 624"/>
                    <a:gd name="T34" fmla="*/ 312 w 622"/>
                    <a:gd name="T35" fmla="*/ 624 h 624"/>
                    <a:gd name="T36" fmla="*/ 374 w 622"/>
                    <a:gd name="T37" fmla="*/ 618 h 624"/>
                    <a:gd name="T38" fmla="*/ 432 w 622"/>
                    <a:gd name="T39" fmla="*/ 600 h 624"/>
                    <a:gd name="T40" fmla="*/ 484 w 622"/>
                    <a:gd name="T41" fmla="*/ 570 h 624"/>
                    <a:gd name="T42" fmla="*/ 530 w 622"/>
                    <a:gd name="T43" fmla="*/ 532 h 624"/>
                    <a:gd name="T44" fmla="*/ 568 w 622"/>
                    <a:gd name="T45" fmla="*/ 486 h 624"/>
                    <a:gd name="T46" fmla="*/ 598 w 622"/>
                    <a:gd name="T47" fmla="*/ 434 h 624"/>
                    <a:gd name="T48" fmla="*/ 616 w 622"/>
                    <a:gd name="T49" fmla="*/ 374 h 624"/>
                    <a:gd name="T50" fmla="*/ 622 w 622"/>
                    <a:gd name="T51" fmla="*/ 312 h 624"/>
                    <a:gd name="T52" fmla="*/ 620 w 622"/>
                    <a:gd name="T53" fmla="*/ 280 h 624"/>
                    <a:gd name="T54" fmla="*/ 608 w 622"/>
                    <a:gd name="T55" fmla="*/ 220 h 624"/>
                    <a:gd name="T56" fmla="*/ 584 w 622"/>
                    <a:gd name="T57" fmla="*/ 164 h 624"/>
                    <a:gd name="T58" fmla="*/ 552 w 622"/>
                    <a:gd name="T59" fmla="*/ 114 h 624"/>
                    <a:gd name="T60" fmla="*/ 508 w 622"/>
                    <a:gd name="T61" fmla="*/ 72 h 624"/>
                    <a:gd name="T62" fmla="*/ 460 w 622"/>
                    <a:gd name="T63" fmla="*/ 38 h 624"/>
                    <a:gd name="T64" fmla="*/ 404 w 622"/>
                    <a:gd name="T65" fmla="*/ 14 h 624"/>
                    <a:gd name="T66" fmla="*/ 342 w 622"/>
                    <a:gd name="T67" fmla="*/ 2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2" h="624">
                      <a:moveTo>
                        <a:pt x="312" y="0"/>
                      </a:moveTo>
                      <a:lnTo>
                        <a:pt x="312" y="0"/>
                      </a:lnTo>
                      <a:lnTo>
                        <a:pt x="280" y="2"/>
                      </a:lnTo>
                      <a:lnTo>
                        <a:pt x="248" y="6"/>
                      </a:lnTo>
                      <a:lnTo>
                        <a:pt x="218" y="14"/>
                      </a:lnTo>
                      <a:lnTo>
                        <a:pt x="190" y="24"/>
                      </a:lnTo>
                      <a:lnTo>
                        <a:pt x="162" y="38"/>
                      </a:lnTo>
                      <a:lnTo>
                        <a:pt x="138" y="54"/>
                      </a:lnTo>
                      <a:lnTo>
                        <a:pt x="114" y="72"/>
                      </a:lnTo>
                      <a:lnTo>
                        <a:pt x="92" y="92"/>
                      </a:lnTo>
                      <a:lnTo>
                        <a:pt x="72" y="114"/>
                      </a:lnTo>
                      <a:lnTo>
                        <a:pt x="54" y="138"/>
                      </a:lnTo>
                      <a:lnTo>
                        <a:pt x="38" y="164"/>
                      </a:lnTo>
                      <a:lnTo>
                        <a:pt x="24" y="190"/>
                      </a:lnTo>
                      <a:lnTo>
                        <a:pt x="14" y="220"/>
                      </a:lnTo>
                      <a:lnTo>
                        <a:pt x="6" y="250"/>
                      </a:lnTo>
                      <a:lnTo>
                        <a:pt x="2" y="280"/>
                      </a:lnTo>
                      <a:lnTo>
                        <a:pt x="0" y="312"/>
                      </a:lnTo>
                      <a:lnTo>
                        <a:pt x="0" y="312"/>
                      </a:lnTo>
                      <a:lnTo>
                        <a:pt x="2" y="344"/>
                      </a:lnTo>
                      <a:lnTo>
                        <a:pt x="6" y="374"/>
                      </a:lnTo>
                      <a:lnTo>
                        <a:pt x="14" y="404"/>
                      </a:lnTo>
                      <a:lnTo>
                        <a:pt x="24" y="434"/>
                      </a:lnTo>
                      <a:lnTo>
                        <a:pt x="38" y="460"/>
                      </a:lnTo>
                      <a:lnTo>
                        <a:pt x="54" y="486"/>
                      </a:lnTo>
                      <a:lnTo>
                        <a:pt x="72" y="510"/>
                      </a:lnTo>
                      <a:lnTo>
                        <a:pt x="92" y="532"/>
                      </a:lnTo>
                      <a:lnTo>
                        <a:pt x="114" y="552"/>
                      </a:lnTo>
                      <a:lnTo>
                        <a:pt x="138" y="570"/>
                      </a:lnTo>
                      <a:lnTo>
                        <a:pt x="162" y="586"/>
                      </a:lnTo>
                      <a:lnTo>
                        <a:pt x="190" y="600"/>
                      </a:lnTo>
                      <a:lnTo>
                        <a:pt x="218" y="610"/>
                      </a:lnTo>
                      <a:lnTo>
                        <a:pt x="248" y="618"/>
                      </a:lnTo>
                      <a:lnTo>
                        <a:pt x="280" y="622"/>
                      </a:lnTo>
                      <a:lnTo>
                        <a:pt x="312" y="624"/>
                      </a:lnTo>
                      <a:lnTo>
                        <a:pt x="312" y="624"/>
                      </a:lnTo>
                      <a:lnTo>
                        <a:pt x="342" y="622"/>
                      </a:lnTo>
                      <a:lnTo>
                        <a:pt x="374" y="618"/>
                      </a:lnTo>
                      <a:lnTo>
                        <a:pt x="404" y="610"/>
                      </a:lnTo>
                      <a:lnTo>
                        <a:pt x="432" y="600"/>
                      </a:lnTo>
                      <a:lnTo>
                        <a:pt x="460" y="586"/>
                      </a:lnTo>
                      <a:lnTo>
                        <a:pt x="484" y="570"/>
                      </a:lnTo>
                      <a:lnTo>
                        <a:pt x="508" y="552"/>
                      </a:lnTo>
                      <a:lnTo>
                        <a:pt x="530" y="532"/>
                      </a:lnTo>
                      <a:lnTo>
                        <a:pt x="552" y="510"/>
                      </a:lnTo>
                      <a:lnTo>
                        <a:pt x="568" y="486"/>
                      </a:lnTo>
                      <a:lnTo>
                        <a:pt x="584" y="460"/>
                      </a:lnTo>
                      <a:lnTo>
                        <a:pt x="598" y="434"/>
                      </a:lnTo>
                      <a:lnTo>
                        <a:pt x="608" y="404"/>
                      </a:lnTo>
                      <a:lnTo>
                        <a:pt x="616" y="374"/>
                      </a:lnTo>
                      <a:lnTo>
                        <a:pt x="620" y="344"/>
                      </a:lnTo>
                      <a:lnTo>
                        <a:pt x="622" y="312"/>
                      </a:lnTo>
                      <a:lnTo>
                        <a:pt x="622" y="312"/>
                      </a:lnTo>
                      <a:lnTo>
                        <a:pt x="620" y="280"/>
                      </a:lnTo>
                      <a:lnTo>
                        <a:pt x="616" y="250"/>
                      </a:lnTo>
                      <a:lnTo>
                        <a:pt x="608" y="220"/>
                      </a:lnTo>
                      <a:lnTo>
                        <a:pt x="598" y="190"/>
                      </a:lnTo>
                      <a:lnTo>
                        <a:pt x="584" y="164"/>
                      </a:lnTo>
                      <a:lnTo>
                        <a:pt x="568" y="138"/>
                      </a:lnTo>
                      <a:lnTo>
                        <a:pt x="552" y="114"/>
                      </a:lnTo>
                      <a:lnTo>
                        <a:pt x="530" y="92"/>
                      </a:lnTo>
                      <a:lnTo>
                        <a:pt x="508" y="72"/>
                      </a:lnTo>
                      <a:lnTo>
                        <a:pt x="484" y="54"/>
                      </a:lnTo>
                      <a:lnTo>
                        <a:pt x="460" y="38"/>
                      </a:lnTo>
                      <a:lnTo>
                        <a:pt x="432" y="24"/>
                      </a:lnTo>
                      <a:lnTo>
                        <a:pt x="404" y="14"/>
                      </a:lnTo>
                      <a:lnTo>
                        <a:pt x="374" y="6"/>
                      </a:lnTo>
                      <a:lnTo>
                        <a:pt x="342" y="2"/>
                      </a:lnTo>
                      <a:lnTo>
                        <a:pt x="3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4" name="Freeform 42"/>
                <p:cNvSpPr>
                  <a:spLocks/>
                </p:cNvSpPr>
                <p:nvPr/>
              </p:nvSpPr>
              <p:spPr bwMode="auto">
                <a:xfrm>
                  <a:off x="6861" y="2768"/>
                  <a:ext cx="254" cy="252"/>
                </a:xfrm>
                <a:custGeom>
                  <a:avLst/>
                  <a:gdLst>
                    <a:gd name="T0" fmla="*/ 128 w 254"/>
                    <a:gd name="T1" fmla="*/ 252 h 252"/>
                    <a:gd name="T2" fmla="*/ 128 w 254"/>
                    <a:gd name="T3" fmla="*/ 252 h 252"/>
                    <a:gd name="T4" fmla="*/ 114 w 254"/>
                    <a:gd name="T5" fmla="*/ 252 h 252"/>
                    <a:gd name="T6" fmla="*/ 102 w 254"/>
                    <a:gd name="T7" fmla="*/ 250 h 252"/>
                    <a:gd name="T8" fmla="*/ 90 w 254"/>
                    <a:gd name="T9" fmla="*/ 246 h 252"/>
                    <a:gd name="T10" fmla="*/ 78 w 254"/>
                    <a:gd name="T11" fmla="*/ 242 h 252"/>
                    <a:gd name="T12" fmla="*/ 56 w 254"/>
                    <a:gd name="T13" fmla="*/ 230 h 252"/>
                    <a:gd name="T14" fmla="*/ 38 w 254"/>
                    <a:gd name="T15" fmla="*/ 216 h 252"/>
                    <a:gd name="T16" fmla="*/ 22 w 254"/>
                    <a:gd name="T17" fmla="*/ 196 h 252"/>
                    <a:gd name="T18" fmla="*/ 10 w 254"/>
                    <a:gd name="T19" fmla="*/ 176 h 252"/>
                    <a:gd name="T20" fmla="*/ 6 w 254"/>
                    <a:gd name="T21" fmla="*/ 164 h 252"/>
                    <a:gd name="T22" fmla="*/ 4 w 254"/>
                    <a:gd name="T23" fmla="*/ 152 h 252"/>
                    <a:gd name="T24" fmla="*/ 2 w 254"/>
                    <a:gd name="T25" fmla="*/ 138 h 252"/>
                    <a:gd name="T26" fmla="*/ 0 w 254"/>
                    <a:gd name="T27" fmla="*/ 126 h 252"/>
                    <a:gd name="T28" fmla="*/ 0 w 254"/>
                    <a:gd name="T29" fmla="*/ 126 h 252"/>
                    <a:gd name="T30" fmla="*/ 2 w 254"/>
                    <a:gd name="T31" fmla="*/ 114 h 252"/>
                    <a:gd name="T32" fmla="*/ 4 w 254"/>
                    <a:gd name="T33" fmla="*/ 100 h 252"/>
                    <a:gd name="T34" fmla="*/ 6 w 254"/>
                    <a:gd name="T35" fmla="*/ 88 h 252"/>
                    <a:gd name="T36" fmla="*/ 10 w 254"/>
                    <a:gd name="T37" fmla="*/ 76 h 252"/>
                    <a:gd name="T38" fmla="*/ 22 w 254"/>
                    <a:gd name="T39" fmla="*/ 56 h 252"/>
                    <a:gd name="T40" fmla="*/ 38 w 254"/>
                    <a:gd name="T41" fmla="*/ 36 h 252"/>
                    <a:gd name="T42" fmla="*/ 56 w 254"/>
                    <a:gd name="T43" fmla="*/ 22 h 252"/>
                    <a:gd name="T44" fmla="*/ 78 w 254"/>
                    <a:gd name="T45" fmla="*/ 10 h 252"/>
                    <a:gd name="T46" fmla="*/ 90 w 254"/>
                    <a:gd name="T47" fmla="*/ 6 h 252"/>
                    <a:gd name="T48" fmla="*/ 102 w 254"/>
                    <a:gd name="T49" fmla="*/ 2 h 252"/>
                    <a:gd name="T50" fmla="*/ 114 w 254"/>
                    <a:gd name="T51" fmla="*/ 0 h 252"/>
                    <a:gd name="T52" fmla="*/ 128 w 254"/>
                    <a:gd name="T53" fmla="*/ 0 h 252"/>
                    <a:gd name="T54" fmla="*/ 128 w 254"/>
                    <a:gd name="T55" fmla="*/ 0 h 252"/>
                    <a:gd name="T56" fmla="*/ 140 w 254"/>
                    <a:gd name="T57" fmla="*/ 0 h 252"/>
                    <a:gd name="T58" fmla="*/ 152 w 254"/>
                    <a:gd name="T59" fmla="*/ 2 h 252"/>
                    <a:gd name="T60" fmla="*/ 164 w 254"/>
                    <a:gd name="T61" fmla="*/ 6 h 252"/>
                    <a:gd name="T62" fmla="*/ 176 w 254"/>
                    <a:gd name="T63" fmla="*/ 10 h 252"/>
                    <a:gd name="T64" fmla="*/ 198 w 254"/>
                    <a:gd name="T65" fmla="*/ 22 h 252"/>
                    <a:gd name="T66" fmla="*/ 216 w 254"/>
                    <a:gd name="T67" fmla="*/ 36 h 252"/>
                    <a:gd name="T68" fmla="*/ 232 w 254"/>
                    <a:gd name="T69" fmla="*/ 56 h 252"/>
                    <a:gd name="T70" fmla="*/ 244 w 254"/>
                    <a:gd name="T71" fmla="*/ 76 h 252"/>
                    <a:gd name="T72" fmla="*/ 248 w 254"/>
                    <a:gd name="T73" fmla="*/ 88 h 252"/>
                    <a:gd name="T74" fmla="*/ 250 w 254"/>
                    <a:gd name="T75" fmla="*/ 100 h 252"/>
                    <a:gd name="T76" fmla="*/ 252 w 254"/>
                    <a:gd name="T77" fmla="*/ 114 h 252"/>
                    <a:gd name="T78" fmla="*/ 254 w 254"/>
                    <a:gd name="T79" fmla="*/ 126 h 252"/>
                    <a:gd name="T80" fmla="*/ 254 w 254"/>
                    <a:gd name="T81" fmla="*/ 126 h 252"/>
                    <a:gd name="T82" fmla="*/ 252 w 254"/>
                    <a:gd name="T83" fmla="*/ 138 h 252"/>
                    <a:gd name="T84" fmla="*/ 250 w 254"/>
                    <a:gd name="T85" fmla="*/ 152 h 252"/>
                    <a:gd name="T86" fmla="*/ 248 w 254"/>
                    <a:gd name="T87" fmla="*/ 164 h 252"/>
                    <a:gd name="T88" fmla="*/ 244 w 254"/>
                    <a:gd name="T89" fmla="*/ 176 h 252"/>
                    <a:gd name="T90" fmla="*/ 232 w 254"/>
                    <a:gd name="T91" fmla="*/ 196 h 252"/>
                    <a:gd name="T92" fmla="*/ 216 w 254"/>
                    <a:gd name="T93" fmla="*/ 216 h 252"/>
                    <a:gd name="T94" fmla="*/ 198 w 254"/>
                    <a:gd name="T95" fmla="*/ 230 h 252"/>
                    <a:gd name="T96" fmla="*/ 176 w 254"/>
                    <a:gd name="T97" fmla="*/ 242 h 252"/>
                    <a:gd name="T98" fmla="*/ 164 w 254"/>
                    <a:gd name="T99" fmla="*/ 246 h 252"/>
                    <a:gd name="T100" fmla="*/ 152 w 254"/>
                    <a:gd name="T101" fmla="*/ 250 h 252"/>
                    <a:gd name="T102" fmla="*/ 140 w 254"/>
                    <a:gd name="T103" fmla="*/ 252 h 252"/>
                    <a:gd name="T104" fmla="*/ 128 w 254"/>
                    <a:gd name="T10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4" h="252">
                      <a:moveTo>
                        <a:pt x="128" y="252"/>
                      </a:moveTo>
                      <a:lnTo>
                        <a:pt x="128" y="252"/>
                      </a:lnTo>
                      <a:lnTo>
                        <a:pt x="114" y="252"/>
                      </a:lnTo>
                      <a:lnTo>
                        <a:pt x="102" y="250"/>
                      </a:lnTo>
                      <a:lnTo>
                        <a:pt x="90" y="246"/>
                      </a:lnTo>
                      <a:lnTo>
                        <a:pt x="78" y="242"/>
                      </a:lnTo>
                      <a:lnTo>
                        <a:pt x="56" y="230"/>
                      </a:lnTo>
                      <a:lnTo>
                        <a:pt x="38" y="216"/>
                      </a:lnTo>
                      <a:lnTo>
                        <a:pt x="22" y="196"/>
                      </a:lnTo>
                      <a:lnTo>
                        <a:pt x="10" y="176"/>
                      </a:lnTo>
                      <a:lnTo>
                        <a:pt x="6" y="164"/>
                      </a:lnTo>
                      <a:lnTo>
                        <a:pt x="4" y="152"/>
                      </a:lnTo>
                      <a:lnTo>
                        <a:pt x="2" y="138"/>
                      </a:lnTo>
                      <a:lnTo>
                        <a:pt x="0" y="126"/>
                      </a:lnTo>
                      <a:lnTo>
                        <a:pt x="0" y="126"/>
                      </a:lnTo>
                      <a:lnTo>
                        <a:pt x="2" y="114"/>
                      </a:lnTo>
                      <a:lnTo>
                        <a:pt x="4" y="100"/>
                      </a:lnTo>
                      <a:lnTo>
                        <a:pt x="6" y="88"/>
                      </a:lnTo>
                      <a:lnTo>
                        <a:pt x="10" y="76"/>
                      </a:lnTo>
                      <a:lnTo>
                        <a:pt x="22" y="56"/>
                      </a:lnTo>
                      <a:lnTo>
                        <a:pt x="38" y="36"/>
                      </a:lnTo>
                      <a:lnTo>
                        <a:pt x="56" y="22"/>
                      </a:lnTo>
                      <a:lnTo>
                        <a:pt x="78" y="10"/>
                      </a:lnTo>
                      <a:lnTo>
                        <a:pt x="90" y="6"/>
                      </a:lnTo>
                      <a:lnTo>
                        <a:pt x="102" y="2"/>
                      </a:lnTo>
                      <a:lnTo>
                        <a:pt x="114" y="0"/>
                      </a:lnTo>
                      <a:lnTo>
                        <a:pt x="128" y="0"/>
                      </a:lnTo>
                      <a:lnTo>
                        <a:pt x="128" y="0"/>
                      </a:lnTo>
                      <a:lnTo>
                        <a:pt x="140" y="0"/>
                      </a:lnTo>
                      <a:lnTo>
                        <a:pt x="152" y="2"/>
                      </a:lnTo>
                      <a:lnTo>
                        <a:pt x="164" y="6"/>
                      </a:lnTo>
                      <a:lnTo>
                        <a:pt x="176" y="10"/>
                      </a:lnTo>
                      <a:lnTo>
                        <a:pt x="198" y="22"/>
                      </a:lnTo>
                      <a:lnTo>
                        <a:pt x="216" y="36"/>
                      </a:lnTo>
                      <a:lnTo>
                        <a:pt x="232" y="56"/>
                      </a:lnTo>
                      <a:lnTo>
                        <a:pt x="244" y="76"/>
                      </a:lnTo>
                      <a:lnTo>
                        <a:pt x="248" y="88"/>
                      </a:lnTo>
                      <a:lnTo>
                        <a:pt x="250" y="100"/>
                      </a:lnTo>
                      <a:lnTo>
                        <a:pt x="252" y="114"/>
                      </a:lnTo>
                      <a:lnTo>
                        <a:pt x="254" y="126"/>
                      </a:lnTo>
                      <a:lnTo>
                        <a:pt x="254" y="126"/>
                      </a:lnTo>
                      <a:lnTo>
                        <a:pt x="252" y="138"/>
                      </a:lnTo>
                      <a:lnTo>
                        <a:pt x="250" y="152"/>
                      </a:lnTo>
                      <a:lnTo>
                        <a:pt x="248" y="164"/>
                      </a:lnTo>
                      <a:lnTo>
                        <a:pt x="244" y="176"/>
                      </a:lnTo>
                      <a:lnTo>
                        <a:pt x="232" y="196"/>
                      </a:lnTo>
                      <a:lnTo>
                        <a:pt x="216" y="216"/>
                      </a:lnTo>
                      <a:lnTo>
                        <a:pt x="198" y="230"/>
                      </a:lnTo>
                      <a:lnTo>
                        <a:pt x="176" y="242"/>
                      </a:lnTo>
                      <a:lnTo>
                        <a:pt x="164" y="246"/>
                      </a:lnTo>
                      <a:lnTo>
                        <a:pt x="152" y="250"/>
                      </a:lnTo>
                      <a:lnTo>
                        <a:pt x="140" y="252"/>
                      </a:lnTo>
                      <a:lnTo>
                        <a:pt x="128"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5" name="Freeform 43"/>
                <p:cNvSpPr>
                  <a:spLocks noEditPoints="1"/>
                </p:cNvSpPr>
                <p:nvPr/>
              </p:nvSpPr>
              <p:spPr bwMode="auto">
                <a:xfrm>
                  <a:off x="6837" y="2742"/>
                  <a:ext cx="302" cy="304"/>
                </a:xfrm>
                <a:custGeom>
                  <a:avLst/>
                  <a:gdLst>
                    <a:gd name="T0" fmla="*/ 152 w 302"/>
                    <a:gd name="T1" fmla="*/ 0 h 304"/>
                    <a:gd name="T2" fmla="*/ 120 w 302"/>
                    <a:gd name="T3" fmla="*/ 2 h 304"/>
                    <a:gd name="T4" fmla="*/ 92 w 302"/>
                    <a:gd name="T5" fmla="*/ 12 h 304"/>
                    <a:gd name="T6" fmla="*/ 66 w 302"/>
                    <a:gd name="T7" fmla="*/ 26 h 304"/>
                    <a:gd name="T8" fmla="*/ 44 w 302"/>
                    <a:gd name="T9" fmla="*/ 44 h 304"/>
                    <a:gd name="T10" fmla="*/ 26 w 302"/>
                    <a:gd name="T11" fmla="*/ 66 h 304"/>
                    <a:gd name="T12" fmla="*/ 12 w 302"/>
                    <a:gd name="T13" fmla="*/ 92 h 304"/>
                    <a:gd name="T14" fmla="*/ 2 w 302"/>
                    <a:gd name="T15" fmla="*/ 122 h 304"/>
                    <a:gd name="T16" fmla="*/ 0 w 302"/>
                    <a:gd name="T17" fmla="*/ 152 h 304"/>
                    <a:gd name="T18" fmla="*/ 0 w 302"/>
                    <a:gd name="T19" fmla="*/ 168 h 304"/>
                    <a:gd name="T20" fmla="*/ 6 w 302"/>
                    <a:gd name="T21" fmla="*/ 198 h 304"/>
                    <a:gd name="T22" fmla="*/ 18 w 302"/>
                    <a:gd name="T23" fmla="*/ 224 h 304"/>
                    <a:gd name="T24" fmla="*/ 34 w 302"/>
                    <a:gd name="T25" fmla="*/ 248 h 304"/>
                    <a:gd name="T26" fmla="*/ 54 w 302"/>
                    <a:gd name="T27" fmla="*/ 270 h 304"/>
                    <a:gd name="T28" fmla="*/ 78 w 302"/>
                    <a:gd name="T29" fmla="*/ 286 h 304"/>
                    <a:gd name="T30" fmla="*/ 106 w 302"/>
                    <a:gd name="T31" fmla="*/ 298 h 304"/>
                    <a:gd name="T32" fmla="*/ 136 w 302"/>
                    <a:gd name="T33" fmla="*/ 304 h 304"/>
                    <a:gd name="T34" fmla="*/ 152 w 302"/>
                    <a:gd name="T35" fmla="*/ 304 h 304"/>
                    <a:gd name="T36" fmla="*/ 182 w 302"/>
                    <a:gd name="T37" fmla="*/ 302 h 304"/>
                    <a:gd name="T38" fmla="*/ 210 w 302"/>
                    <a:gd name="T39" fmla="*/ 292 h 304"/>
                    <a:gd name="T40" fmla="*/ 236 w 302"/>
                    <a:gd name="T41" fmla="*/ 278 h 304"/>
                    <a:gd name="T42" fmla="*/ 258 w 302"/>
                    <a:gd name="T43" fmla="*/ 260 h 304"/>
                    <a:gd name="T44" fmla="*/ 276 w 302"/>
                    <a:gd name="T45" fmla="*/ 238 h 304"/>
                    <a:gd name="T46" fmla="*/ 290 w 302"/>
                    <a:gd name="T47" fmla="*/ 212 h 304"/>
                    <a:gd name="T48" fmla="*/ 300 w 302"/>
                    <a:gd name="T49" fmla="*/ 182 h 304"/>
                    <a:gd name="T50" fmla="*/ 302 w 302"/>
                    <a:gd name="T51" fmla="*/ 152 h 304"/>
                    <a:gd name="T52" fmla="*/ 302 w 302"/>
                    <a:gd name="T53" fmla="*/ 136 h 304"/>
                    <a:gd name="T54" fmla="*/ 296 w 302"/>
                    <a:gd name="T55" fmla="*/ 106 h 304"/>
                    <a:gd name="T56" fmla="*/ 284 w 302"/>
                    <a:gd name="T57" fmla="*/ 80 h 304"/>
                    <a:gd name="T58" fmla="*/ 268 w 302"/>
                    <a:gd name="T59" fmla="*/ 56 h 304"/>
                    <a:gd name="T60" fmla="*/ 248 w 302"/>
                    <a:gd name="T61" fmla="*/ 34 h 304"/>
                    <a:gd name="T62" fmla="*/ 224 w 302"/>
                    <a:gd name="T63" fmla="*/ 18 h 304"/>
                    <a:gd name="T64" fmla="*/ 196 w 302"/>
                    <a:gd name="T65" fmla="*/ 6 h 304"/>
                    <a:gd name="T66" fmla="*/ 166 w 302"/>
                    <a:gd name="T67" fmla="*/ 0 h 304"/>
                    <a:gd name="T68" fmla="*/ 152 w 302"/>
                    <a:gd name="T69" fmla="*/ 234 h 304"/>
                    <a:gd name="T70" fmla="*/ 134 w 302"/>
                    <a:gd name="T71" fmla="*/ 232 h 304"/>
                    <a:gd name="T72" fmla="*/ 106 w 302"/>
                    <a:gd name="T73" fmla="*/ 220 h 304"/>
                    <a:gd name="T74" fmla="*/ 84 w 302"/>
                    <a:gd name="T75" fmla="*/ 198 h 304"/>
                    <a:gd name="T76" fmla="*/ 70 w 302"/>
                    <a:gd name="T77" fmla="*/ 168 h 304"/>
                    <a:gd name="T78" fmla="*/ 70 w 302"/>
                    <a:gd name="T79" fmla="*/ 152 h 304"/>
                    <a:gd name="T80" fmla="*/ 76 w 302"/>
                    <a:gd name="T81" fmla="*/ 120 h 304"/>
                    <a:gd name="T82" fmla="*/ 94 w 302"/>
                    <a:gd name="T83" fmla="*/ 94 h 304"/>
                    <a:gd name="T84" fmla="*/ 120 w 302"/>
                    <a:gd name="T85" fmla="*/ 76 h 304"/>
                    <a:gd name="T86" fmla="*/ 152 w 302"/>
                    <a:gd name="T87" fmla="*/ 70 h 304"/>
                    <a:gd name="T88" fmla="*/ 168 w 302"/>
                    <a:gd name="T89" fmla="*/ 72 h 304"/>
                    <a:gd name="T90" fmla="*/ 196 w 302"/>
                    <a:gd name="T91" fmla="*/ 84 h 304"/>
                    <a:gd name="T92" fmla="*/ 220 w 302"/>
                    <a:gd name="T93" fmla="*/ 106 h 304"/>
                    <a:gd name="T94" fmla="*/ 232 w 302"/>
                    <a:gd name="T95" fmla="*/ 136 h 304"/>
                    <a:gd name="T96" fmla="*/ 234 w 302"/>
                    <a:gd name="T97" fmla="*/ 152 h 304"/>
                    <a:gd name="T98" fmla="*/ 226 w 302"/>
                    <a:gd name="T99" fmla="*/ 184 h 304"/>
                    <a:gd name="T100" fmla="*/ 210 w 302"/>
                    <a:gd name="T101" fmla="*/ 210 h 304"/>
                    <a:gd name="T102" fmla="*/ 182 w 302"/>
                    <a:gd name="T103" fmla="*/ 228 h 304"/>
                    <a:gd name="T104" fmla="*/ 152 w 302"/>
                    <a:gd name="T105" fmla="*/ 23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304">
                      <a:moveTo>
                        <a:pt x="152" y="0"/>
                      </a:moveTo>
                      <a:lnTo>
                        <a:pt x="152" y="0"/>
                      </a:lnTo>
                      <a:lnTo>
                        <a:pt x="136" y="0"/>
                      </a:lnTo>
                      <a:lnTo>
                        <a:pt x="120" y="2"/>
                      </a:lnTo>
                      <a:lnTo>
                        <a:pt x="106" y="6"/>
                      </a:lnTo>
                      <a:lnTo>
                        <a:pt x="92" y="12"/>
                      </a:lnTo>
                      <a:lnTo>
                        <a:pt x="78" y="18"/>
                      </a:lnTo>
                      <a:lnTo>
                        <a:pt x="66" y="26"/>
                      </a:lnTo>
                      <a:lnTo>
                        <a:pt x="54" y="34"/>
                      </a:lnTo>
                      <a:lnTo>
                        <a:pt x="44" y="44"/>
                      </a:lnTo>
                      <a:lnTo>
                        <a:pt x="34" y="56"/>
                      </a:lnTo>
                      <a:lnTo>
                        <a:pt x="26" y="66"/>
                      </a:lnTo>
                      <a:lnTo>
                        <a:pt x="18" y="80"/>
                      </a:lnTo>
                      <a:lnTo>
                        <a:pt x="12" y="92"/>
                      </a:lnTo>
                      <a:lnTo>
                        <a:pt x="6" y="106"/>
                      </a:lnTo>
                      <a:lnTo>
                        <a:pt x="2" y="122"/>
                      </a:lnTo>
                      <a:lnTo>
                        <a:pt x="0" y="136"/>
                      </a:lnTo>
                      <a:lnTo>
                        <a:pt x="0" y="152"/>
                      </a:lnTo>
                      <a:lnTo>
                        <a:pt x="0" y="152"/>
                      </a:lnTo>
                      <a:lnTo>
                        <a:pt x="0" y="168"/>
                      </a:lnTo>
                      <a:lnTo>
                        <a:pt x="2" y="182"/>
                      </a:lnTo>
                      <a:lnTo>
                        <a:pt x="6" y="198"/>
                      </a:lnTo>
                      <a:lnTo>
                        <a:pt x="12" y="212"/>
                      </a:lnTo>
                      <a:lnTo>
                        <a:pt x="18" y="224"/>
                      </a:lnTo>
                      <a:lnTo>
                        <a:pt x="26" y="238"/>
                      </a:lnTo>
                      <a:lnTo>
                        <a:pt x="34" y="248"/>
                      </a:lnTo>
                      <a:lnTo>
                        <a:pt x="44" y="260"/>
                      </a:lnTo>
                      <a:lnTo>
                        <a:pt x="54" y="270"/>
                      </a:lnTo>
                      <a:lnTo>
                        <a:pt x="66" y="278"/>
                      </a:lnTo>
                      <a:lnTo>
                        <a:pt x="78" y="286"/>
                      </a:lnTo>
                      <a:lnTo>
                        <a:pt x="92" y="292"/>
                      </a:lnTo>
                      <a:lnTo>
                        <a:pt x="106" y="298"/>
                      </a:lnTo>
                      <a:lnTo>
                        <a:pt x="120" y="302"/>
                      </a:lnTo>
                      <a:lnTo>
                        <a:pt x="136" y="304"/>
                      </a:lnTo>
                      <a:lnTo>
                        <a:pt x="152" y="304"/>
                      </a:lnTo>
                      <a:lnTo>
                        <a:pt x="152" y="304"/>
                      </a:lnTo>
                      <a:lnTo>
                        <a:pt x="166" y="304"/>
                      </a:lnTo>
                      <a:lnTo>
                        <a:pt x="182" y="302"/>
                      </a:lnTo>
                      <a:lnTo>
                        <a:pt x="196" y="298"/>
                      </a:lnTo>
                      <a:lnTo>
                        <a:pt x="210" y="292"/>
                      </a:lnTo>
                      <a:lnTo>
                        <a:pt x="224" y="286"/>
                      </a:lnTo>
                      <a:lnTo>
                        <a:pt x="236" y="278"/>
                      </a:lnTo>
                      <a:lnTo>
                        <a:pt x="248" y="270"/>
                      </a:lnTo>
                      <a:lnTo>
                        <a:pt x="258" y="260"/>
                      </a:lnTo>
                      <a:lnTo>
                        <a:pt x="268" y="248"/>
                      </a:lnTo>
                      <a:lnTo>
                        <a:pt x="276" y="238"/>
                      </a:lnTo>
                      <a:lnTo>
                        <a:pt x="284" y="224"/>
                      </a:lnTo>
                      <a:lnTo>
                        <a:pt x="290" y="212"/>
                      </a:lnTo>
                      <a:lnTo>
                        <a:pt x="296" y="198"/>
                      </a:lnTo>
                      <a:lnTo>
                        <a:pt x="300" y="182"/>
                      </a:lnTo>
                      <a:lnTo>
                        <a:pt x="302" y="168"/>
                      </a:lnTo>
                      <a:lnTo>
                        <a:pt x="302" y="152"/>
                      </a:lnTo>
                      <a:lnTo>
                        <a:pt x="302" y="152"/>
                      </a:lnTo>
                      <a:lnTo>
                        <a:pt x="302" y="136"/>
                      </a:lnTo>
                      <a:lnTo>
                        <a:pt x="300" y="122"/>
                      </a:lnTo>
                      <a:lnTo>
                        <a:pt x="296" y="106"/>
                      </a:lnTo>
                      <a:lnTo>
                        <a:pt x="290" y="92"/>
                      </a:lnTo>
                      <a:lnTo>
                        <a:pt x="284" y="80"/>
                      </a:lnTo>
                      <a:lnTo>
                        <a:pt x="276" y="66"/>
                      </a:lnTo>
                      <a:lnTo>
                        <a:pt x="268" y="56"/>
                      </a:lnTo>
                      <a:lnTo>
                        <a:pt x="258" y="44"/>
                      </a:lnTo>
                      <a:lnTo>
                        <a:pt x="248" y="34"/>
                      </a:lnTo>
                      <a:lnTo>
                        <a:pt x="236" y="26"/>
                      </a:lnTo>
                      <a:lnTo>
                        <a:pt x="224" y="18"/>
                      </a:lnTo>
                      <a:lnTo>
                        <a:pt x="210" y="12"/>
                      </a:lnTo>
                      <a:lnTo>
                        <a:pt x="196" y="6"/>
                      </a:lnTo>
                      <a:lnTo>
                        <a:pt x="182" y="2"/>
                      </a:lnTo>
                      <a:lnTo>
                        <a:pt x="166" y="0"/>
                      </a:lnTo>
                      <a:lnTo>
                        <a:pt x="152" y="0"/>
                      </a:lnTo>
                      <a:close/>
                      <a:moveTo>
                        <a:pt x="152" y="234"/>
                      </a:moveTo>
                      <a:lnTo>
                        <a:pt x="152" y="234"/>
                      </a:lnTo>
                      <a:lnTo>
                        <a:pt x="134" y="232"/>
                      </a:lnTo>
                      <a:lnTo>
                        <a:pt x="120" y="228"/>
                      </a:lnTo>
                      <a:lnTo>
                        <a:pt x="106" y="220"/>
                      </a:lnTo>
                      <a:lnTo>
                        <a:pt x="94" y="210"/>
                      </a:lnTo>
                      <a:lnTo>
                        <a:pt x="84" y="198"/>
                      </a:lnTo>
                      <a:lnTo>
                        <a:pt x="76" y="184"/>
                      </a:lnTo>
                      <a:lnTo>
                        <a:pt x="70" y="168"/>
                      </a:lnTo>
                      <a:lnTo>
                        <a:pt x="70" y="152"/>
                      </a:lnTo>
                      <a:lnTo>
                        <a:pt x="70" y="152"/>
                      </a:lnTo>
                      <a:lnTo>
                        <a:pt x="70" y="136"/>
                      </a:lnTo>
                      <a:lnTo>
                        <a:pt x="76" y="120"/>
                      </a:lnTo>
                      <a:lnTo>
                        <a:pt x="84" y="106"/>
                      </a:lnTo>
                      <a:lnTo>
                        <a:pt x="94" y="94"/>
                      </a:lnTo>
                      <a:lnTo>
                        <a:pt x="106" y="84"/>
                      </a:lnTo>
                      <a:lnTo>
                        <a:pt x="120" y="76"/>
                      </a:lnTo>
                      <a:lnTo>
                        <a:pt x="134" y="72"/>
                      </a:lnTo>
                      <a:lnTo>
                        <a:pt x="152" y="70"/>
                      </a:lnTo>
                      <a:lnTo>
                        <a:pt x="152" y="70"/>
                      </a:lnTo>
                      <a:lnTo>
                        <a:pt x="168" y="72"/>
                      </a:lnTo>
                      <a:lnTo>
                        <a:pt x="182" y="76"/>
                      </a:lnTo>
                      <a:lnTo>
                        <a:pt x="196" y="84"/>
                      </a:lnTo>
                      <a:lnTo>
                        <a:pt x="210" y="94"/>
                      </a:lnTo>
                      <a:lnTo>
                        <a:pt x="220" y="106"/>
                      </a:lnTo>
                      <a:lnTo>
                        <a:pt x="226" y="120"/>
                      </a:lnTo>
                      <a:lnTo>
                        <a:pt x="232" y="136"/>
                      </a:lnTo>
                      <a:lnTo>
                        <a:pt x="234" y="152"/>
                      </a:lnTo>
                      <a:lnTo>
                        <a:pt x="234" y="152"/>
                      </a:lnTo>
                      <a:lnTo>
                        <a:pt x="232" y="168"/>
                      </a:lnTo>
                      <a:lnTo>
                        <a:pt x="226" y="184"/>
                      </a:lnTo>
                      <a:lnTo>
                        <a:pt x="220" y="198"/>
                      </a:lnTo>
                      <a:lnTo>
                        <a:pt x="210" y="210"/>
                      </a:lnTo>
                      <a:lnTo>
                        <a:pt x="196" y="220"/>
                      </a:lnTo>
                      <a:lnTo>
                        <a:pt x="182" y="228"/>
                      </a:lnTo>
                      <a:lnTo>
                        <a:pt x="168" y="232"/>
                      </a:lnTo>
                      <a:lnTo>
                        <a:pt x="152" y="23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6" name="Freeform 44"/>
                <p:cNvSpPr>
                  <a:spLocks/>
                </p:cNvSpPr>
                <p:nvPr/>
              </p:nvSpPr>
              <p:spPr bwMode="auto">
                <a:xfrm>
                  <a:off x="6837" y="2742"/>
                  <a:ext cx="302" cy="304"/>
                </a:xfrm>
                <a:custGeom>
                  <a:avLst/>
                  <a:gdLst>
                    <a:gd name="T0" fmla="*/ 152 w 302"/>
                    <a:gd name="T1" fmla="*/ 0 h 304"/>
                    <a:gd name="T2" fmla="*/ 120 w 302"/>
                    <a:gd name="T3" fmla="*/ 2 h 304"/>
                    <a:gd name="T4" fmla="*/ 92 w 302"/>
                    <a:gd name="T5" fmla="*/ 12 h 304"/>
                    <a:gd name="T6" fmla="*/ 66 w 302"/>
                    <a:gd name="T7" fmla="*/ 26 h 304"/>
                    <a:gd name="T8" fmla="*/ 44 w 302"/>
                    <a:gd name="T9" fmla="*/ 44 h 304"/>
                    <a:gd name="T10" fmla="*/ 26 w 302"/>
                    <a:gd name="T11" fmla="*/ 66 h 304"/>
                    <a:gd name="T12" fmla="*/ 12 w 302"/>
                    <a:gd name="T13" fmla="*/ 92 h 304"/>
                    <a:gd name="T14" fmla="*/ 2 w 302"/>
                    <a:gd name="T15" fmla="*/ 122 h 304"/>
                    <a:gd name="T16" fmla="*/ 0 w 302"/>
                    <a:gd name="T17" fmla="*/ 152 h 304"/>
                    <a:gd name="T18" fmla="*/ 0 w 302"/>
                    <a:gd name="T19" fmla="*/ 168 h 304"/>
                    <a:gd name="T20" fmla="*/ 6 w 302"/>
                    <a:gd name="T21" fmla="*/ 198 h 304"/>
                    <a:gd name="T22" fmla="*/ 18 w 302"/>
                    <a:gd name="T23" fmla="*/ 224 h 304"/>
                    <a:gd name="T24" fmla="*/ 34 w 302"/>
                    <a:gd name="T25" fmla="*/ 248 h 304"/>
                    <a:gd name="T26" fmla="*/ 54 w 302"/>
                    <a:gd name="T27" fmla="*/ 270 h 304"/>
                    <a:gd name="T28" fmla="*/ 78 w 302"/>
                    <a:gd name="T29" fmla="*/ 286 h 304"/>
                    <a:gd name="T30" fmla="*/ 106 w 302"/>
                    <a:gd name="T31" fmla="*/ 298 h 304"/>
                    <a:gd name="T32" fmla="*/ 136 w 302"/>
                    <a:gd name="T33" fmla="*/ 304 h 304"/>
                    <a:gd name="T34" fmla="*/ 152 w 302"/>
                    <a:gd name="T35" fmla="*/ 304 h 304"/>
                    <a:gd name="T36" fmla="*/ 182 w 302"/>
                    <a:gd name="T37" fmla="*/ 302 h 304"/>
                    <a:gd name="T38" fmla="*/ 210 w 302"/>
                    <a:gd name="T39" fmla="*/ 292 h 304"/>
                    <a:gd name="T40" fmla="*/ 236 w 302"/>
                    <a:gd name="T41" fmla="*/ 278 h 304"/>
                    <a:gd name="T42" fmla="*/ 258 w 302"/>
                    <a:gd name="T43" fmla="*/ 260 h 304"/>
                    <a:gd name="T44" fmla="*/ 276 w 302"/>
                    <a:gd name="T45" fmla="*/ 238 h 304"/>
                    <a:gd name="T46" fmla="*/ 290 w 302"/>
                    <a:gd name="T47" fmla="*/ 212 h 304"/>
                    <a:gd name="T48" fmla="*/ 300 w 302"/>
                    <a:gd name="T49" fmla="*/ 182 h 304"/>
                    <a:gd name="T50" fmla="*/ 302 w 302"/>
                    <a:gd name="T51" fmla="*/ 152 h 304"/>
                    <a:gd name="T52" fmla="*/ 302 w 302"/>
                    <a:gd name="T53" fmla="*/ 136 h 304"/>
                    <a:gd name="T54" fmla="*/ 296 w 302"/>
                    <a:gd name="T55" fmla="*/ 106 h 304"/>
                    <a:gd name="T56" fmla="*/ 284 w 302"/>
                    <a:gd name="T57" fmla="*/ 80 h 304"/>
                    <a:gd name="T58" fmla="*/ 268 w 302"/>
                    <a:gd name="T59" fmla="*/ 56 h 304"/>
                    <a:gd name="T60" fmla="*/ 248 w 302"/>
                    <a:gd name="T61" fmla="*/ 34 h 304"/>
                    <a:gd name="T62" fmla="*/ 224 w 302"/>
                    <a:gd name="T63" fmla="*/ 18 h 304"/>
                    <a:gd name="T64" fmla="*/ 196 w 302"/>
                    <a:gd name="T65" fmla="*/ 6 h 304"/>
                    <a:gd name="T66" fmla="*/ 166 w 302"/>
                    <a:gd name="T6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2" h="304">
                      <a:moveTo>
                        <a:pt x="152" y="0"/>
                      </a:moveTo>
                      <a:lnTo>
                        <a:pt x="152" y="0"/>
                      </a:lnTo>
                      <a:lnTo>
                        <a:pt x="136" y="0"/>
                      </a:lnTo>
                      <a:lnTo>
                        <a:pt x="120" y="2"/>
                      </a:lnTo>
                      <a:lnTo>
                        <a:pt x="106" y="6"/>
                      </a:lnTo>
                      <a:lnTo>
                        <a:pt x="92" y="12"/>
                      </a:lnTo>
                      <a:lnTo>
                        <a:pt x="78" y="18"/>
                      </a:lnTo>
                      <a:lnTo>
                        <a:pt x="66" y="26"/>
                      </a:lnTo>
                      <a:lnTo>
                        <a:pt x="54" y="34"/>
                      </a:lnTo>
                      <a:lnTo>
                        <a:pt x="44" y="44"/>
                      </a:lnTo>
                      <a:lnTo>
                        <a:pt x="34" y="56"/>
                      </a:lnTo>
                      <a:lnTo>
                        <a:pt x="26" y="66"/>
                      </a:lnTo>
                      <a:lnTo>
                        <a:pt x="18" y="80"/>
                      </a:lnTo>
                      <a:lnTo>
                        <a:pt x="12" y="92"/>
                      </a:lnTo>
                      <a:lnTo>
                        <a:pt x="6" y="106"/>
                      </a:lnTo>
                      <a:lnTo>
                        <a:pt x="2" y="122"/>
                      </a:lnTo>
                      <a:lnTo>
                        <a:pt x="0" y="136"/>
                      </a:lnTo>
                      <a:lnTo>
                        <a:pt x="0" y="152"/>
                      </a:lnTo>
                      <a:lnTo>
                        <a:pt x="0" y="152"/>
                      </a:lnTo>
                      <a:lnTo>
                        <a:pt x="0" y="168"/>
                      </a:lnTo>
                      <a:lnTo>
                        <a:pt x="2" y="182"/>
                      </a:lnTo>
                      <a:lnTo>
                        <a:pt x="6" y="198"/>
                      </a:lnTo>
                      <a:lnTo>
                        <a:pt x="12" y="212"/>
                      </a:lnTo>
                      <a:lnTo>
                        <a:pt x="18" y="224"/>
                      </a:lnTo>
                      <a:lnTo>
                        <a:pt x="26" y="238"/>
                      </a:lnTo>
                      <a:lnTo>
                        <a:pt x="34" y="248"/>
                      </a:lnTo>
                      <a:lnTo>
                        <a:pt x="44" y="260"/>
                      </a:lnTo>
                      <a:lnTo>
                        <a:pt x="54" y="270"/>
                      </a:lnTo>
                      <a:lnTo>
                        <a:pt x="66" y="278"/>
                      </a:lnTo>
                      <a:lnTo>
                        <a:pt x="78" y="286"/>
                      </a:lnTo>
                      <a:lnTo>
                        <a:pt x="92" y="292"/>
                      </a:lnTo>
                      <a:lnTo>
                        <a:pt x="106" y="298"/>
                      </a:lnTo>
                      <a:lnTo>
                        <a:pt x="120" y="302"/>
                      </a:lnTo>
                      <a:lnTo>
                        <a:pt x="136" y="304"/>
                      </a:lnTo>
                      <a:lnTo>
                        <a:pt x="152" y="304"/>
                      </a:lnTo>
                      <a:lnTo>
                        <a:pt x="152" y="304"/>
                      </a:lnTo>
                      <a:lnTo>
                        <a:pt x="166" y="304"/>
                      </a:lnTo>
                      <a:lnTo>
                        <a:pt x="182" y="302"/>
                      </a:lnTo>
                      <a:lnTo>
                        <a:pt x="196" y="298"/>
                      </a:lnTo>
                      <a:lnTo>
                        <a:pt x="210" y="292"/>
                      </a:lnTo>
                      <a:lnTo>
                        <a:pt x="224" y="286"/>
                      </a:lnTo>
                      <a:lnTo>
                        <a:pt x="236" y="278"/>
                      </a:lnTo>
                      <a:lnTo>
                        <a:pt x="248" y="270"/>
                      </a:lnTo>
                      <a:lnTo>
                        <a:pt x="258" y="260"/>
                      </a:lnTo>
                      <a:lnTo>
                        <a:pt x="268" y="248"/>
                      </a:lnTo>
                      <a:lnTo>
                        <a:pt x="276" y="238"/>
                      </a:lnTo>
                      <a:lnTo>
                        <a:pt x="284" y="224"/>
                      </a:lnTo>
                      <a:lnTo>
                        <a:pt x="290" y="212"/>
                      </a:lnTo>
                      <a:lnTo>
                        <a:pt x="296" y="198"/>
                      </a:lnTo>
                      <a:lnTo>
                        <a:pt x="300" y="182"/>
                      </a:lnTo>
                      <a:lnTo>
                        <a:pt x="302" y="168"/>
                      </a:lnTo>
                      <a:lnTo>
                        <a:pt x="302" y="152"/>
                      </a:lnTo>
                      <a:lnTo>
                        <a:pt x="302" y="152"/>
                      </a:lnTo>
                      <a:lnTo>
                        <a:pt x="302" y="136"/>
                      </a:lnTo>
                      <a:lnTo>
                        <a:pt x="300" y="122"/>
                      </a:lnTo>
                      <a:lnTo>
                        <a:pt x="296" y="106"/>
                      </a:lnTo>
                      <a:lnTo>
                        <a:pt x="290" y="92"/>
                      </a:lnTo>
                      <a:lnTo>
                        <a:pt x="284" y="80"/>
                      </a:lnTo>
                      <a:lnTo>
                        <a:pt x="276" y="66"/>
                      </a:lnTo>
                      <a:lnTo>
                        <a:pt x="268" y="56"/>
                      </a:lnTo>
                      <a:lnTo>
                        <a:pt x="258" y="44"/>
                      </a:lnTo>
                      <a:lnTo>
                        <a:pt x="248" y="34"/>
                      </a:lnTo>
                      <a:lnTo>
                        <a:pt x="236" y="26"/>
                      </a:lnTo>
                      <a:lnTo>
                        <a:pt x="224" y="18"/>
                      </a:lnTo>
                      <a:lnTo>
                        <a:pt x="210" y="12"/>
                      </a:lnTo>
                      <a:lnTo>
                        <a:pt x="196" y="6"/>
                      </a:lnTo>
                      <a:lnTo>
                        <a:pt x="182" y="2"/>
                      </a:lnTo>
                      <a:lnTo>
                        <a:pt x="166" y="0"/>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7" name="Freeform 45"/>
                <p:cNvSpPr>
                  <a:spLocks/>
                </p:cNvSpPr>
                <p:nvPr/>
              </p:nvSpPr>
              <p:spPr bwMode="auto">
                <a:xfrm>
                  <a:off x="6907" y="2812"/>
                  <a:ext cx="164" cy="164"/>
                </a:xfrm>
                <a:custGeom>
                  <a:avLst/>
                  <a:gdLst>
                    <a:gd name="T0" fmla="*/ 82 w 164"/>
                    <a:gd name="T1" fmla="*/ 164 h 164"/>
                    <a:gd name="T2" fmla="*/ 82 w 164"/>
                    <a:gd name="T3" fmla="*/ 164 h 164"/>
                    <a:gd name="T4" fmla="*/ 64 w 164"/>
                    <a:gd name="T5" fmla="*/ 162 h 164"/>
                    <a:gd name="T6" fmla="*/ 50 w 164"/>
                    <a:gd name="T7" fmla="*/ 158 h 164"/>
                    <a:gd name="T8" fmla="*/ 36 w 164"/>
                    <a:gd name="T9" fmla="*/ 150 h 164"/>
                    <a:gd name="T10" fmla="*/ 24 w 164"/>
                    <a:gd name="T11" fmla="*/ 140 h 164"/>
                    <a:gd name="T12" fmla="*/ 14 w 164"/>
                    <a:gd name="T13" fmla="*/ 128 h 164"/>
                    <a:gd name="T14" fmla="*/ 6 w 164"/>
                    <a:gd name="T15" fmla="*/ 114 h 164"/>
                    <a:gd name="T16" fmla="*/ 0 w 164"/>
                    <a:gd name="T17" fmla="*/ 98 h 164"/>
                    <a:gd name="T18" fmla="*/ 0 w 164"/>
                    <a:gd name="T19" fmla="*/ 82 h 164"/>
                    <a:gd name="T20" fmla="*/ 0 w 164"/>
                    <a:gd name="T21" fmla="*/ 82 h 164"/>
                    <a:gd name="T22" fmla="*/ 0 w 164"/>
                    <a:gd name="T23" fmla="*/ 66 h 164"/>
                    <a:gd name="T24" fmla="*/ 6 w 164"/>
                    <a:gd name="T25" fmla="*/ 50 h 164"/>
                    <a:gd name="T26" fmla="*/ 14 w 164"/>
                    <a:gd name="T27" fmla="*/ 36 h 164"/>
                    <a:gd name="T28" fmla="*/ 24 w 164"/>
                    <a:gd name="T29" fmla="*/ 24 h 164"/>
                    <a:gd name="T30" fmla="*/ 36 w 164"/>
                    <a:gd name="T31" fmla="*/ 14 h 164"/>
                    <a:gd name="T32" fmla="*/ 50 w 164"/>
                    <a:gd name="T33" fmla="*/ 6 h 164"/>
                    <a:gd name="T34" fmla="*/ 64 w 164"/>
                    <a:gd name="T35" fmla="*/ 2 h 164"/>
                    <a:gd name="T36" fmla="*/ 82 w 164"/>
                    <a:gd name="T37" fmla="*/ 0 h 164"/>
                    <a:gd name="T38" fmla="*/ 82 w 164"/>
                    <a:gd name="T39" fmla="*/ 0 h 164"/>
                    <a:gd name="T40" fmla="*/ 98 w 164"/>
                    <a:gd name="T41" fmla="*/ 2 h 164"/>
                    <a:gd name="T42" fmla="*/ 112 w 164"/>
                    <a:gd name="T43" fmla="*/ 6 h 164"/>
                    <a:gd name="T44" fmla="*/ 126 w 164"/>
                    <a:gd name="T45" fmla="*/ 14 h 164"/>
                    <a:gd name="T46" fmla="*/ 140 w 164"/>
                    <a:gd name="T47" fmla="*/ 24 h 164"/>
                    <a:gd name="T48" fmla="*/ 150 w 164"/>
                    <a:gd name="T49" fmla="*/ 36 h 164"/>
                    <a:gd name="T50" fmla="*/ 156 w 164"/>
                    <a:gd name="T51" fmla="*/ 50 h 164"/>
                    <a:gd name="T52" fmla="*/ 162 w 164"/>
                    <a:gd name="T53" fmla="*/ 66 h 164"/>
                    <a:gd name="T54" fmla="*/ 164 w 164"/>
                    <a:gd name="T55" fmla="*/ 82 h 164"/>
                    <a:gd name="T56" fmla="*/ 164 w 164"/>
                    <a:gd name="T57" fmla="*/ 82 h 164"/>
                    <a:gd name="T58" fmla="*/ 162 w 164"/>
                    <a:gd name="T59" fmla="*/ 98 h 164"/>
                    <a:gd name="T60" fmla="*/ 156 w 164"/>
                    <a:gd name="T61" fmla="*/ 114 h 164"/>
                    <a:gd name="T62" fmla="*/ 150 w 164"/>
                    <a:gd name="T63" fmla="*/ 128 h 164"/>
                    <a:gd name="T64" fmla="*/ 140 w 164"/>
                    <a:gd name="T65" fmla="*/ 140 h 164"/>
                    <a:gd name="T66" fmla="*/ 126 w 164"/>
                    <a:gd name="T67" fmla="*/ 150 h 164"/>
                    <a:gd name="T68" fmla="*/ 112 w 164"/>
                    <a:gd name="T69" fmla="*/ 158 h 164"/>
                    <a:gd name="T70" fmla="*/ 98 w 164"/>
                    <a:gd name="T71" fmla="*/ 162 h 164"/>
                    <a:gd name="T72" fmla="*/ 82 w 164"/>
                    <a:gd name="T7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4" h="164">
                      <a:moveTo>
                        <a:pt x="82" y="164"/>
                      </a:moveTo>
                      <a:lnTo>
                        <a:pt x="82" y="164"/>
                      </a:lnTo>
                      <a:lnTo>
                        <a:pt x="64" y="162"/>
                      </a:lnTo>
                      <a:lnTo>
                        <a:pt x="50" y="158"/>
                      </a:lnTo>
                      <a:lnTo>
                        <a:pt x="36" y="150"/>
                      </a:lnTo>
                      <a:lnTo>
                        <a:pt x="24" y="140"/>
                      </a:lnTo>
                      <a:lnTo>
                        <a:pt x="14" y="128"/>
                      </a:lnTo>
                      <a:lnTo>
                        <a:pt x="6" y="114"/>
                      </a:lnTo>
                      <a:lnTo>
                        <a:pt x="0" y="98"/>
                      </a:lnTo>
                      <a:lnTo>
                        <a:pt x="0" y="82"/>
                      </a:lnTo>
                      <a:lnTo>
                        <a:pt x="0" y="82"/>
                      </a:lnTo>
                      <a:lnTo>
                        <a:pt x="0" y="66"/>
                      </a:lnTo>
                      <a:lnTo>
                        <a:pt x="6" y="50"/>
                      </a:lnTo>
                      <a:lnTo>
                        <a:pt x="14" y="36"/>
                      </a:lnTo>
                      <a:lnTo>
                        <a:pt x="24" y="24"/>
                      </a:lnTo>
                      <a:lnTo>
                        <a:pt x="36" y="14"/>
                      </a:lnTo>
                      <a:lnTo>
                        <a:pt x="50" y="6"/>
                      </a:lnTo>
                      <a:lnTo>
                        <a:pt x="64" y="2"/>
                      </a:lnTo>
                      <a:lnTo>
                        <a:pt x="82" y="0"/>
                      </a:lnTo>
                      <a:lnTo>
                        <a:pt x="82" y="0"/>
                      </a:lnTo>
                      <a:lnTo>
                        <a:pt x="98" y="2"/>
                      </a:lnTo>
                      <a:lnTo>
                        <a:pt x="112" y="6"/>
                      </a:lnTo>
                      <a:lnTo>
                        <a:pt x="126" y="14"/>
                      </a:lnTo>
                      <a:lnTo>
                        <a:pt x="140" y="24"/>
                      </a:lnTo>
                      <a:lnTo>
                        <a:pt x="150" y="36"/>
                      </a:lnTo>
                      <a:lnTo>
                        <a:pt x="156" y="50"/>
                      </a:lnTo>
                      <a:lnTo>
                        <a:pt x="162" y="66"/>
                      </a:lnTo>
                      <a:lnTo>
                        <a:pt x="164" y="82"/>
                      </a:lnTo>
                      <a:lnTo>
                        <a:pt x="164" y="82"/>
                      </a:lnTo>
                      <a:lnTo>
                        <a:pt x="162" y="98"/>
                      </a:lnTo>
                      <a:lnTo>
                        <a:pt x="156" y="114"/>
                      </a:lnTo>
                      <a:lnTo>
                        <a:pt x="150" y="128"/>
                      </a:lnTo>
                      <a:lnTo>
                        <a:pt x="140" y="140"/>
                      </a:lnTo>
                      <a:lnTo>
                        <a:pt x="126" y="150"/>
                      </a:lnTo>
                      <a:lnTo>
                        <a:pt x="112" y="158"/>
                      </a:lnTo>
                      <a:lnTo>
                        <a:pt x="98" y="162"/>
                      </a:lnTo>
                      <a:lnTo>
                        <a:pt x="82" y="1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8" name="Freeform 46"/>
                <p:cNvSpPr>
                  <a:spLocks noEditPoints="1"/>
                </p:cNvSpPr>
                <p:nvPr/>
              </p:nvSpPr>
              <p:spPr bwMode="auto">
                <a:xfrm>
                  <a:off x="6921" y="2828"/>
                  <a:ext cx="134" cy="132"/>
                </a:xfrm>
                <a:custGeom>
                  <a:avLst/>
                  <a:gdLst>
                    <a:gd name="T0" fmla="*/ 128 w 134"/>
                    <a:gd name="T1" fmla="*/ 58 h 132"/>
                    <a:gd name="T2" fmla="*/ 110 w 134"/>
                    <a:gd name="T3" fmla="*/ 56 h 132"/>
                    <a:gd name="T4" fmla="*/ 104 w 134"/>
                    <a:gd name="T5" fmla="*/ 44 h 132"/>
                    <a:gd name="T6" fmla="*/ 116 w 134"/>
                    <a:gd name="T7" fmla="*/ 24 h 132"/>
                    <a:gd name="T8" fmla="*/ 114 w 134"/>
                    <a:gd name="T9" fmla="*/ 18 h 132"/>
                    <a:gd name="T10" fmla="*/ 104 w 134"/>
                    <a:gd name="T11" fmla="*/ 18 h 132"/>
                    <a:gd name="T12" fmla="*/ 90 w 134"/>
                    <a:gd name="T13" fmla="*/ 30 h 132"/>
                    <a:gd name="T14" fmla="*/ 76 w 134"/>
                    <a:gd name="T15" fmla="*/ 24 h 132"/>
                    <a:gd name="T16" fmla="*/ 72 w 134"/>
                    <a:gd name="T17" fmla="*/ 2 h 132"/>
                    <a:gd name="T18" fmla="*/ 68 w 134"/>
                    <a:gd name="T19" fmla="*/ 0 h 132"/>
                    <a:gd name="T20" fmla="*/ 60 w 134"/>
                    <a:gd name="T21" fmla="*/ 6 h 132"/>
                    <a:gd name="T22" fmla="*/ 58 w 134"/>
                    <a:gd name="T23" fmla="*/ 24 h 132"/>
                    <a:gd name="T24" fmla="*/ 44 w 134"/>
                    <a:gd name="T25" fmla="*/ 30 h 132"/>
                    <a:gd name="T26" fmla="*/ 26 w 134"/>
                    <a:gd name="T27" fmla="*/ 16 h 132"/>
                    <a:gd name="T28" fmla="*/ 20 w 134"/>
                    <a:gd name="T29" fmla="*/ 18 h 132"/>
                    <a:gd name="T30" fmla="*/ 20 w 134"/>
                    <a:gd name="T31" fmla="*/ 30 h 132"/>
                    <a:gd name="T32" fmla="*/ 30 w 134"/>
                    <a:gd name="T33" fmla="*/ 44 h 132"/>
                    <a:gd name="T34" fmla="*/ 26 w 134"/>
                    <a:gd name="T35" fmla="*/ 56 h 132"/>
                    <a:gd name="T36" fmla="*/ 2 w 134"/>
                    <a:gd name="T37" fmla="*/ 60 h 132"/>
                    <a:gd name="T38" fmla="*/ 0 w 134"/>
                    <a:gd name="T39" fmla="*/ 66 h 132"/>
                    <a:gd name="T40" fmla="*/ 8 w 134"/>
                    <a:gd name="T41" fmla="*/ 74 h 132"/>
                    <a:gd name="T42" fmla="*/ 26 w 134"/>
                    <a:gd name="T43" fmla="*/ 76 h 132"/>
                    <a:gd name="T44" fmla="*/ 30 w 134"/>
                    <a:gd name="T45" fmla="*/ 90 h 132"/>
                    <a:gd name="T46" fmla="*/ 18 w 134"/>
                    <a:gd name="T47" fmla="*/ 108 h 132"/>
                    <a:gd name="T48" fmla="*/ 20 w 134"/>
                    <a:gd name="T49" fmla="*/ 114 h 132"/>
                    <a:gd name="T50" fmla="*/ 30 w 134"/>
                    <a:gd name="T51" fmla="*/ 114 h 132"/>
                    <a:gd name="T52" fmla="*/ 44 w 134"/>
                    <a:gd name="T53" fmla="*/ 102 h 132"/>
                    <a:gd name="T54" fmla="*/ 58 w 134"/>
                    <a:gd name="T55" fmla="*/ 108 h 132"/>
                    <a:gd name="T56" fmla="*/ 62 w 134"/>
                    <a:gd name="T57" fmla="*/ 130 h 132"/>
                    <a:gd name="T58" fmla="*/ 68 w 134"/>
                    <a:gd name="T59" fmla="*/ 132 h 132"/>
                    <a:gd name="T60" fmla="*/ 74 w 134"/>
                    <a:gd name="T61" fmla="*/ 126 h 132"/>
                    <a:gd name="T62" fmla="*/ 76 w 134"/>
                    <a:gd name="T63" fmla="*/ 108 h 132"/>
                    <a:gd name="T64" fmla="*/ 90 w 134"/>
                    <a:gd name="T65" fmla="*/ 102 h 132"/>
                    <a:gd name="T66" fmla="*/ 110 w 134"/>
                    <a:gd name="T67" fmla="*/ 116 h 132"/>
                    <a:gd name="T68" fmla="*/ 114 w 134"/>
                    <a:gd name="T69" fmla="*/ 114 h 132"/>
                    <a:gd name="T70" fmla="*/ 116 w 134"/>
                    <a:gd name="T71" fmla="*/ 102 h 132"/>
                    <a:gd name="T72" fmla="*/ 104 w 134"/>
                    <a:gd name="T73" fmla="*/ 90 h 132"/>
                    <a:gd name="T74" fmla="*/ 110 w 134"/>
                    <a:gd name="T75" fmla="*/ 76 h 132"/>
                    <a:gd name="T76" fmla="*/ 132 w 134"/>
                    <a:gd name="T77" fmla="*/ 72 h 132"/>
                    <a:gd name="T78" fmla="*/ 134 w 134"/>
                    <a:gd name="T79" fmla="*/ 66 h 132"/>
                    <a:gd name="T80" fmla="*/ 92 w 134"/>
                    <a:gd name="T81" fmla="*/ 66 h 132"/>
                    <a:gd name="T82" fmla="*/ 78 w 134"/>
                    <a:gd name="T83" fmla="*/ 90 h 132"/>
                    <a:gd name="T84" fmla="*/ 58 w 134"/>
                    <a:gd name="T85" fmla="*/ 90 h 132"/>
                    <a:gd name="T86" fmla="*/ 42 w 134"/>
                    <a:gd name="T87" fmla="*/ 66 h 132"/>
                    <a:gd name="T88" fmla="*/ 50 w 134"/>
                    <a:gd name="T89" fmla="*/ 48 h 132"/>
                    <a:gd name="T90" fmla="*/ 68 w 134"/>
                    <a:gd name="T91" fmla="*/ 40 h 132"/>
                    <a:gd name="T92" fmla="*/ 90 w 134"/>
                    <a:gd name="T93" fmla="*/ 5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132">
                      <a:moveTo>
                        <a:pt x="132" y="60"/>
                      </a:moveTo>
                      <a:lnTo>
                        <a:pt x="132" y="60"/>
                      </a:lnTo>
                      <a:lnTo>
                        <a:pt x="128" y="58"/>
                      </a:lnTo>
                      <a:lnTo>
                        <a:pt x="128" y="58"/>
                      </a:lnTo>
                      <a:lnTo>
                        <a:pt x="110" y="56"/>
                      </a:lnTo>
                      <a:lnTo>
                        <a:pt x="110" y="56"/>
                      </a:lnTo>
                      <a:lnTo>
                        <a:pt x="106" y="50"/>
                      </a:lnTo>
                      <a:lnTo>
                        <a:pt x="104" y="44"/>
                      </a:lnTo>
                      <a:lnTo>
                        <a:pt x="104" y="44"/>
                      </a:lnTo>
                      <a:lnTo>
                        <a:pt x="116" y="30"/>
                      </a:lnTo>
                      <a:lnTo>
                        <a:pt x="116" y="30"/>
                      </a:lnTo>
                      <a:lnTo>
                        <a:pt x="116" y="24"/>
                      </a:lnTo>
                      <a:lnTo>
                        <a:pt x="116" y="24"/>
                      </a:lnTo>
                      <a:lnTo>
                        <a:pt x="114" y="18"/>
                      </a:lnTo>
                      <a:lnTo>
                        <a:pt x="114" y="18"/>
                      </a:lnTo>
                      <a:lnTo>
                        <a:pt x="110" y="16"/>
                      </a:lnTo>
                      <a:lnTo>
                        <a:pt x="110" y="16"/>
                      </a:lnTo>
                      <a:lnTo>
                        <a:pt x="104" y="18"/>
                      </a:lnTo>
                      <a:lnTo>
                        <a:pt x="104" y="18"/>
                      </a:lnTo>
                      <a:lnTo>
                        <a:pt x="90" y="30"/>
                      </a:lnTo>
                      <a:lnTo>
                        <a:pt x="90" y="30"/>
                      </a:lnTo>
                      <a:lnTo>
                        <a:pt x="84" y="26"/>
                      </a:lnTo>
                      <a:lnTo>
                        <a:pt x="76" y="24"/>
                      </a:lnTo>
                      <a:lnTo>
                        <a:pt x="76" y="24"/>
                      </a:lnTo>
                      <a:lnTo>
                        <a:pt x="74" y="6"/>
                      </a:lnTo>
                      <a:lnTo>
                        <a:pt x="74" y="6"/>
                      </a:lnTo>
                      <a:lnTo>
                        <a:pt x="72" y="2"/>
                      </a:lnTo>
                      <a:lnTo>
                        <a:pt x="72" y="2"/>
                      </a:lnTo>
                      <a:lnTo>
                        <a:pt x="68" y="0"/>
                      </a:lnTo>
                      <a:lnTo>
                        <a:pt x="68" y="0"/>
                      </a:lnTo>
                      <a:lnTo>
                        <a:pt x="62" y="2"/>
                      </a:lnTo>
                      <a:lnTo>
                        <a:pt x="62" y="2"/>
                      </a:lnTo>
                      <a:lnTo>
                        <a:pt x="60" y="6"/>
                      </a:lnTo>
                      <a:lnTo>
                        <a:pt x="60" y="6"/>
                      </a:lnTo>
                      <a:lnTo>
                        <a:pt x="58" y="24"/>
                      </a:lnTo>
                      <a:lnTo>
                        <a:pt x="58" y="24"/>
                      </a:lnTo>
                      <a:lnTo>
                        <a:pt x="50" y="26"/>
                      </a:lnTo>
                      <a:lnTo>
                        <a:pt x="44" y="30"/>
                      </a:lnTo>
                      <a:lnTo>
                        <a:pt x="44" y="30"/>
                      </a:lnTo>
                      <a:lnTo>
                        <a:pt x="30" y="18"/>
                      </a:lnTo>
                      <a:lnTo>
                        <a:pt x="30" y="18"/>
                      </a:lnTo>
                      <a:lnTo>
                        <a:pt x="26" y="16"/>
                      </a:lnTo>
                      <a:lnTo>
                        <a:pt x="26" y="16"/>
                      </a:lnTo>
                      <a:lnTo>
                        <a:pt x="20" y="18"/>
                      </a:lnTo>
                      <a:lnTo>
                        <a:pt x="20" y="18"/>
                      </a:lnTo>
                      <a:lnTo>
                        <a:pt x="18" y="24"/>
                      </a:lnTo>
                      <a:lnTo>
                        <a:pt x="18" y="24"/>
                      </a:lnTo>
                      <a:lnTo>
                        <a:pt x="20" y="30"/>
                      </a:lnTo>
                      <a:lnTo>
                        <a:pt x="20" y="30"/>
                      </a:lnTo>
                      <a:lnTo>
                        <a:pt x="30" y="44"/>
                      </a:lnTo>
                      <a:lnTo>
                        <a:pt x="30" y="44"/>
                      </a:lnTo>
                      <a:lnTo>
                        <a:pt x="28" y="50"/>
                      </a:lnTo>
                      <a:lnTo>
                        <a:pt x="26" y="56"/>
                      </a:lnTo>
                      <a:lnTo>
                        <a:pt x="26" y="56"/>
                      </a:lnTo>
                      <a:lnTo>
                        <a:pt x="8" y="58"/>
                      </a:lnTo>
                      <a:lnTo>
                        <a:pt x="8" y="58"/>
                      </a:lnTo>
                      <a:lnTo>
                        <a:pt x="2" y="60"/>
                      </a:lnTo>
                      <a:lnTo>
                        <a:pt x="2" y="60"/>
                      </a:lnTo>
                      <a:lnTo>
                        <a:pt x="0" y="66"/>
                      </a:lnTo>
                      <a:lnTo>
                        <a:pt x="0" y="66"/>
                      </a:lnTo>
                      <a:lnTo>
                        <a:pt x="2" y="72"/>
                      </a:lnTo>
                      <a:lnTo>
                        <a:pt x="2" y="72"/>
                      </a:lnTo>
                      <a:lnTo>
                        <a:pt x="8" y="74"/>
                      </a:lnTo>
                      <a:lnTo>
                        <a:pt x="8" y="74"/>
                      </a:lnTo>
                      <a:lnTo>
                        <a:pt x="26" y="76"/>
                      </a:lnTo>
                      <a:lnTo>
                        <a:pt x="26" y="76"/>
                      </a:lnTo>
                      <a:lnTo>
                        <a:pt x="28" y="82"/>
                      </a:lnTo>
                      <a:lnTo>
                        <a:pt x="30" y="90"/>
                      </a:lnTo>
                      <a:lnTo>
                        <a:pt x="30" y="90"/>
                      </a:lnTo>
                      <a:lnTo>
                        <a:pt x="20" y="102"/>
                      </a:lnTo>
                      <a:lnTo>
                        <a:pt x="20" y="102"/>
                      </a:lnTo>
                      <a:lnTo>
                        <a:pt x="18" y="108"/>
                      </a:lnTo>
                      <a:lnTo>
                        <a:pt x="18" y="108"/>
                      </a:lnTo>
                      <a:lnTo>
                        <a:pt x="20" y="114"/>
                      </a:lnTo>
                      <a:lnTo>
                        <a:pt x="20" y="114"/>
                      </a:lnTo>
                      <a:lnTo>
                        <a:pt x="26" y="116"/>
                      </a:lnTo>
                      <a:lnTo>
                        <a:pt x="26" y="116"/>
                      </a:lnTo>
                      <a:lnTo>
                        <a:pt x="30" y="114"/>
                      </a:lnTo>
                      <a:lnTo>
                        <a:pt x="30" y="114"/>
                      </a:lnTo>
                      <a:lnTo>
                        <a:pt x="44" y="102"/>
                      </a:lnTo>
                      <a:lnTo>
                        <a:pt x="44" y="102"/>
                      </a:lnTo>
                      <a:lnTo>
                        <a:pt x="50" y="106"/>
                      </a:lnTo>
                      <a:lnTo>
                        <a:pt x="58" y="108"/>
                      </a:lnTo>
                      <a:lnTo>
                        <a:pt x="58" y="108"/>
                      </a:lnTo>
                      <a:lnTo>
                        <a:pt x="60" y="126"/>
                      </a:lnTo>
                      <a:lnTo>
                        <a:pt x="60" y="126"/>
                      </a:lnTo>
                      <a:lnTo>
                        <a:pt x="62" y="130"/>
                      </a:lnTo>
                      <a:lnTo>
                        <a:pt x="62" y="130"/>
                      </a:lnTo>
                      <a:lnTo>
                        <a:pt x="68" y="132"/>
                      </a:lnTo>
                      <a:lnTo>
                        <a:pt x="68" y="132"/>
                      </a:lnTo>
                      <a:lnTo>
                        <a:pt x="72" y="130"/>
                      </a:lnTo>
                      <a:lnTo>
                        <a:pt x="72" y="130"/>
                      </a:lnTo>
                      <a:lnTo>
                        <a:pt x="74" y="126"/>
                      </a:lnTo>
                      <a:lnTo>
                        <a:pt x="74" y="126"/>
                      </a:lnTo>
                      <a:lnTo>
                        <a:pt x="76" y="108"/>
                      </a:lnTo>
                      <a:lnTo>
                        <a:pt x="76" y="108"/>
                      </a:lnTo>
                      <a:lnTo>
                        <a:pt x="84" y="106"/>
                      </a:lnTo>
                      <a:lnTo>
                        <a:pt x="90" y="102"/>
                      </a:lnTo>
                      <a:lnTo>
                        <a:pt x="90" y="102"/>
                      </a:lnTo>
                      <a:lnTo>
                        <a:pt x="104" y="114"/>
                      </a:lnTo>
                      <a:lnTo>
                        <a:pt x="104" y="114"/>
                      </a:lnTo>
                      <a:lnTo>
                        <a:pt x="110" y="116"/>
                      </a:lnTo>
                      <a:lnTo>
                        <a:pt x="110" y="116"/>
                      </a:lnTo>
                      <a:lnTo>
                        <a:pt x="114" y="114"/>
                      </a:lnTo>
                      <a:lnTo>
                        <a:pt x="114" y="114"/>
                      </a:lnTo>
                      <a:lnTo>
                        <a:pt x="116" y="108"/>
                      </a:lnTo>
                      <a:lnTo>
                        <a:pt x="116" y="108"/>
                      </a:lnTo>
                      <a:lnTo>
                        <a:pt x="116" y="102"/>
                      </a:lnTo>
                      <a:lnTo>
                        <a:pt x="116" y="102"/>
                      </a:lnTo>
                      <a:lnTo>
                        <a:pt x="104" y="90"/>
                      </a:lnTo>
                      <a:lnTo>
                        <a:pt x="104" y="90"/>
                      </a:lnTo>
                      <a:lnTo>
                        <a:pt x="106" y="82"/>
                      </a:lnTo>
                      <a:lnTo>
                        <a:pt x="110" y="76"/>
                      </a:lnTo>
                      <a:lnTo>
                        <a:pt x="110" y="76"/>
                      </a:lnTo>
                      <a:lnTo>
                        <a:pt x="128" y="74"/>
                      </a:lnTo>
                      <a:lnTo>
                        <a:pt x="128" y="74"/>
                      </a:lnTo>
                      <a:lnTo>
                        <a:pt x="132" y="72"/>
                      </a:lnTo>
                      <a:lnTo>
                        <a:pt x="132" y="72"/>
                      </a:lnTo>
                      <a:lnTo>
                        <a:pt x="134" y="66"/>
                      </a:lnTo>
                      <a:lnTo>
                        <a:pt x="134" y="66"/>
                      </a:lnTo>
                      <a:lnTo>
                        <a:pt x="132" y="60"/>
                      </a:lnTo>
                      <a:close/>
                      <a:moveTo>
                        <a:pt x="92" y="66"/>
                      </a:moveTo>
                      <a:lnTo>
                        <a:pt x="92" y="66"/>
                      </a:lnTo>
                      <a:lnTo>
                        <a:pt x="90" y="76"/>
                      </a:lnTo>
                      <a:lnTo>
                        <a:pt x="86" y="84"/>
                      </a:lnTo>
                      <a:lnTo>
                        <a:pt x="78" y="90"/>
                      </a:lnTo>
                      <a:lnTo>
                        <a:pt x="68" y="92"/>
                      </a:lnTo>
                      <a:lnTo>
                        <a:pt x="68" y="92"/>
                      </a:lnTo>
                      <a:lnTo>
                        <a:pt x="58" y="90"/>
                      </a:lnTo>
                      <a:lnTo>
                        <a:pt x="50" y="84"/>
                      </a:lnTo>
                      <a:lnTo>
                        <a:pt x="44" y="76"/>
                      </a:lnTo>
                      <a:lnTo>
                        <a:pt x="42" y="66"/>
                      </a:lnTo>
                      <a:lnTo>
                        <a:pt x="42" y="66"/>
                      </a:lnTo>
                      <a:lnTo>
                        <a:pt x="44" y="56"/>
                      </a:lnTo>
                      <a:lnTo>
                        <a:pt x="50" y="48"/>
                      </a:lnTo>
                      <a:lnTo>
                        <a:pt x="58" y="42"/>
                      </a:lnTo>
                      <a:lnTo>
                        <a:pt x="68" y="40"/>
                      </a:lnTo>
                      <a:lnTo>
                        <a:pt x="68" y="40"/>
                      </a:lnTo>
                      <a:lnTo>
                        <a:pt x="78" y="42"/>
                      </a:lnTo>
                      <a:lnTo>
                        <a:pt x="86" y="48"/>
                      </a:lnTo>
                      <a:lnTo>
                        <a:pt x="90" y="56"/>
                      </a:lnTo>
                      <a:lnTo>
                        <a:pt x="92" y="66"/>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9" name="Freeform 47"/>
                <p:cNvSpPr>
                  <a:spLocks/>
                </p:cNvSpPr>
                <p:nvPr/>
              </p:nvSpPr>
              <p:spPr bwMode="auto">
                <a:xfrm>
                  <a:off x="6921" y="2828"/>
                  <a:ext cx="134" cy="132"/>
                </a:xfrm>
                <a:custGeom>
                  <a:avLst/>
                  <a:gdLst>
                    <a:gd name="T0" fmla="*/ 132 w 134"/>
                    <a:gd name="T1" fmla="*/ 60 h 132"/>
                    <a:gd name="T2" fmla="*/ 128 w 134"/>
                    <a:gd name="T3" fmla="*/ 58 h 132"/>
                    <a:gd name="T4" fmla="*/ 110 w 134"/>
                    <a:gd name="T5" fmla="*/ 56 h 132"/>
                    <a:gd name="T6" fmla="*/ 104 w 134"/>
                    <a:gd name="T7" fmla="*/ 44 h 132"/>
                    <a:gd name="T8" fmla="*/ 116 w 134"/>
                    <a:gd name="T9" fmla="*/ 30 h 132"/>
                    <a:gd name="T10" fmla="*/ 116 w 134"/>
                    <a:gd name="T11" fmla="*/ 24 h 132"/>
                    <a:gd name="T12" fmla="*/ 114 w 134"/>
                    <a:gd name="T13" fmla="*/ 18 h 132"/>
                    <a:gd name="T14" fmla="*/ 110 w 134"/>
                    <a:gd name="T15" fmla="*/ 16 h 132"/>
                    <a:gd name="T16" fmla="*/ 104 w 134"/>
                    <a:gd name="T17" fmla="*/ 18 h 132"/>
                    <a:gd name="T18" fmla="*/ 90 w 134"/>
                    <a:gd name="T19" fmla="*/ 30 h 132"/>
                    <a:gd name="T20" fmla="*/ 84 w 134"/>
                    <a:gd name="T21" fmla="*/ 26 h 132"/>
                    <a:gd name="T22" fmla="*/ 76 w 134"/>
                    <a:gd name="T23" fmla="*/ 24 h 132"/>
                    <a:gd name="T24" fmla="*/ 74 w 134"/>
                    <a:gd name="T25" fmla="*/ 6 h 132"/>
                    <a:gd name="T26" fmla="*/ 72 w 134"/>
                    <a:gd name="T27" fmla="*/ 2 h 132"/>
                    <a:gd name="T28" fmla="*/ 68 w 134"/>
                    <a:gd name="T29" fmla="*/ 0 h 132"/>
                    <a:gd name="T30" fmla="*/ 62 w 134"/>
                    <a:gd name="T31" fmla="*/ 2 h 132"/>
                    <a:gd name="T32" fmla="*/ 60 w 134"/>
                    <a:gd name="T33" fmla="*/ 6 h 132"/>
                    <a:gd name="T34" fmla="*/ 58 w 134"/>
                    <a:gd name="T35" fmla="*/ 24 h 132"/>
                    <a:gd name="T36" fmla="*/ 44 w 134"/>
                    <a:gd name="T37" fmla="*/ 30 h 132"/>
                    <a:gd name="T38" fmla="*/ 30 w 134"/>
                    <a:gd name="T39" fmla="*/ 18 h 132"/>
                    <a:gd name="T40" fmla="*/ 26 w 134"/>
                    <a:gd name="T41" fmla="*/ 16 h 132"/>
                    <a:gd name="T42" fmla="*/ 20 w 134"/>
                    <a:gd name="T43" fmla="*/ 18 h 132"/>
                    <a:gd name="T44" fmla="*/ 18 w 134"/>
                    <a:gd name="T45" fmla="*/ 24 h 132"/>
                    <a:gd name="T46" fmla="*/ 20 w 134"/>
                    <a:gd name="T47" fmla="*/ 30 h 132"/>
                    <a:gd name="T48" fmla="*/ 30 w 134"/>
                    <a:gd name="T49" fmla="*/ 44 h 132"/>
                    <a:gd name="T50" fmla="*/ 28 w 134"/>
                    <a:gd name="T51" fmla="*/ 50 h 132"/>
                    <a:gd name="T52" fmla="*/ 26 w 134"/>
                    <a:gd name="T53" fmla="*/ 56 h 132"/>
                    <a:gd name="T54" fmla="*/ 8 w 134"/>
                    <a:gd name="T55" fmla="*/ 58 h 132"/>
                    <a:gd name="T56" fmla="*/ 2 w 134"/>
                    <a:gd name="T57" fmla="*/ 60 h 132"/>
                    <a:gd name="T58" fmla="*/ 0 w 134"/>
                    <a:gd name="T59" fmla="*/ 66 h 132"/>
                    <a:gd name="T60" fmla="*/ 2 w 134"/>
                    <a:gd name="T61" fmla="*/ 72 h 132"/>
                    <a:gd name="T62" fmla="*/ 8 w 134"/>
                    <a:gd name="T63" fmla="*/ 74 h 132"/>
                    <a:gd name="T64" fmla="*/ 26 w 134"/>
                    <a:gd name="T65" fmla="*/ 76 h 132"/>
                    <a:gd name="T66" fmla="*/ 30 w 134"/>
                    <a:gd name="T67" fmla="*/ 90 h 132"/>
                    <a:gd name="T68" fmla="*/ 20 w 134"/>
                    <a:gd name="T69" fmla="*/ 102 h 132"/>
                    <a:gd name="T70" fmla="*/ 18 w 134"/>
                    <a:gd name="T71" fmla="*/ 108 h 132"/>
                    <a:gd name="T72" fmla="*/ 20 w 134"/>
                    <a:gd name="T73" fmla="*/ 114 h 132"/>
                    <a:gd name="T74" fmla="*/ 26 w 134"/>
                    <a:gd name="T75" fmla="*/ 116 h 132"/>
                    <a:gd name="T76" fmla="*/ 30 w 134"/>
                    <a:gd name="T77" fmla="*/ 114 h 132"/>
                    <a:gd name="T78" fmla="*/ 44 w 134"/>
                    <a:gd name="T79" fmla="*/ 102 h 132"/>
                    <a:gd name="T80" fmla="*/ 50 w 134"/>
                    <a:gd name="T81" fmla="*/ 106 h 132"/>
                    <a:gd name="T82" fmla="*/ 58 w 134"/>
                    <a:gd name="T83" fmla="*/ 108 h 132"/>
                    <a:gd name="T84" fmla="*/ 60 w 134"/>
                    <a:gd name="T85" fmla="*/ 126 h 132"/>
                    <a:gd name="T86" fmla="*/ 62 w 134"/>
                    <a:gd name="T87" fmla="*/ 130 h 132"/>
                    <a:gd name="T88" fmla="*/ 68 w 134"/>
                    <a:gd name="T89" fmla="*/ 132 h 132"/>
                    <a:gd name="T90" fmla="*/ 72 w 134"/>
                    <a:gd name="T91" fmla="*/ 130 h 132"/>
                    <a:gd name="T92" fmla="*/ 74 w 134"/>
                    <a:gd name="T93" fmla="*/ 126 h 132"/>
                    <a:gd name="T94" fmla="*/ 76 w 134"/>
                    <a:gd name="T95" fmla="*/ 108 h 132"/>
                    <a:gd name="T96" fmla="*/ 90 w 134"/>
                    <a:gd name="T97" fmla="*/ 102 h 132"/>
                    <a:gd name="T98" fmla="*/ 104 w 134"/>
                    <a:gd name="T99" fmla="*/ 114 h 132"/>
                    <a:gd name="T100" fmla="*/ 110 w 134"/>
                    <a:gd name="T101" fmla="*/ 116 h 132"/>
                    <a:gd name="T102" fmla="*/ 114 w 134"/>
                    <a:gd name="T103" fmla="*/ 114 h 132"/>
                    <a:gd name="T104" fmla="*/ 116 w 134"/>
                    <a:gd name="T105" fmla="*/ 108 h 132"/>
                    <a:gd name="T106" fmla="*/ 116 w 134"/>
                    <a:gd name="T107" fmla="*/ 102 h 132"/>
                    <a:gd name="T108" fmla="*/ 104 w 134"/>
                    <a:gd name="T109" fmla="*/ 90 h 132"/>
                    <a:gd name="T110" fmla="*/ 106 w 134"/>
                    <a:gd name="T111" fmla="*/ 82 h 132"/>
                    <a:gd name="T112" fmla="*/ 110 w 134"/>
                    <a:gd name="T113" fmla="*/ 76 h 132"/>
                    <a:gd name="T114" fmla="*/ 128 w 134"/>
                    <a:gd name="T115" fmla="*/ 74 h 132"/>
                    <a:gd name="T116" fmla="*/ 132 w 134"/>
                    <a:gd name="T117" fmla="*/ 72 h 132"/>
                    <a:gd name="T118" fmla="*/ 134 w 134"/>
                    <a:gd name="T119"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2">
                      <a:moveTo>
                        <a:pt x="132" y="60"/>
                      </a:moveTo>
                      <a:lnTo>
                        <a:pt x="132" y="60"/>
                      </a:lnTo>
                      <a:lnTo>
                        <a:pt x="128" y="58"/>
                      </a:lnTo>
                      <a:lnTo>
                        <a:pt x="128" y="58"/>
                      </a:lnTo>
                      <a:lnTo>
                        <a:pt x="110" y="56"/>
                      </a:lnTo>
                      <a:lnTo>
                        <a:pt x="110" y="56"/>
                      </a:lnTo>
                      <a:lnTo>
                        <a:pt x="106" y="50"/>
                      </a:lnTo>
                      <a:lnTo>
                        <a:pt x="104" y="44"/>
                      </a:lnTo>
                      <a:lnTo>
                        <a:pt x="104" y="44"/>
                      </a:lnTo>
                      <a:lnTo>
                        <a:pt x="116" y="30"/>
                      </a:lnTo>
                      <a:lnTo>
                        <a:pt x="116" y="30"/>
                      </a:lnTo>
                      <a:lnTo>
                        <a:pt x="116" y="24"/>
                      </a:lnTo>
                      <a:lnTo>
                        <a:pt x="116" y="24"/>
                      </a:lnTo>
                      <a:lnTo>
                        <a:pt x="114" y="18"/>
                      </a:lnTo>
                      <a:lnTo>
                        <a:pt x="114" y="18"/>
                      </a:lnTo>
                      <a:lnTo>
                        <a:pt x="110" y="16"/>
                      </a:lnTo>
                      <a:lnTo>
                        <a:pt x="110" y="16"/>
                      </a:lnTo>
                      <a:lnTo>
                        <a:pt x="104" y="18"/>
                      </a:lnTo>
                      <a:lnTo>
                        <a:pt x="104" y="18"/>
                      </a:lnTo>
                      <a:lnTo>
                        <a:pt x="90" y="30"/>
                      </a:lnTo>
                      <a:lnTo>
                        <a:pt x="90" y="30"/>
                      </a:lnTo>
                      <a:lnTo>
                        <a:pt x="84" y="26"/>
                      </a:lnTo>
                      <a:lnTo>
                        <a:pt x="76" y="24"/>
                      </a:lnTo>
                      <a:lnTo>
                        <a:pt x="76" y="24"/>
                      </a:lnTo>
                      <a:lnTo>
                        <a:pt x="74" y="6"/>
                      </a:lnTo>
                      <a:lnTo>
                        <a:pt x="74" y="6"/>
                      </a:lnTo>
                      <a:lnTo>
                        <a:pt x="72" y="2"/>
                      </a:lnTo>
                      <a:lnTo>
                        <a:pt x="72" y="2"/>
                      </a:lnTo>
                      <a:lnTo>
                        <a:pt x="68" y="0"/>
                      </a:lnTo>
                      <a:lnTo>
                        <a:pt x="68" y="0"/>
                      </a:lnTo>
                      <a:lnTo>
                        <a:pt x="62" y="2"/>
                      </a:lnTo>
                      <a:lnTo>
                        <a:pt x="62" y="2"/>
                      </a:lnTo>
                      <a:lnTo>
                        <a:pt x="60" y="6"/>
                      </a:lnTo>
                      <a:lnTo>
                        <a:pt x="60" y="6"/>
                      </a:lnTo>
                      <a:lnTo>
                        <a:pt x="58" y="24"/>
                      </a:lnTo>
                      <a:lnTo>
                        <a:pt x="58" y="24"/>
                      </a:lnTo>
                      <a:lnTo>
                        <a:pt x="50" y="26"/>
                      </a:lnTo>
                      <a:lnTo>
                        <a:pt x="44" y="30"/>
                      </a:lnTo>
                      <a:lnTo>
                        <a:pt x="44" y="30"/>
                      </a:lnTo>
                      <a:lnTo>
                        <a:pt x="30" y="18"/>
                      </a:lnTo>
                      <a:lnTo>
                        <a:pt x="30" y="18"/>
                      </a:lnTo>
                      <a:lnTo>
                        <a:pt x="26" y="16"/>
                      </a:lnTo>
                      <a:lnTo>
                        <a:pt x="26" y="16"/>
                      </a:lnTo>
                      <a:lnTo>
                        <a:pt x="20" y="18"/>
                      </a:lnTo>
                      <a:lnTo>
                        <a:pt x="20" y="18"/>
                      </a:lnTo>
                      <a:lnTo>
                        <a:pt x="18" y="24"/>
                      </a:lnTo>
                      <a:lnTo>
                        <a:pt x="18" y="24"/>
                      </a:lnTo>
                      <a:lnTo>
                        <a:pt x="20" y="30"/>
                      </a:lnTo>
                      <a:lnTo>
                        <a:pt x="20" y="30"/>
                      </a:lnTo>
                      <a:lnTo>
                        <a:pt x="30" y="44"/>
                      </a:lnTo>
                      <a:lnTo>
                        <a:pt x="30" y="44"/>
                      </a:lnTo>
                      <a:lnTo>
                        <a:pt x="28" y="50"/>
                      </a:lnTo>
                      <a:lnTo>
                        <a:pt x="26" y="56"/>
                      </a:lnTo>
                      <a:lnTo>
                        <a:pt x="26" y="56"/>
                      </a:lnTo>
                      <a:lnTo>
                        <a:pt x="8" y="58"/>
                      </a:lnTo>
                      <a:lnTo>
                        <a:pt x="8" y="58"/>
                      </a:lnTo>
                      <a:lnTo>
                        <a:pt x="2" y="60"/>
                      </a:lnTo>
                      <a:lnTo>
                        <a:pt x="2" y="60"/>
                      </a:lnTo>
                      <a:lnTo>
                        <a:pt x="0" y="66"/>
                      </a:lnTo>
                      <a:lnTo>
                        <a:pt x="0" y="66"/>
                      </a:lnTo>
                      <a:lnTo>
                        <a:pt x="2" y="72"/>
                      </a:lnTo>
                      <a:lnTo>
                        <a:pt x="2" y="72"/>
                      </a:lnTo>
                      <a:lnTo>
                        <a:pt x="8" y="74"/>
                      </a:lnTo>
                      <a:lnTo>
                        <a:pt x="8" y="74"/>
                      </a:lnTo>
                      <a:lnTo>
                        <a:pt x="26" y="76"/>
                      </a:lnTo>
                      <a:lnTo>
                        <a:pt x="26" y="76"/>
                      </a:lnTo>
                      <a:lnTo>
                        <a:pt x="28" y="82"/>
                      </a:lnTo>
                      <a:lnTo>
                        <a:pt x="30" y="90"/>
                      </a:lnTo>
                      <a:lnTo>
                        <a:pt x="30" y="90"/>
                      </a:lnTo>
                      <a:lnTo>
                        <a:pt x="20" y="102"/>
                      </a:lnTo>
                      <a:lnTo>
                        <a:pt x="20" y="102"/>
                      </a:lnTo>
                      <a:lnTo>
                        <a:pt x="18" y="108"/>
                      </a:lnTo>
                      <a:lnTo>
                        <a:pt x="18" y="108"/>
                      </a:lnTo>
                      <a:lnTo>
                        <a:pt x="20" y="114"/>
                      </a:lnTo>
                      <a:lnTo>
                        <a:pt x="20" y="114"/>
                      </a:lnTo>
                      <a:lnTo>
                        <a:pt x="26" y="116"/>
                      </a:lnTo>
                      <a:lnTo>
                        <a:pt x="26" y="116"/>
                      </a:lnTo>
                      <a:lnTo>
                        <a:pt x="30" y="114"/>
                      </a:lnTo>
                      <a:lnTo>
                        <a:pt x="30" y="114"/>
                      </a:lnTo>
                      <a:lnTo>
                        <a:pt x="44" y="102"/>
                      </a:lnTo>
                      <a:lnTo>
                        <a:pt x="44" y="102"/>
                      </a:lnTo>
                      <a:lnTo>
                        <a:pt x="50" y="106"/>
                      </a:lnTo>
                      <a:lnTo>
                        <a:pt x="58" y="108"/>
                      </a:lnTo>
                      <a:lnTo>
                        <a:pt x="58" y="108"/>
                      </a:lnTo>
                      <a:lnTo>
                        <a:pt x="60" y="126"/>
                      </a:lnTo>
                      <a:lnTo>
                        <a:pt x="60" y="126"/>
                      </a:lnTo>
                      <a:lnTo>
                        <a:pt x="62" y="130"/>
                      </a:lnTo>
                      <a:lnTo>
                        <a:pt x="62" y="130"/>
                      </a:lnTo>
                      <a:lnTo>
                        <a:pt x="68" y="132"/>
                      </a:lnTo>
                      <a:lnTo>
                        <a:pt x="68" y="132"/>
                      </a:lnTo>
                      <a:lnTo>
                        <a:pt x="72" y="130"/>
                      </a:lnTo>
                      <a:lnTo>
                        <a:pt x="72" y="130"/>
                      </a:lnTo>
                      <a:lnTo>
                        <a:pt x="74" y="126"/>
                      </a:lnTo>
                      <a:lnTo>
                        <a:pt x="74" y="126"/>
                      </a:lnTo>
                      <a:lnTo>
                        <a:pt x="76" y="108"/>
                      </a:lnTo>
                      <a:lnTo>
                        <a:pt x="76" y="108"/>
                      </a:lnTo>
                      <a:lnTo>
                        <a:pt x="84" y="106"/>
                      </a:lnTo>
                      <a:lnTo>
                        <a:pt x="90" y="102"/>
                      </a:lnTo>
                      <a:lnTo>
                        <a:pt x="90" y="102"/>
                      </a:lnTo>
                      <a:lnTo>
                        <a:pt x="104" y="114"/>
                      </a:lnTo>
                      <a:lnTo>
                        <a:pt x="104" y="114"/>
                      </a:lnTo>
                      <a:lnTo>
                        <a:pt x="110" y="116"/>
                      </a:lnTo>
                      <a:lnTo>
                        <a:pt x="110" y="116"/>
                      </a:lnTo>
                      <a:lnTo>
                        <a:pt x="114" y="114"/>
                      </a:lnTo>
                      <a:lnTo>
                        <a:pt x="114" y="114"/>
                      </a:lnTo>
                      <a:lnTo>
                        <a:pt x="116" y="108"/>
                      </a:lnTo>
                      <a:lnTo>
                        <a:pt x="116" y="108"/>
                      </a:lnTo>
                      <a:lnTo>
                        <a:pt x="116" y="102"/>
                      </a:lnTo>
                      <a:lnTo>
                        <a:pt x="116" y="102"/>
                      </a:lnTo>
                      <a:lnTo>
                        <a:pt x="104" y="90"/>
                      </a:lnTo>
                      <a:lnTo>
                        <a:pt x="104" y="90"/>
                      </a:lnTo>
                      <a:lnTo>
                        <a:pt x="106" y="82"/>
                      </a:lnTo>
                      <a:lnTo>
                        <a:pt x="110" y="76"/>
                      </a:lnTo>
                      <a:lnTo>
                        <a:pt x="110" y="76"/>
                      </a:lnTo>
                      <a:lnTo>
                        <a:pt x="128" y="74"/>
                      </a:lnTo>
                      <a:lnTo>
                        <a:pt x="128" y="74"/>
                      </a:lnTo>
                      <a:lnTo>
                        <a:pt x="132" y="72"/>
                      </a:lnTo>
                      <a:lnTo>
                        <a:pt x="132" y="72"/>
                      </a:lnTo>
                      <a:lnTo>
                        <a:pt x="134" y="66"/>
                      </a:lnTo>
                      <a:lnTo>
                        <a:pt x="134" y="66"/>
                      </a:lnTo>
                      <a:lnTo>
                        <a:pt x="132"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0" name="Freeform 48"/>
                <p:cNvSpPr>
                  <a:spLocks/>
                </p:cNvSpPr>
                <p:nvPr/>
              </p:nvSpPr>
              <p:spPr bwMode="auto">
                <a:xfrm>
                  <a:off x="6963" y="2868"/>
                  <a:ext cx="50" cy="52"/>
                </a:xfrm>
                <a:custGeom>
                  <a:avLst/>
                  <a:gdLst>
                    <a:gd name="T0" fmla="*/ 50 w 50"/>
                    <a:gd name="T1" fmla="*/ 26 h 52"/>
                    <a:gd name="T2" fmla="*/ 50 w 50"/>
                    <a:gd name="T3" fmla="*/ 26 h 52"/>
                    <a:gd name="T4" fmla="*/ 48 w 50"/>
                    <a:gd name="T5" fmla="*/ 36 h 52"/>
                    <a:gd name="T6" fmla="*/ 44 w 50"/>
                    <a:gd name="T7" fmla="*/ 44 h 52"/>
                    <a:gd name="T8" fmla="*/ 36 w 50"/>
                    <a:gd name="T9" fmla="*/ 50 h 52"/>
                    <a:gd name="T10" fmla="*/ 26 w 50"/>
                    <a:gd name="T11" fmla="*/ 52 h 52"/>
                    <a:gd name="T12" fmla="*/ 26 w 50"/>
                    <a:gd name="T13" fmla="*/ 52 h 52"/>
                    <a:gd name="T14" fmla="*/ 16 w 50"/>
                    <a:gd name="T15" fmla="*/ 50 h 52"/>
                    <a:gd name="T16" fmla="*/ 8 w 50"/>
                    <a:gd name="T17" fmla="*/ 44 h 52"/>
                    <a:gd name="T18" fmla="*/ 2 w 50"/>
                    <a:gd name="T19" fmla="*/ 36 h 52"/>
                    <a:gd name="T20" fmla="*/ 0 w 50"/>
                    <a:gd name="T21" fmla="*/ 26 h 52"/>
                    <a:gd name="T22" fmla="*/ 0 w 50"/>
                    <a:gd name="T23" fmla="*/ 26 h 52"/>
                    <a:gd name="T24" fmla="*/ 2 w 50"/>
                    <a:gd name="T25" fmla="*/ 16 h 52"/>
                    <a:gd name="T26" fmla="*/ 8 w 50"/>
                    <a:gd name="T27" fmla="*/ 8 h 52"/>
                    <a:gd name="T28" fmla="*/ 16 w 50"/>
                    <a:gd name="T29" fmla="*/ 2 h 52"/>
                    <a:gd name="T30" fmla="*/ 26 w 50"/>
                    <a:gd name="T31" fmla="*/ 0 h 52"/>
                    <a:gd name="T32" fmla="*/ 26 w 50"/>
                    <a:gd name="T33" fmla="*/ 0 h 52"/>
                    <a:gd name="T34" fmla="*/ 36 w 50"/>
                    <a:gd name="T35" fmla="*/ 2 h 52"/>
                    <a:gd name="T36" fmla="*/ 44 w 50"/>
                    <a:gd name="T37" fmla="*/ 8 h 52"/>
                    <a:gd name="T38" fmla="*/ 48 w 50"/>
                    <a:gd name="T39" fmla="*/ 16 h 52"/>
                    <a:gd name="T40" fmla="*/ 50 w 50"/>
                    <a:gd name="T41"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52">
                      <a:moveTo>
                        <a:pt x="50" y="26"/>
                      </a:moveTo>
                      <a:lnTo>
                        <a:pt x="50" y="26"/>
                      </a:lnTo>
                      <a:lnTo>
                        <a:pt x="48"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2"/>
                      </a:lnTo>
                      <a:lnTo>
                        <a:pt x="26" y="0"/>
                      </a:lnTo>
                      <a:lnTo>
                        <a:pt x="26" y="0"/>
                      </a:lnTo>
                      <a:lnTo>
                        <a:pt x="36" y="2"/>
                      </a:lnTo>
                      <a:lnTo>
                        <a:pt x="44" y="8"/>
                      </a:lnTo>
                      <a:lnTo>
                        <a:pt x="48" y="16"/>
                      </a:lnTo>
                      <a:lnTo>
                        <a:pt x="5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1" name="Freeform 49"/>
                <p:cNvSpPr>
                  <a:spLocks noEditPoints="1"/>
                </p:cNvSpPr>
                <p:nvPr/>
              </p:nvSpPr>
              <p:spPr bwMode="auto">
                <a:xfrm>
                  <a:off x="6585" y="2490"/>
                  <a:ext cx="806" cy="808"/>
                </a:xfrm>
                <a:custGeom>
                  <a:avLst/>
                  <a:gdLst>
                    <a:gd name="T0" fmla="*/ 800 w 806"/>
                    <a:gd name="T1" fmla="*/ 392 h 808"/>
                    <a:gd name="T2" fmla="*/ 800 w 806"/>
                    <a:gd name="T3" fmla="*/ 338 h 808"/>
                    <a:gd name="T4" fmla="*/ 738 w 806"/>
                    <a:gd name="T5" fmla="*/ 300 h 808"/>
                    <a:gd name="T6" fmla="*/ 772 w 806"/>
                    <a:gd name="T7" fmla="*/ 256 h 808"/>
                    <a:gd name="T8" fmla="*/ 754 w 806"/>
                    <a:gd name="T9" fmla="*/ 206 h 808"/>
                    <a:gd name="T10" fmla="*/ 684 w 806"/>
                    <a:gd name="T11" fmla="*/ 192 h 808"/>
                    <a:gd name="T12" fmla="*/ 698 w 806"/>
                    <a:gd name="T13" fmla="*/ 140 h 808"/>
                    <a:gd name="T14" fmla="*/ 666 w 806"/>
                    <a:gd name="T15" fmla="*/ 98 h 808"/>
                    <a:gd name="T16" fmla="*/ 594 w 806"/>
                    <a:gd name="T17" fmla="*/ 108 h 808"/>
                    <a:gd name="T18" fmla="*/ 590 w 806"/>
                    <a:gd name="T19" fmla="*/ 54 h 808"/>
                    <a:gd name="T20" fmla="*/ 546 w 806"/>
                    <a:gd name="T21" fmla="*/ 26 h 808"/>
                    <a:gd name="T22" fmla="*/ 482 w 806"/>
                    <a:gd name="T23" fmla="*/ 60 h 808"/>
                    <a:gd name="T24" fmla="*/ 460 w 806"/>
                    <a:gd name="T25" fmla="*/ 10 h 808"/>
                    <a:gd name="T26" fmla="*/ 408 w 806"/>
                    <a:gd name="T27" fmla="*/ 0 h 808"/>
                    <a:gd name="T28" fmla="*/ 360 w 806"/>
                    <a:gd name="T29" fmla="*/ 54 h 808"/>
                    <a:gd name="T30" fmla="*/ 322 w 806"/>
                    <a:gd name="T31" fmla="*/ 14 h 808"/>
                    <a:gd name="T32" fmla="*/ 270 w 806"/>
                    <a:gd name="T33" fmla="*/ 22 h 808"/>
                    <a:gd name="T34" fmla="*/ 244 w 806"/>
                    <a:gd name="T35" fmla="*/ 90 h 808"/>
                    <a:gd name="T36" fmla="*/ 194 w 806"/>
                    <a:gd name="T37" fmla="*/ 66 h 808"/>
                    <a:gd name="T38" fmla="*/ 148 w 806"/>
                    <a:gd name="T39" fmla="*/ 92 h 808"/>
                    <a:gd name="T40" fmla="*/ 146 w 806"/>
                    <a:gd name="T41" fmla="*/ 164 h 808"/>
                    <a:gd name="T42" fmla="*/ 92 w 806"/>
                    <a:gd name="T43" fmla="*/ 158 h 808"/>
                    <a:gd name="T44" fmla="*/ 56 w 806"/>
                    <a:gd name="T45" fmla="*/ 198 h 808"/>
                    <a:gd name="T46" fmla="*/ 80 w 806"/>
                    <a:gd name="T47" fmla="*/ 266 h 808"/>
                    <a:gd name="T48" fmla="*/ 26 w 806"/>
                    <a:gd name="T49" fmla="*/ 280 h 808"/>
                    <a:gd name="T50" fmla="*/ 8 w 806"/>
                    <a:gd name="T51" fmla="*/ 328 h 808"/>
                    <a:gd name="T52" fmla="*/ 52 w 806"/>
                    <a:gd name="T53" fmla="*/ 386 h 808"/>
                    <a:gd name="T54" fmla="*/ 6 w 806"/>
                    <a:gd name="T55" fmla="*/ 416 h 808"/>
                    <a:gd name="T56" fmla="*/ 6 w 806"/>
                    <a:gd name="T57" fmla="*/ 470 h 808"/>
                    <a:gd name="T58" fmla="*/ 68 w 806"/>
                    <a:gd name="T59" fmla="*/ 508 h 808"/>
                    <a:gd name="T60" fmla="*/ 34 w 806"/>
                    <a:gd name="T61" fmla="*/ 552 h 808"/>
                    <a:gd name="T62" fmla="*/ 52 w 806"/>
                    <a:gd name="T63" fmla="*/ 602 h 808"/>
                    <a:gd name="T64" fmla="*/ 122 w 806"/>
                    <a:gd name="T65" fmla="*/ 616 h 808"/>
                    <a:gd name="T66" fmla="*/ 108 w 806"/>
                    <a:gd name="T67" fmla="*/ 668 h 808"/>
                    <a:gd name="T68" fmla="*/ 140 w 806"/>
                    <a:gd name="T69" fmla="*/ 710 h 808"/>
                    <a:gd name="T70" fmla="*/ 212 w 806"/>
                    <a:gd name="T71" fmla="*/ 700 h 808"/>
                    <a:gd name="T72" fmla="*/ 216 w 806"/>
                    <a:gd name="T73" fmla="*/ 754 h 808"/>
                    <a:gd name="T74" fmla="*/ 260 w 806"/>
                    <a:gd name="T75" fmla="*/ 782 h 808"/>
                    <a:gd name="T76" fmla="*/ 324 w 806"/>
                    <a:gd name="T77" fmla="*/ 746 h 808"/>
                    <a:gd name="T78" fmla="*/ 346 w 806"/>
                    <a:gd name="T79" fmla="*/ 798 h 808"/>
                    <a:gd name="T80" fmla="*/ 398 w 806"/>
                    <a:gd name="T81" fmla="*/ 808 h 808"/>
                    <a:gd name="T82" fmla="*/ 446 w 806"/>
                    <a:gd name="T83" fmla="*/ 754 h 808"/>
                    <a:gd name="T84" fmla="*/ 484 w 806"/>
                    <a:gd name="T85" fmla="*/ 794 h 808"/>
                    <a:gd name="T86" fmla="*/ 536 w 806"/>
                    <a:gd name="T87" fmla="*/ 784 h 808"/>
                    <a:gd name="T88" fmla="*/ 564 w 806"/>
                    <a:gd name="T89" fmla="*/ 718 h 808"/>
                    <a:gd name="T90" fmla="*/ 612 w 806"/>
                    <a:gd name="T91" fmla="*/ 742 h 808"/>
                    <a:gd name="T92" fmla="*/ 658 w 806"/>
                    <a:gd name="T93" fmla="*/ 716 h 808"/>
                    <a:gd name="T94" fmla="*/ 660 w 806"/>
                    <a:gd name="T95" fmla="*/ 644 h 808"/>
                    <a:gd name="T96" fmla="*/ 714 w 806"/>
                    <a:gd name="T97" fmla="*/ 650 h 808"/>
                    <a:gd name="T98" fmla="*/ 750 w 806"/>
                    <a:gd name="T99" fmla="*/ 610 h 808"/>
                    <a:gd name="T100" fmla="*/ 726 w 806"/>
                    <a:gd name="T101" fmla="*/ 540 h 808"/>
                    <a:gd name="T102" fmla="*/ 780 w 806"/>
                    <a:gd name="T103" fmla="*/ 528 h 808"/>
                    <a:gd name="T104" fmla="*/ 800 w 806"/>
                    <a:gd name="T105" fmla="*/ 478 h 808"/>
                    <a:gd name="T106" fmla="*/ 754 w 806"/>
                    <a:gd name="T107" fmla="*/ 422 h 808"/>
                    <a:gd name="T108" fmla="*/ 184 w 806"/>
                    <a:gd name="T109" fmla="*/ 584 h 808"/>
                    <a:gd name="T110" fmla="*/ 142 w 806"/>
                    <a:gd name="T111" fmla="*/ 294 h 808"/>
                    <a:gd name="T112" fmla="*/ 404 w 806"/>
                    <a:gd name="T113" fmla="*/ 120 h 808"/>
                    <a:gd name="T114" fmla="*/ 652 w 806"/>
                    <a:gd name="T115" fmla="*/ 268 h 808"/>
                    <a:gd name="T116" fmla="*/ 638 w 806"/>
                    <a:gd name="T117" fmla="*/ 56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6" h="808">
                      <a:moveTo>
                        <a:pt x="794" y="418"/>
                      </a:moveTo>
                      <a:lnTo>
                        <a:pt x="794" y="418"/>
                      </a:lnTo>
                      <a:lnTo>
                        <a:pt x="800" y="416"/>
                      </a:lnTo>
                      <a:lnTo>
                        <a:pt x="804" y="414"/>
                      </a:lnTo>
                      <a:lnTo>
                        <a:pt x="804" y="414"/>
                      </a:lnTo>
                      <a:lnTo>
                        <a:pt x="806" y="408"/>
                      </a:lnTo>
                      <a:lnTo>
                        <a:pt x="806" y="404"/>
                      </a:lnTo>
                      <a:lnTo>
                        <a:pt x="806" y="404"/>
                      </a:lnTo>
                      <a:lnTo>
                        <a:pt x="806" y="398"/>
                      </a:lnTo>
                      <a:lnTo>
                        <a:pt x="804" y="394"/>
                      </a:lnTo>
                      <a:lnTo>
                        <a:pt x="804" y="394"/>
                      </a:lnTo>
                      <a:lnTo>
                        <a:pt x="800" y="392"/>
                      </a:lnTo>
                      <a:lnTo>
                        <a:pt x="794" y="390"/>
                      </a:lnTo>
                      <a:lnTo>
                        <a:pt x="794" y="390"/>
                      </a:lnTo>
                      <a:lnTo>
                        <a:pt x="754" y="386"/>
                      </a:lnTo>
                      <a:lnTo>
                        <a:pt x="754" y="386"/>
                      </a:lnTo>
                      <a:lnTo>
                        <a:pt x="752" y="360"/>
                      </a:lnTo>
                      <a:lnTo>
                        <a:pt x="752" y="360"/>
                      </a:lnTo>
                      <a:lnTo>
                        <a:pt x="792" y="350"/>
                      </a:lnTo>
                      <a:lnTo>
                        <a:pt x="792" y="350"/>
                      </a:lnTo>
                      <a:lnTo>
                        <a:pt x="796" y="348"/>
                      </a:lnTo>
                      <a:lnTo>
                        <a:pt x="800" y="344"/>
                      </a:lnTo>
                      <a:lnTo>
                        <a:pt x="800" y="344"/>
                      </a:lnTo>
                      <a:lnTo>
                        <a:pt x="800" y="338"/>
                      </a:lnTo>
                      <a:lnTo>
                        <a:pt x="800" y="334"/>
                      </a:lnTo>
                      <a:lnTo>
                        <a:pt x="800" y="334"/>
                      </a:lnTo>
                      <a:lnTo>
                        <a:pt x="800" y="328"/>
                      </a:lnTo>
                      <a:lnTo>
                        <a:pt x="796" y="326"/>
                      </a:lnTo>
                      <a:lnTo>
                        <a:pt x="796" y="326"/>
                      </a:lnTo>
                      <a:lnTo>
                        <a:pt x="792" y="322"/>
                      </a:lnTo>
                      <a:lnTo>
                        <a:pt x="786" y="322"/>
                      </a:lnTo>
                      <a:lnTo>
                        <a:pt x="786" y="322"/>
                      </a:lnTo>
                      <a:lnTo>
                        <a:pt x="746" y="326"/>
                      </a:lnTo>
                      <a:lnTo>
                        <a:pt x="746" y="326"/>
                      </a:lnTo>
                      <a:lnTo>
                        <a:pt x="738" y="300"/>
                      </a:lnTo>
                      <a:lnTo>
                        <a:pt x="738" y="300"/>
                      </a:lnTo>
                      <a:lnTo>
                        <a:pt x="776" y="282"/>
                      </a:lnTo>
                      <a:lnTo>
                        <a:pt x="776" y="282"/>
                      </a:lnTo>
                      <a:lnTo>
                        <a:pt x="780" y="280"/>
                      </a:lnTo>
                      <a:lnTo>
                        <a:pt x="782" y="276"/>
                      </a:lnTo>
                      <a:lnTo>
                        <a:pt x="782" y="276"/>
                      </a:lnTo>
                      <a:lnTo>
                        <a:pt x="784" y="270"/>
                      </a:lnTo>
                      <a:lnTo>
                        <a:pt x="782" y="266"/>
                      </a:lnTo>
                      <a:lnTo>
                        <a:pt x="782" y="266"/>
                      </a:lnTo>
                      <a:lnTo>
                        <a:pt x="780" y="262"/>
                      </a:lnTo>
                      <a:lnTo>
                        <a:pt x="776" y="258"/>
                      </a:lnTo>
                      <a:lnTo>
                        <a:pt x="776" y="258"/>
                      </a:lnTo>
                      <a:lnTo>
                        <a:pt x="772" y="256"/>
                      </a:lnTo>
                      <a:lnTo>
                        <a:pt x="766" y="256"/>
                      </a:lnTo>
                      <a:lnTo>
                        <a:pt x="766" y="256"/>
                      </a:lnTo>
                      <a:lnTo>
                        <a:pt x="726" y="266"/>
                      </a:lnTo>
                      <a:lnTo>
                        <a:pt x="726" y="266"/>
                      </a:lnTo>
                      <a:lnTo>
                        <a:pt x="716" y="244"/>
                      </a:lnTo>
                      <a:lnTo>
                        <a:pt x="716" y="244"/>
                      </a:lnTo>
                      <a:lnTo>
                        <a:pt x="750" y="220"/>
                      </a:lnTo>
                      <a:lnTo>
                        <a:pt x="750" y="220"/>
                      </a:lnTo>
                      <a:lnTo>
                        <a:pt x="752" y="216"/>
                      </a:lnTo>
                      <a:lnTo>
                        <a:pt x="754" y="212"/>
                      </a:lnTo>
                      <a:lnTo>
                        <a:pt x="754" y="212"/>
                      </a:lnTo>
                      <a:lnTo>
                        <a:pt x="754" y="206"/>
                      </a:lnTo>
                      <a:lnTo>
                        <a:pt x="752" y="202"/>
                      </a:lnTo>
                      <a:lnTo>
                        <a:pt x="752" y="202"/>
                      </a:lnTo>
                      <a:lnTo>
                        <a:pt x="750" y="198"/>
                      </a:lnTo>
                      <a:lnTo>
                        <a:pt x="746" y="196"/>
                      </a:lnTo>
                      <a:lnTo>
                        <a:pt x="746" y="196"/>
                      </a:lnTo>
                      <a:lnTo>
                        <a:pt x="740" y="194"/>
                      </a:lnTo>
                      <a:lnTo>
                        <a:pt x="736" y="196"/>
                      </a:lnTo>
                      <a:lnTo>
                        <a:pt x="736" y="196"/>
                      </a:lnTo>
                      <a:lnTo>
                        <a:pt x="698" y="212"/>
                      </a:lnTo>
                      <a:lnTo>
                        <a:pt x="698" y="212"/>
                      </a:lnTo>
                      <a:lnTo>
                        <a:pt x="684" y="192"/>
                      </a:lnTo>
                      <a:lnTo>
                        <a:pt x="684" y="192"/>
                      </a:lnTo>
                      <a:lnTo>
                        <a:pt x="712" y="162"/>
                      </a:lnTo>
                      <a:lnTo>
                        <a:pt x="712" y="162"/>
                      </a:lnTo>
                      <a:lnTo>
                        <a:pt x="714" y="158"/>
                      </a:lnTo>
                      <a:lnTo>
                        <a:pt x="716" y="154"/>
                      </a:lnTo>
                      <a:lnTo>
                        <a:pt x="716" y="154"/>
                      </a:lnTo>
                      <a:lnTo>
                        <a:pt x="714" y="148"/>
                      </a:lnTo>
                      <a:lnTo>
                        <a:pt x="712" y="144"/>
                      </a:lnTo>
                      <a:lnTo>
                        <a:pt x="712" y="144"/>
                      </a:lnTo>
                      <a:lnTo>
                        <a:pt x="708" y="140"/>
                      </a:lnTo>
                      <a:lnTo>
                        <a:pt x="704" y="138"/>
                      </a:lnTo>
                      <a:lnTo>
                        <a:pt x="704" y="138"/>
                      </a:lnTo>
                      <a:lnTo>
                        <a:pt x="698" y="140"/>
                      </a:lnTo>
                      <a:lnTo>
                        <a:pt x="694" y="140"/>
                      </a:lnTo>
                      <a:lnTo>
                        <a:pt x="694" y="140"/>
                      </a:lnTo>
                      <a:lnTo>
                        <a:pt x="660" y="164"/>
                      </a:lnTo>
                      <a:lnTo>
                        <a:pt x="660" y="164"/>
                      </a:lnTo>
                      <a:lnTo>
                        <a:pt x="642" y="146"/>
                      </a:lnTo>
                      <a:lnTo>
                        <a:pt x="642" y="146"/>
                      </a:lnTo>
                      <a:lnTo>
                        <a:pt x="666" y="112"/>
                      </a:lnTo>
                      <a:lnTo>
                        <a:pt x="666" y="112"/>
                      </a:lnTo>
                      <a:lnTo>
                        <a:pt x="668" y="108"/>
                      </a:lnTo>
                      <a:lnTo>
                        <a:pt x="668" y="102"/>
                      </a:lnTo>
                      <a:lnTo>
                        <a:pt x="668" y="102"/>
                      </a:lnTo>
                      <a:lnTo>
                        <a:pt x="666" y="98"/>
                      </a:lnTo>
                      <a:lnTo>
                        <a:pt x="662" y="94"/>
                      </a:lnTo>
                      <a:lnTo>
                        <a:pt x="662" y="94"/>
                      </a:lnTo>
                      <a:lnTo>
                        <a:pt x="658" y="92"/>
                      </a:lnTo>
                      <a:lnTo>
                        <a:pt x="654" y="90"/>
                      </a:lnTo>
                      <a:lnTo>
                        <a:pt x="654" y="90"/>
                      </a:lnTo>
                      <a:lnTo>
                        <a:pt x="648" y="92"/>
                      </a:lnTo>
                      <a:lnTo>
                        <a:pt x="644" y="94"/>
                      </a:lnTo>
                      <a:lnTo>
                        <a:pt x="644" y="94"/>
                      </a:lnTo>
                      <a:lnTo>
                        <a:pt x="614" y="124"/>
                      </a:lnTo>
                      <a:lnTo>
                        <a:pt x="614" y="124"/>
                      </a:lnTo>
                      <a:lnTo>
                        <a:pt x="594" y="108"/>
                      </a:lnTo>
                      <a:lnTo>
                        <a:pt x="594" y="108"/>
                      </a:lnTo>
                      <a:lnTo>
                        <a:pt x="612" y="72"/>
                      </a:lnTo>
                      <a:lnTo>
                        <a:pt x="612" y="72"/>
                      </a:lnTo>
                      <a:lnTo>
                        <a:pt x="612" y="66"/>
                      </a:lnTo>
                      <a:lnTo>
                        <a:pt x="612" y="62"/>
                      </a:lnTo>
                      <a:lnTo>
                        <a:pt x="612" y="62"/>
                      </a:lnTo>
                      <a:lnTo>
                        <a:pt x="608" y="56"/>
                      </a:lnTo>
                      <a:lnTo>
                        <a:pt x="604" y="54"/>
                      </a:lnTo>
                      <a:lnTo>
                        <a:pt x="604" y="54"/>
                      </a:lnTo>
                      <a:lnTo>
                        <a:pt x="600" y="52"/>
                      </a:lnTo>
                      <a:lnTo>
                        <a:pt x="596" y="52"/>
                      </a:lnTo>
                      <a:lnTo>
                        <a:pt x="596" y="52"/>
                      </a:lnTo>
                      <a:lnTo>
                        <a:pt x="590" y="54"/>
                      </a:lnTo>
                      <a:lnTo>
                        <a:pt x="586" y="58"/>
                      </a:lnTo>
                      <a:lnTo>
                        <a:pt x="586" y="58"/>
                      </a:lnTo>
                      <a:lnTo>
                        <a:pt x="564" y="90"/>
                      </a:lnTo>
                      <a:lnTo>
                        <a:pt x="564" y="90"/>
                      </a:lnTo>
                      <a:lnTo>
                        <a:pt x="540" y="80"/>
                      </a:lnTo>
                      <a:lnTo>
                        <a:pt x="540" y="80"/>
                      </a:lnTo>
                      <a:lnTo>
                        <a:pt x="550" y="40"/>
                      </a:lnTo>
                      <a:lnTo>
                        <a:pt x="550" y="40"/>
                      </a:lnTo>
                      <a:lnTo>
                        <a:pt x="550" y="34"/>
                      </a:lnTo>
                      <a:lnTo>
                        <a:pt x="548" y="30"/>
                      </a:lnTo>
                      <a:lnTo>
                        <a:pt x="548" y="30"/>
                      </a:lnTo>
                      <a:lnTo>
                        <a:pt x="546" y="26"/>
                      </a:lnTo>
                      <a:lnTo>
                        <a:pt x="542" y="24"/>
                      </a:lnTo>
                      <a:lnTo>
                        <a:pt x="542" y="24"/>
                      </a:lnTo>
                      <a:lnTo>
                        <a:pt x="536" y="22"/>
                      </a:lnTo>
                      <a:lnTo>
                        <a:pt x="532" y="24"/>
                      </a:lnTo>
                      <a:lnTo>
                        <a:pt x="532" y="24"/>
                      </a:lnTo>
                      <a:lnTo>
                        <a:pt x="528" y="26"/>
                      </a:lnTo>
                      <a:lnTo>
                        <a:pt x="524" y="30"/>
                      </a:lnTo>
                      <a:lnTo>
                        <a:pt x="524" y="30"/>
                      </a:lnTo>
                      <a:lnTo>
                        <a:pt x="506" y="68"/>
                      </a:lnTo>
                      <a:lnTo>
                        <a:pt x="506" y="68"/>
                      </a:lnTo>
                      <a:lnTo>
                        <a:pt x="482" y="60"/>
                      </a:lnTo>
                      <a:lnTo>
                        <a:pt x="482" y="60"/>
                      </a:lnTo>
                      <a:lnTo>
                        <a:pt x="484" y="20"/>
                      </a:lnTo>
                      <a:lnTo>
                        <a:pt x="484" y="20"/>
                      </a:lnTo>
                      <a:lnTo>
                        <a:pt x="484" y="14"/>
                      </a:lnTo>
                      <a:lnTo>
                        <a:pt x="482" y="10"/>
                      </a:lnTo>
                      <a:lnTo>
                        <a:pt x="482" y="10"/>
                      </a:lnTo>
                      <a:lnTo>
                        <a:pt x="478" y="8"/>
                      </a:lnTo>
                      <a:lnTo>
                        <a:pt x="474" y="6"/>
                      </a:lnTo>
                      <a:lnTo>
                        <a:pt x="474" y="6"/>
                      </a:lnTo>
                      <a:lnTo>
                        <a:pt x="468" y="6"/>
                      </a:lnTo>
                      <a:lnTo>
                        <a:pt x="464" y="8"/>
                      </a:lnTo>
                      <a:lnTo>
                        <a:pt x="464" y="8"/>
                      </a:lnTo>
                      <a:lnTo>
                        <a:pt x="460" y="10"/>
                      </a:lnTo>
                      <a:lnTo>
                        <a:pt x="458" y="16"/>
                      </a:lnTo>
                      <a:lnTo>
                        <a:pt x="458" y="16"/>
                      </a:lnTo>
                      <a:lnTo>
                        <a:pt x="446" y="54"/>
                      </a:lnTo>
                      <a:lnTo>
                        <a:pt x="446" y="54"/>
                      </a:lnTo>
                      <a:lnTo>
                        <a:pt x="420" y="52"/>
                      </a:lnTo>
                      <a:lnTo>
                        <a:pt x="420" y="52"/>
                      </a:lnTo>
                      <a:lnTo>
                        <a:pt x="418" y="12"/>
                      </a:lnTo>
                      <a:lnTo>
                        <a:pt x="418" y="12"/>
                      </a:lnTo>
                      <a:lnTo>
                        <a:pt x="416" y="6"/>
                      </a:lnTo>
                      <a:lnTo>
                        <a:pt x="412" y="2"/>
                      </a:lnTo>
                      <a:lnTo>
                        <a:pt x="412" y="2"/>
                      </a:lnTo>
                      <a:lnTo>
                        <a:pt x="408" y="0"/>
                      </a:lnTo>
                      <a:lnTo>
                        <a:pt x="404" y="0"/>
                      </a:lnTo>
                      <a:lnTo>
                        <a:pt x="404" y="0"/>
                      </a:lnTo>
                      <a:lnTo>
                        <a:pt x="398" y="0"/>
                      </a:lnTo>
                      <a:lnTo>
                        <a:pt x="394" y="2"/>
                      </a:lnTo>
                      <a:lnTo>
                        <a:pt x="394" y="2"/>
                      </a:lnTo>
                      <a:lnTo>
                        <a:pt x="390" y="6"/>
                      </a:lnTo>
                      <a:lnTo>
                        <a:pt x="390" y="12"/>
                      </a:lnTo>
                      <a:lnTo>
                        <a:pt x="390" y="12"/>
                      </a:lnTo>
                      <a:lnTo>
                        <a:pt x="386" y="52"/>
                      </a:lnTo>
                      <a:lnTo>
                        <a:pt x="386" y="52"/>
                      </a:lnTo>
                      <a:lnTo>
                        <a:pt x="360" y="54"/>
                      </a:lnTo>
                      <a:lnTo>
                        <a:pt x="360" y="54"/>
                      </a:lnTo>
                      <a:lnTo>
                        <a:pt x="348" y="16"/>
                      </a:lnTo>
                      <a:lnTo>
                        <a:pt x="348" y="16"/>
                      </a:lnTo>
                      <a:lnTo>
                        <a:pt x="346" y="10"/>
                      </a:lnTo>
                      <a:lnTo>
                        <a:pt x="342" y="8"/>
                      </a:lnTo>
                      <a:lnTo>
                        <a:pt x="342" y="8"/>
                      </a:lnTo>
                      <a:lnTo>
                        <a:pt x="338" y="6"/>
                      </a:lnTo>
                      <a:lnTo>
                        <a:pt x="332" y="6"/>
                      </a:lnTo>
                      <a:lnTo>
                        <a:pt x="332" y="6"/>
                      </a:lnTo>
                      <a:lnTo>
                        <a:pt x="328" y="8"/>
                      </a:lnTo>
                      <a:lnTo>
                        <a:pt x="324" y="10"/>
                      </a:lnTo>
                      <a:lnTo>
                        <a:pt x="324" y="10"/>
                      </a:lnTo>
                      <a:lnTo>
                        <a:pt x="322" y="14"/>
                      </a:lnTo>
                      <a:lnTo>
                        <a:pt x="322" y="20"/>
                      </a:lnTo>
                      <a:lnTo>
                        <a:pt x="322" y="20"/>
                      </a:lnTo>
                      <a:lnTo>
                        <a:pt x="324" y="60"/>
                      </a:lnTo>
                      <a:lnTo>
                        <a:pt x="324" y="60"/>
                      </a:lnTo>
                      <a:lnTo>
                        <a:pt x="300" y="68"/>
                      </a:lnTo>
                      <a:lnTo>
                        <a:pt x="300" y="68"/>
                      </a:lnTo>
                      <a:lnTo>
                        <a:pt x="282" y="30"/>
                      </a:lnTo>
                      <a:lnTo>
                        <a:pt x="282" y="30"/>
                      </a:lnTo>
                      <a:lnTo>
                        <a:pt x="280" y="26"/>
                      </a:lnTo>
                      <a:lnTo>
                        <a:pt x="274" y="24"/>
                      </a:lnTo>
                      <a:lnTo>
                        <a:pt x="274" y="24"/>
                      </a:lnTo>
                      <a:lnTo>
                        <a:pt x="270" y="22"/>
                      </a:lnTo>
                      <a:lnTo>
                        <a:pt x="264" y="24"/>
                      </a:lnTo>
                      <a:lnTo>
                        <a:pt x="264" y="24"/>
                      </a:lnTo>
                      <a:lnTo>
                        <a:pt x="260" y="26"/>
                      </a:lnTo>
                      <a:lnTo>
                        <a:pt x="258" y="30"/>
                      </a:lnTo>
                      <a:lnTo>
                        <a:pt x="258" y="30"/>
                      </a:lnTo>
                      <a:lnTo>
                        <a:pt x="256" y="34"/>
                      </a:lnTo>
                      <a:lnTo>
                        <a:pt x="256" y="40"/>
                      </a:lnTo>
                      <a:lnTo>
                        <a:pt x="256" y="40"/>
                      </a:lnTo>
                      <a:lnTo>
                        <a:pt x="266" y="80"/>
                      </a:lnTo>
                      <a:lnTo>
                        <a:pt x="266" y="80"/>
                      </a:lnTo>
                      <a:lnTo>
                        <a:pt x="244" y="90"/>
                      </a:lnTo>
                      <a:lnTo>
                        <a:pt x="244" y="90"/>
                      </a:lnTo>
                      <a:lnTo>
                        <a:pt x="220" y="58"/>
                      </a:lnTo>
                      <a:lnTo>
                        <a:pt x="220" y="58"/>
                      </a:lnTo>
                      <a:lnTo>
                        <a:pt x="216" y="54"/>
                      </a:lnTo>
                      <a:lnTo>
                        <a:pt x="210" y="52"/>
                      </a:lnTo>
                      <a:lnTo>
                        <a:pt x="210" y="52"/>
                      </a:lnTo>
                      <a:lnTo>
                        <a:pt x="206" y="52"/>
                      </a:lnTo>
                      <a:lnTo>
                        <a:pt x="202" y="54"/>
                      </a:lnTo>
                      <a:lnTo>
                        <a:pt x="202" y="54"/>
                      </a:lnTo>
                      <a:lnTo>
                        <a:pt x="198" y="56"/>
                      </a:lnTo>
                      <a:lnTo>
                        <a:pt x="194" y="62"/>
                      </a:lnTo>
                      <a:lnTo>
                        <a:pt x="194" y="62"/>
                      </a:lnTo>
                      <a:lnTo>
                        <a:pt x="194" y="66"/>
                      </a:lnTo>
                      <a:lnTo>
                        <a:pt x="196" y="72"/>
                      </a:lnTo>
                      <a:lnTo>
                        <a:pt x="196" y="72"/>
                      </a:lnTo>
                      <a:lnTo>
                        <a:pt x="212" y="108"/>
                      </a:lnTo>
                      <a:lnTo>
                        <a:pt x="212" y="108"/>
                      </a:lnTo>
                      <a:lnTo>
                        <a:pt x="192" y="124"/>
                      </a:lnTo>
                      <a:lnTo>
                        <a:pt x="192" y="124"/>
                      </a:lnTo>
                      <a:lnTo>
                        <a:pt x="162" y="94"/>
                      </a:lnTo>
                      <a:lnTo>
                        <a:pt x="162" y="94"/>
                      </a:lnTo>
                      <a:lnTo>
                        <a:pt x="158" y="92"/>
                      </a:lnTo>
                      <a:lnTo>
                        <a:pt x="152" y="90"/>
                      </a:lnTo>
                      <a:lnTo>
                        <a:pt x="152" y="90"/>
                      </a:lnTo>
                      <a:lnTo>
                        <a:pt x="148" y="92"/>
                      </a:lnTo>
                      <a:lnTo>
                        <a:pt x="144" y="94"/>
                      </a:lnTo>
                      <a:lnTo>
                        <a:pt x="144" y="94"/>
                      </a:lnTo>
                      <a:lnTo>
                        <a:pt x="140" y="98"/>
                      </a:lnTo>
                      <a:lnTo>
                        <a:pt x="138" y="102"/>
                      </a:lnTo>
                      <a:lnTo>
                        <a:pt x="138" y="102"/>
                      </a:lnTo>
                      <a:lnTo>
                        <a:pt x="138" y="108"/>
                      </a:lnTo>
                      <a:lnTo>
                        <a:pt x="140" y="112"/>
                      </a:lnTo>
                      <a:lnTo>
                        <a:pt x="140" y="112"/>
                      </a:lnTo>
                      <a:lnTo>
                        <a:pt x="164" y="146"/>
                      </a:lnTo>
                      <a:lnTo>
                        <a:pt x="164" y="146"/>
                      </a:lnTo>
                      <a:lnTo>
                        <a:pt x="146" y="164"/>
                      </a:lnTo>
                      <a:lnTo>
                        <a:pt x="146" y="164"/>
                      </a:lnTo>
                      <a:lnTo>
                        <a:pt x="112" y="140"/>
                      </a:lnTo>
                      <a:lnTo>
                        <a:pt x="112" y="140"/>
                      </a:lnTo>
                      <a:lnTo>
                        <a:pt x="108" y="140"/>
                      </a:lnTo>
                      <a:lnTo>
                        <a:pt x="102" y="138"/>
                      </a:lnTo>
                      <a:lnTo>
                        <a:pt x="102" y="138"/>
                      </a:lnTo>
                      <a:lnTo>
                        <a:pt x="98" y="140"/>
                      </a:lnTo>
                      <a:lnTo>
                        <a:pt x="94" y="144"/>
                      </a:lnTo>
                      <a:lnTo>
                        <a:pt x="94" y="144"/>
                      </a:lnTo>
                      <a:lnTo>
                        <a:pt x="92" y="148"/>
                      </a:lnTo>
                      <a:lnTo>
                        <a:pt x="90" y="154"/>
                      </a:lnTo>
                      <a:lnTo>
                        <a:pt x="90" y="154"/>
                      </a:lnTo>
                      <a:lnTo>
                        <a:pt x="92" y="158"/>
                      </a:lnTo>
                      <a:lnTo>
                        <a:pt x="94" y="162"/>
                      </a:lnTo>
                      <a:lnTo>
                        <a:pt x="94" y="162"/>
                      </a:lnTo>
                      <a:lnTo>
                        <a:pt x="122" y="192"/>
                      </a:lnTo>
                      <a:lnTo>
                        <a:pt x="122" y="192"/>
                      </a:lnTo>
                      <a:lnTo>
                        <a:pt x="108" y="212"/>
                      </a:lnTo>
                      <a:lnTo>
                        <a:pt x="108" y="212"/>
                      </a:lnTo>
                      <a:lnTo>
                        <a:pt x="70" y="196"/>
                      </a:lnTo>
                      <a:lnTo>
                        <a:pt x="70" y="196"/>
                      </a:lnTo>
                      <a:lnTo>
                        <a:pt x="66" y="194"/>
                      </a:lnTo>
                      <a:lnTo>
                        <a:pt x="60" y="196"/>
                      </a:lnTo>
                      <a:lnTo>
                        <a:pt x="60" y="196"/>
                      </a:lnTo>
                      <a:lnTo>
                        <a:pt x="56" y="198"/>
                      </a:lnTo>
                      <a:lnTo>
                        <a:pt x="54" y="202"/>
                      </a:lnTo>
                      <a:lnTo>
                        <a:pt x="54" y="202"/>
                      </a:lnTo>
                      <a:lnTo>
                        <a:pt x="52" y="206"/>
                      </a:lnTo>
                      <a:lnTo>
                        <a:pt x="52" y="212"/>
                      </a:lnTo>
                      <a:lnTo>
                        <a:pt x="52" y="212"/>
                      </a:lnTo>
                      <a:lnTo>
                        <a:pt x="54" y="216"/>
                      </a:lnTo>
                      <a:lnTo>
                        <a:pt x="56" y="220"/>
                      </a:lnTo>
                      <a:lnTo>
                        <a:pt x="56" y="220"/>
                      </a:lnTo>
                      <a:lnTo>
                        <a:pt x="90" y="244"/>
                      </a:lnTo>
                      <a:lnTo>
                        <a:pt x="90" y="244"/>
                      </a:lnTo>
                      <a:lnTo>
                        <a:pt x="80" y="266"/>
                      </a:lnTo>
                      <a:lnTo>
                        <a:pt x="80" y="266"/>
                      </a:lnTo>
                      <a:lnTo>
                        <a:pt x="40" y="256"/>
                      </a:lnTo>
                      <a:lnTo>
                        <a:pt x="40" y="256"/>
                      </a:lnTo>
                      <a:lnTo>
                        <a:pt x="34" y="256"/>
                      </a:lnTo>
                      <a:lnTo>
                        <a:pt x="30" y="258"/>
                      </a:lnTo>
                      <a:lnTo>
                        <a:pt x="30" y="258"/>
                      </a:lnTo>
                      <a:lnTo>
                        <a:pt x="26" y="262"/>
                      </a:lnTo>
                      <a:lnTo>
                        <a:pt x="24" y="266"/>
                      </a:lnTo>
                      <a:lnTo>
                        <a:pt x="24" y="266"/>
                      </a:lnTo>
                      <a:lnTo>
                        <a:pt x="22" y="270"/>
                      </a:lnTo>
                      <a:lnTo>
                        <a:pt x="24" y="276"/>
                      </a:lnTo>
                      <a:lnTo>
                        <a:pt x="24" y="276"/>
                      </a:lnTo>
                      <a:lnTo>
                        <a:pt x="26" y="280"/>
                      </a:lnTo>
                      <a:lnTo>
                        <a:pt x="30" y="282"/>
                      </a:lnTo>
                      <a:lnTo>
                        <a:pt x="30" y="282"/>
                      </a:lnTo>
                      <a:lnTo>
                        <a:pt x="68" y="300"/>
                      </a:lnTo>
                      <a:lnTo>
                        <a:pt x="68" y="300"/>
                      </a:lnTo>
                      <a:lnTo>
                        <a:pt x="60" y="326"/>
                      </a:lnTo>
                      <a:lnTo>
                        <a:pt x="60" y="326"/>
                      </a:lnTo>
                      <a:lnTo>
                        <a:pt x="20" y="322"/>
                      </a:lnTo>
                      <a:lnTo>
                        <a:pt x="20" y="322"/>
                      </a:lnTo>
                      <a:lnTo>
                        <a:pt x="14" y="322"/>
                      </a:lnTo>
                      <a:lnTo>
                        <a:pt x="10" y="326"/>
                      </a:lnTo>
                      <a:lnTo>
                        <a:pt x="10" y="326"/>
                      </a:lnTo>
                      <a:lnTo>
                        <a:pt x="8" y="328"/>
                      </a:lnTo>
                      <a:lnTo>
                        <a:pt x="6" y="334"/>
                      </a:lnTo>
                      <a:lnTo>
                        <a:pt x="6" y="334"/>
                      </a:lnTo>
                      <a:lnTo>
                        <a:pt x="6" y="338"/>
                      </a:lnTo>
                      <a:lnTo>
                        <a:pt x="8" y="344"/>
                      </a:lnTo>
                      <a:lnTo>
                        <a:pt x="8" y="344"/>
                      </a:lnTo>
                      <a:lnTo>
                        <a:pt x="10" y="348"/>
                      </a:lnTo>
                      <a:lnTo>
                        <a:pt x="14" y="350"/>
                      </a:lnTo>
                      <a:lnTo>
                        <a:pt x="14" y="350"/>
                      </a:lnTo>
                      <a:lnTo>
                        <a:pt x="54" y="360"/>
                      </a:lnTo>
                      <a:lnTo>
                        <a:pt x="54" y="360"/>
                      </a:lnTo>
                      <a:lnTo>
                        <a:pt x="52" y="386"/>
                      </a:lnTo>
                      <a:lnTo>
                        <a:pt x="52" y="386"/>
                      </a:lnTo>
                      <a:lnTo>
                        <a:pt x="12" y="390"/>
                      </a:lnTo>
                      <a:lnTo>
                        <a:pt x="12" y="390"/>
                      </a:lnTo>
                      <a:lnTo>
                        <a:pt x="6" y="392"/>
                      </a:lnTo>
                      <a:lnTo>
                        <a:pt x="2" y="394"/>
                      </a:lnTo>
                      <a:lnTo>
                        <a:pt x="2" y="394"/>
                      </a:lnTo>
                      <a:lnTo>
                        <a:pt x="0" y="398"/>
                      </a:lnTo>
                      <a:lnTo>
                        <a:pt x="0" y="404"/>
                      </a:lnTo>
                      <a:lnTo>
                        <a:pt x="0" y="404"/>
                      </a:lnTo>
                      <a:lnTo>
                        <a:pt x="0" y="408"/>
                      </a:lnTo>
                      <a:lnTo>
                        <a:pt x="2" y="414"/>
                      </a:lnTo>
                      <a:lnTo>
                        <a:pt x="2" y="414"/>
                      </a:lnTo>
                      <a:lnTo>
                        <a:pt x="6" y="416"/>
                      </a:lnTo>
                      <a:lnTo>
                        <a:pt x="12" y="418"/>
                      </a:lnTo>
                      <a:lnTo>
                        <a:pt x="12" y="418"/>
                      </a:lnTo>
                      <a:lnTo>
                        <a:pt x="52" y="422"/>
                      </a:lnTo>
                      <a:lnTo>
                        <a:pt x="52" y="422"/>
                      </a:lnTo>
                      <a:lnTo>
                        <a:pt x="54" y="448"/>
                      </a:lnTo>
                      <a:lnTo>
                        <a:pt x="54" y="448"/>
                      </a:lnTo>
                      <a:lnTo>
                        <a:pt x="14" y="458"/>
                      </a:lnTo>
                      <a:lnTo>
                        <a:pt x="14" y="458"/>
                      </a:lnTo>
                      <a:lnTo>
                        <a:pt x="10" y="460"/>
                      </a:lnTo>
                      <a:lnTo>
                        <a:pt x="8" y="464"/>
                      </a:lnTo>
                      <a:lnTo>
                        <a:pt x="8" y="464"/>
                      </a:lnTo>
                      <a:lnTo>
                        <a:pt x="6" y="470"/>
                      </a:lnTo>
                      <a:lnTo>
                        <a:pt x="6" y="474"/>
                      </a:lnTo>
                      <a:lnTo>
                        <a:pt x="6" y="474"/>
                      </a:lnTo>
                      <a:lnTo>
                        <a:pt x="8" y="478"/>
                      </a:lnTo>
                      <a:lnTo>
                        <a:pt x="10" y="482"/>
                      </a:lnTo>
                      <a:lnTo>
                        <a:pt x="10" y="482"/>
                      </a:lnTo>
                      <a:lnTo>
                        <a:pt x="14" y="486"/>
                      </a:lnTo>
                      <a:lnTo>
                        <a:pt x="20" y="486"/>
                      </a:lnTo>
                      <a:lnTo>
                        <a:pt x="20" y="486"/>
                      </a:lnTo>
                      <a:lnTo>
                        <a:pt x="60" y="482"/>
                      </a:lnTo>
                      <a:lnTo>
                        <a:pt x="60" y="482"/>
                      </a:lnTo>
                      <a:lnTo>
                        <a:pt x="68" y="508"/>
                      </a:lnTo>
                      <a:lnTo>
                        <a:pt x="68" y="508"/>
                      </a:lnTo>
                      <a:lnTo>
                        <a:pt x="30" y="526"/>
                      </a:lnTo>
                      <a:lnTo>
                        <a:pt x="30" y="526"/>
                      </a:lnTo>
                      <a:lnTo>
                        <a:pt x="26" y="528"/>
                      </a:lnTo>
                      <a:lnTo>
                        <a:pt x="24" y="532"/>
                      </a:lnTo>
                      <a:lnTo>
                        <a:pt x="24" y="532"/>
                      </a:lnTo>
                      <a:lnTo>
                        <a:pt x="22" y="538"/>
                      </a:lnTo>
                      <a:lnTo>
                        <a:pt x="24" y="542"/>
                      </a:lnTo>
                      <a:lnTo>
                        <a:pt x="24" y="542"/>
                      </a:lnTo>
                      <a:lnTo>
                        <a:pt x="26" y="546"/>
                      </a:lnTo>
                      <a:lnTo>
                        <a:pt x="30" y="550"/>
                      </a:lnTo>
                      <a:lnTo>
                        <a:pt x="30" y="550"/>
                      </a:lnTo>
                      <a:lnTo>
                        <a:pt x="34" y="552"/>
                      </a:lnTo>
                      <a:lnTo>
                        <a:pt x="40" y="552"/>
                      </a:lnTo>
                      <a:lnTo>
                        <a:pt x="40" y="552"/>
                      </a:lnTo>
                      <a:lnTo>
                        <a:pt x="80" y="540"/>
                      </a:lnTo>
                      <a:lnTo>
                        <a:pt x="80" y="540"/>
                      </a:lnTo>
                      <a:lnTo>
                        <a:pt x="90" y="564"/>
                      </a:lnTo>
                      <a:lnTo>
                        <a:pt x="90" y="564"/>
                      </a:lnTo>
                      <a:lnTo>
                        <a:pt x="56" y="588"/>
                      </a:lnTo>
                      <a:lnTo>
                        <a:pt x="56" y="588"/>
                      </a:lnTo>
                      <a:lnTo>
                        <a:pt x="54" y="592"/>
                      </a:lnTo>
                      <a:lnTo>
                        <a:pt x="52" y="596"/>
                      </a:lnTo>
                      <a:lnTo>
                        <a:pt x="52" y="596"/>
                      </a:lnTo>
                      <a:lnTo>
                        <a:pt x="52" y="602"/>
                      </a:lnTo>
                      <a:lnTo>
                        <a:pt x="54" y="606"/>
                      </a:lnTo>
                      <a:lnTo>
                        <a:pt x="54" y="606"/>
                      </a:lnTo>
                      <a:lnTo>
                        <a:pt x="56" y="610"/>
                      </a:lnTo>
                      <a:lnTo>
                        <a:pt x="60" y="612"/>
                      </a:lnTo>
                      <a:lnTo>
                        <a:pt x="60" y="612"/>
                      </a:lnTo>
                      <a:lnTo>
                        <a:pt x="66" y="614"/>
                      </a:lnTo>
                      <a:lnTo>
                        <a:pt x="70" y="612"/>
                      </a:lnTo>
                      <a:lnTo>
                        <a:pt x="70" y="612"/>
                      </a:lnTo>
                      <a:lnTo>
                        <a:pt x="108" y="596"/>
                      </a:lnTo>
                      <a:lnTo>
                        <a:pt x="108" y="596"/>
                      </a:lnTo>
                      <a:lnTo>
                        <a:pt x="122" y="616"/>
                      </a:lnTo>
                      <a:lnTo>
                        <a:pt x="122" y="616"/>
                      </a:lnTo>
                      <a:lnTo>
                        <a:pt x="94" y="646"/>
                      </a:lnTo>
                      <a:lnTo>
                        <a:pt x="94" y="646"/>
                      </a:lnTo>
                      <a:lnTo>
                        <a:pt x="92" y="650"/>
                      </a:lnTo>
                      <a:lnTo>
                        <a:pt x="90" y="654"/>
                      </a:lnTo>
                      <a:lnTo>
                        <a:pt x="90" y="654"/>
                      </a:lnTo>
                      <a:lnTo>
                        <a:pt x="92" y="660"/>
                      </a:lnTo>
                      <a:lnTo>
                        <a:pt x="94" y="664"/>
                      </a:lnTo>
                      <a:lnTo>
                        <a:pt x="94" y="664"/>
                      </a:lnTo>
                      <a:lnTo>
                        <a:pt x="98" y="668"/>
                      </a:lnTo>
                      <a:lnTo>
                        <a:pt x="102" y="668"/>
                      </a:lnTo>
                      <a:lnTo>
                        <a:pt x="102" y="668"/>
                      </a:lnTo>
                      <a:lnTo>
                        <a:pt x="108" y="668"/>
                      </a:lnTo>
                      <a:lnTo>
                        <a:pt x="112" y="666"/>
                      </a:lnTo>
                      <a:lnTo>
                        <a:pt x="112" y="666"/>
                      </a:lnTo>
                      <a:lnTo>
                        <a:pt x="146" y="644"/>
                      </a:lnTo>
                      <a:lnTo>
                        <a:pt x="146" y="644"/>
                      </a:lnTo>
                      <a:lnTo>
                        <a:pt x="164" y="662"/>
                      </a:lnTo>
                      <a:lnTo>
                        <a:pt x="164" y="662"/>
                      </a:lnTo>
                      <a:lnTo>
                        <a:pt x="140" y="696"/>
                      </a:lnTo>
                      <a:lnTo>
                        <a:pt x="140" y="696"/>
                      </a:lnTo>
                      <a:lnTo>
                        <a:pt x="138" y="700"/>
                      </a:lnTo>
                      <a:lnTo>
                        <a:pt x="138" y="706"/>
                      </a:lnTo>
                      <a:lnTo>
                        <a:pt x="138" y="706"/>
                      </a:lnTo>
                      <a:lnTo>
                        <a:pt x="140" y="710"/>
                      </a:lnTo>
                      <a:lnTo>
                        <a:pt x="144" y="714"/>
                      </a:lnTo>
                      <a:lnTo>
                        <a:pt x="144" y="714"/>
                      </a:lnTo>
                      <a:lnTo>
                        <a:pt x="148" y="716"/>
                      </a:lnTo>
                      <a:lnTo>
                        <a:pt x="152" y="718"/>
                      </a:lnTo>
                      <a:lnTo>
                        <a:pt x="152" y="718"/>
                      </a:lnTo>
                      <a:lnTo>
                        <a:pt x="158" y="716"/>
                      </a:lnTo>
                      <a:lnTo>
                        <a:pt x="162" y="714"/>
                      </a:lnTo>
                      <a:lnTo>
                        <a:pt x="162" y="714"/>
                      </a:lnTo>
                      <a:lnTo>
                        <a:pt x="192" y="684"/>
                      </a:lnTo>
                      <a:lnTo>
                        <a:pt x="192" y="684"/>
                      </a:lnTo>
                      <a:lnTo>
                        <a:pt x="212" y="700"/>
                      </a:lnTo>
                      <a:lnTo>
                        <a:pt x="212" y="700"/>
                      </a:lnTo>
                      <a:lnTo>
                        <a:pt x="196" y="736"/>
                      </a:lnTo>
                      <a:lnTo>
                        <a:pt x="196" y="736"/>
                      </a:lnTo>
                      <a:lnTo>
                        <a:pt x="194" y="742"/>
                      </a:lnTo>
                      <a:lnTo>
                        <a:pt x="194" y="746"/>
                      </a:lnTo>
                      <a:lnTo>
                        <a:pt x="194" y="746"/>
                      </a:lnTo>
                      <a:lnTo>
                        <a:pt x="198" y="752"/>
                      </a:lnTo>
                      <a:lnTo>
                        <a:pt x="202" y="754"/>
                      </a:lnTo>
                      <a:lnTo>
                        <a:pt x="202" y="754"/>
                      </a:lnTo>
                      <a:lnTo>
                        <a:pt x="206" y="756"/>
                      </a:lnTo>
                      <a:lnTo>
                        <a:pt x="210" y="756"/>
                      </a:lnTo>
                      <a:lnTo>
                        <a:pt x="210" y="756"/>
                      </a:lnTo>
                      <a:lnTo>
                        <a:pt x="216" y="754"/>
                      </a:lnTo>
                      <a:lnTo>
                        <a:pt x="220" y="750"/>
                      </a:lnTo>
                      <a:lnTo>
                        <a:pt x="220" y="750"/>
                      </a:lnTo>
                      <a:lnTo>
                        <a:pt x="244" y="718"/>
                      </a:lnTo>
                      <a:lnTo>
                        <a:pt x="244" y="718"/>
                      </a:lnTo>
                      <a:lnTo>
                        <a:pt x="266" y="728"/>
                      </a:lnTo>
                      <a:lnTo>
                        <a:pt x="266" y="728"/>
                      </a:lnTo>
                      <a:lnTo>
                        <a:pt x="256" y="768"/>
                      </a:lnTo>
                      <a:lnTo>
                        <a:pt x="256" y="768"/>
                      </a:lnTo>
                      <a:lnTo>
                        <a:pt x="256" y="774"/>
                      </a:lnTo>
                      <a:lnTo>
                        <a:pt x="258" y="778"/>
                      </a:lnTo>
                      <a:lnTo>
                        <a:pt x="258" y="778"/>
                      </a:lnTo>
                      <a:lnTo>
                        <a:pt x="260" y="782"/>
                      </a:lnTo>
                      <a:lnTo>
                        <a:pt x="264" y="784"/>
                      </a:lnTo>
                      <a:lnTo>
                        <a:pt x="264" y="784"/>
                      </a:lnTo>
                      <a:lnTo>
                        <a:pt x="270" y="784"/>
                      </a:lnTo>
                      <a:lnTo>
                        <a:pt x="274" y="784"/>
                      </a:lnTo>
                      <a:lnTo>
                        <a:pt x="274" y="784"/>
                      </a:lnTo>
                      <a:lnTo>
                        <a:pt x="280" y="782"/>
                      </a:lnTo>
                      <a:lnTo>
                        <a:pt x="282" y="778"/>
                      </a:lnTo>
                      <a:lnTo>
                        <a:pt x="282" y="778"/>
                      </a:lnTo>
                      <a:lnTo>
                        <a:pt x="300" y="740"/>
                      </a:lnTo>
                      <a:lnTo>
                        <a:pt x="300" y="740"/>
                      </a:lnTo>
                      <a:lnTo>
                        <a:pt x="324" y="746"/>
                      </a:lnTo>
                      <a:lnTo>
                        <a:pt x="324" y="746"/>
                      </a:lnTo>
                      <a:lnTo>
                        <a:pt x="322" y="788"/>
                      </a:lnTo>
                      <a:lnTo>
                        <a:pt x="322" y="788"/>
                      </a:lnTo>
                      <a:lnTo>
                        <a:pt x="322" y="794"/>
                      </a:lnTo>
                      <a:lnTo>
                        <a:pt x="324" y="798"/>
                      </a:lnTo>
                      <a:lnTo>
                        <a:pt x="324" y="798"/>
                      </a:lnTo>
                      <a:lnTo>
                        <a:pt x="328" y="800"/>
                      </a:lnTo>
                      <a:lnTo>
                        <a:pt x="332" y="802"/>
                      </a:lnTo>
                      <a:lnTo>
                        <a:pt x="332" y="802"/>
                      </a:lnTo>
                      <a:lnTo>
                        <a:pt x="338" y="802"/>
                      </a:lnTo>
                      <a:lnTo>
                        <a:pt x="342" y="800"/>
                      </a:lnTo>
                      <a:lnTo>
                        <a:pt x="342" y="800"/>
                      </a:lnTo>
                      <a:lnTo>
                        <a:pt x="346" y="798"/>
                      </a:lnTo>
                      <a:lnTo>
                        <a:pt x="348" y="792"/>
                      </a:lnTo>
                      <a:lnTo>
                        <a:pt x="348" y="792"/>
                      </a:lnTo>
                      <a:lnTo>
                        <a:pt x="360" y="754"/>
                      </a:lnTo>
                      <a:lnTo>
                        <a:pt x="360" y="754"/>
                      </a:lnTo>
                      <a:lnTo>
                        <a:pt x="386" y="756"/>
                      </a:lnTo>
                      <a:lnTo>
                        <a:pt x="386" y="756"/>
                      </a:lnTo>
                      <a:lnTo>
                        <a:pt x="390" y="796"/>
                      </a:lnTo>
                      <a:lnTo>
                        <a:pt x="390" y="796"/>
                      </a:lnTo>
                      <a:lnTo>
                        <a:pt x="390" y="802"/>
                      </a:lnTo>
                      <a:lnTo>
                        <a:pt x="394" y="806"/>
                      </a:lnTo>
                      <a:lnTo>
                        <a:pt x="394" y="806"/>
                      </a:lnTo>
                      <a:lnTo>
                        <a:pt x="398" y="808"/>
                      </a:lnTo>
                      <a:lnTo>
                        <a:pt x="404" y="808"/>
                      </a:lnTo>
                      <a:lnTo>
                        <a:pt x="404" y="808"/>
                      </a:lnTo>
                      <a:lnTo>
                        <a:pt x="408" y="808"/>
                      </a:lnTo>
                      <a:lnTo>
                        <a:pt x="412" y="806"/>
                      </a:lnTo>
                      <a:lnTo>
                        <a:pt x="412" y="806"/>
                      </a:lnTo>
                      <a:lnTo>
                        <a:pt x="416" y="802"/>
                      </a:lnTo>
                      <a:lnTo>
                        <a:pt x="418" y="796"/>
                      </a:lnTo>
                      <a:lnTo>
                        <a:pt x="418" y="796"/>
                      </a:lnTo>
                      <a:lnTo>
                        <a:pt x="420" y="756"/>
                      </a:lnTo>
                      <a:lnTo>
                        <a:pt x="420" y="756"/>
                      </a:lnTo>
                      <a:lnTo>
                        <a:pt x="446" y="754"/>
                      </a:lnTo>
                      <a:lnTo>
                        <a:pt x="446" y="754"/>
                      </a:lnTo>
                      <a:lnTo>
                        <a:pt x="458" y="792"/>
                      </a:lnTo>
                      <a:lnTo>
                        <a:pt x="458" y="792"/>
                      </a:lnTo>
                      <a:lnTo>
                        <a:pt x="460" y="798"/>
                      </a:lnTo>
                      <a:lnTo>
                        <a:pt x="464" y="800"/>
                      </a:lnTo>
                      <a:lnTo>
                        <a:pt x="464" y="800"/>
                      </a:lnTo>
                      <a:lnTo>
                        <a:pt x="468" y="802"/>
                      </a:lnTo>
                      <a:lnTo>
                        <a:pt x="474" y="802"/>
                      </a:lnTo>
                      <a:lnTo>
                        <a:pt x="474" y="802"/>
                      </a:lnTo>
                      <a:lnTo>
                        <a:pt x="478" y="800"/>
                      </a:lnTo>
                      <a:lnTo>
                        <a:pt x="482" y="798"/>
                      </a:lnTo>
                      <a:lnTo>
                        <a:pt x="482" y="798"/>
                      </a:lnTo>
                      <a:lnTo>
                        <a:pt x="484" y="794"/>
                      </a:lnTo>
                      <a:lnTo>
                        <a:pt x="484" y="788"/>
                      </a:lnTo>
                      <a:lnTo>
                        <a:pt x="484" y="788"/>
                      </a:lnTo>
                      <a:lnTo>
                        <a:pt x="482" y="746"/>
                      </a:lnTo>
                      <a:lnTo>
                        <a:pt x="482" y="746"/>
                      </a:lnTo>
                      <a:lnTo>
                        <a:pt x="506" y="740"/>
                      </a:lnTo>
                      <a:lnTo>
                        <a:pt x="506" y="740"/>
                      </a:lnTo>
                      <a:lnTo>
                        <a:pt x="524" y="778"/>
                      </a:lnTo>
                      <a:lnTo>
                        <a:pt x="524" y="778"/>
                      </a:lnTo>
                      <a:lnTo>
                        <a:pt x="526" y="782"/>
                      </a:lnTo>
                      <a:lnTo>
                        <a:pt x="532" y="784"/>
                      </a:lnTo>
                      <a:lnTo>
                        <a:pt x="532" y="784"/>
                      </a:lnTo>
                      <a:lnTo>
                        <a:pt x="536" y="784"/>
                      </a:lnTo>
                      <a:lnTo>
                        <a:pt x="542" y="784"/>
                      </a:lnTo>
                      <a:lnTo>
                        <a:pt x="542" y="784"/>
                      </a:lnTo>
                      <a:lnTo>
                        <a:pt x="546" y="782"/>
                      </a:lnTo>
                      <a:lnTo>
                        <a:pt x="548" y="778"/>
                      </a:lnTo>
                      <a:lnTo>
                        <a:pt x="548" y="778"/>
                      </a:lnTo>
                      <a:lnTo>
                        <a:pt x="550" y="774"/>
                      </a:lnTo>
                      <a:lnTo>
                        <a:pt x="550" y="768"/>
                      </a:lnTo>
                      <a:lnTo>
                        <a:pt x="550" y="768"/>
                      </a:lnTo>
                      <a:lnTo>
                        <a:pt x="540" y="728"/>
                      </a:lnTo>
                      <a:lnTo>
                        <a:pt x="540" y="728"/>
                      </a:lnTo>
                      <a:lnTo>
                        <a:pt x="564" y="718"/>
                      </a:lnTo>
                      <a:lnTo>
                        <a:pt x="564" y="718"/>
                      </a:lnTo>
                      <a:lnTo>
                        <a:pt x="586" y="750"/>
                      </a:lnTo>
                      <a:lnTo>
                        <a:pt x="586" y="750"/>
                      </a:lnTo>
                      <a:lnTo>
                        <a:pt x="590" y="754"/>
                      </a:lnTo>
                      <a:lnTo>
                        <a:pt x="596" y="756"/>
                      </a:lnTo>
                      <a:lnTo>
                        <a:pt x="596" y="756"/>
                      </a:lnTo>
                      <a:lnTo>
                        <a:pt x="600" y="756"/>
                      </a:lnTo>
                      <a:lnTo>
                        <a:pt x="604" y="754"/>
                      </a:lnTo>
                      <a:lnTo>
                        <a:pt x="604" y="754"/>
                      </a:lnTo>
                      <a:lnTo>
                        <a:pt x="608" y="752"/>
                      </a:lnTo>
                      <a:lnTo>
                        <a:pt x="612" y="746"/>
                      </a:lnTo>
                      <a:lnTo>
                        <a:pt x="612" y="746"/>
                      </a:lnTo>
                      <a:lnTo>
                        <a:pt x="612" y="742"/>
                      </a:lnTo>
                      <a:lnTo>
                        <a:pt x="612" y="736"/>
                      </a:lnTo>
                      <a:lnTo>
                        <a:pt x="612" y="736"/>
                      </a:lnTo>
                      <a:lnTo>
                        <a:pt x="594" y="700"/>
                      </a:lnTo>
                      <a:lnTo>
                        <a:pt x="594" y="700"/>
                      </a:lnTo>
                      <a:lnTo>
                        <a:pt x="614" y="684"/>
                      </a:lnTo>
                      <a:lnTo>
                        <a:pt x="614" y="684"/>
                      </a:lnTo>
                      <a:lnTo>
                        <a:pt x="644" y="714"/>
                      </a:lnTo>
                      <a:lnTo>
                        <a:pt x="644" y="714"/>
                      </a:lnTo>
                      <a:lnTo>
                        <a:pt x="648" y="716"/>
                      </a:lnTo>
                      <a:lnTo>
                        <a:pt x="654" y="718"/>
                      </a:lnTo>
                      <a:lnTo>
                        <a:pt x="654" y="718"/>
                      </a:lnTo>
                      <a:lnTo>
                        <a:pt x="658" y="716"/>
                      </a:lnTo>
                      <a:lnTo>
                        <a:pt x="662" y="714"/>
                      </a:lnTo>
                      <a:lnTo>
                        <a:pt x="662" y="714"/>
                      </a:lnTo>
                      <a:lnTo>
                        <a:pt x="666" y="710"/>
                      </a:lnTo>
                      <a:lnTo>
                        <a:pt x="668" y="706"/>
                      </a:lnTo>
                      <a:lnTo>
                        <a:pt x="668" y="706"/>
                      </a:lnTo>
                      <a:lnTo>
                        <a:pt x="668" y="700"/>
                      </a:lnTo>
                      <a:lnTo>
                        <a:pt x="666" y="696"/>
                      </a:lnTo>
                      <a:lnTo>
                        <a:pt x="666" y="696"/>
                      </a:lnTo>
                      <a:lnTo>
                        <a:pt x="642" y="662"/>
                      </a:lnTo>
                      <a:lnTo>
                        <a:pt x="642" y="662"/>
                      </a:lnTo>
                      <a:lnTo>
                        <a:pt x="660" y="644"/>
                      </a:lnTo>
                      <a:lnTo>
                        <a:pt x="660" y="644"/>
                      </a:lnTo>
                      <a:lnTo>
                        <a:pt x="694" y="666"/>
                      </a:lnTo>
                      <a:lnTo>
                        <a:pt x="694" y="666"/>
                      </a:lnTo>
                      <a:lnTo>
                        <a:pt x="698" y="668"/>
                      </a:lnTo>
                      <a:lnTo>
                        <a:pt x="704" y="668"/>
                      </a:lnTo>
                      <a:lnTo>
                        <a:pt x="704" y="668"/>
                      </a:lnTo>
                      <a:lnTo>
                        <a:pt x="708" y="668"/>
                      </a:lnTo>
                      <a:lnTo>
                        <a:pt x="712" y="664"/>
                      </a:lnTo>
                      <a:lnTo>
                        <a:pt x="712" y="664"/>
                      </a:lnTo>
                      <a:lnTo>
                        <a:pt x="714" y="660"/>
                      </a:lnTo>
                      <a:lnTo>
                        <a:pt x="716" y="654"/>
                      </a:lnTo>
                      <a:lnTo>
                        <a:pt x="716" y="654"/>
                      </a:lnTo>
                      <a:lnTo>
                        <a:pt x="714" y="650"/>
                      </a:lnTo>
                      <a:lnTo>
                        <a:pt x="712" y="646"/>
                      </a:lnTo>
                      <a:lnTo>
                        <a:pt x="712" y="646"/>
                      </a:lnTo>
                      <a:lnTo>
                        <a:pt x="684" y="616"/>
                      </a:lnTo>
                      <a:lnTo>
                        <a:pt x="684" y="616"/>
                      </a:lnTo>
                      <a:lnTo>
                        <a:pt x="698" y="596"/>
                      </a:lnTo>
                      <a:lnTo>
                        <a:pt x="698" y="596"/>
                      </a:lnTo>
                      <a:lnTo>
                        <a:pt x="736" y="612"/>
                      </a:lnTo>
                      <a:lnTo>
                        <a:pt x="736" y="612"/>
                      </a:lnTo>
                      <a:lnTo>
                        <a:pt x="740" y="614"/>
                      </a:lnTo>
                      <a:lnTo>
                        <a:pt x="746" y="612"/>
                      </a:lnTo>
                      <a:lnTo>
                        <a:pt x="746" y="612"/>
                      </a:lnTo>
                      <a:lnTo>
                        <a:pt x="750" y="610"/>
                      </a:lnTo>
                      <a:lnTo>
                        <a:pt x="752" y="606"/>
                      </a:lnTo>
                      <a:lnTo>
                        <a:pt x="752" y="606"/>
                      </a:lnTo>
                      <a:lnTo>
                        <a:pt x="754" y="602"/>
                      </a:lnTo>
                      <a:lnTo>
                        <a:pt x="754" y="596"/>
                      </a:lnTo>
                      <a:lnTo>
                        <a:pt x="754" y="596"/>
                      </a:lnTo>
                      <a:lnTo>
                        <a:pt x="752" y="592"/>
                      </a:lnTo>
                      <a:lnTo>
                        <a:pt x="750" y="588"/>
                      </a:lnTo>
                      <a:lnTo>
                        <a:pt x="750" y="588"/>
                      </a:lnTo>
                      <a:lnTo>
                        <a:pt x="716" y="564"/>
                      </a:lnTo>
                      <a:lnTo>
                        <a:pt x="716" y="564"/>
                      </a:lnTo>
                      <a:lnTo>
                        <a:pt x="726" y="540"/>
                      </a:lnTo>
                      <a:lnTo>
                        <a:pt x="726" y="540"/>
                      </a:lnTo>
                      <a:lnTo>
                        <a:pt x="766" y="552"/>
                      </a:lnTo>
                      <a:lnTo>
                        <a:pt x="766" y="552"/>
                      </a:lnTo>
                      <a:lnTo>
                        <a:pt x="772" y="552"/>
                      </a:lnTo>
                      <a:lnTo>
                        <a:pt x="776" y="550"/>
                      </a:lnTo>
                      <a:lnTo>
                        <a:pt x="776" y="550"/>
                      </a:lnTo>
                      <a:lnTo>
                        <a:pt x="780" y="546"/>
                      </a:lnTo>
                      <a:lnTo>
                        <a:pt x="782" y="542"/>
                      </a:lnTo>
                      <a:lnTo>
                        <a:pt x="782" y="542"/>
                      </a:lnTo>
                      <a:lnTo>
                        <a:pt x="784" y="538"/>
                      </a:lnTo>
                      <a:lnTo>
                        <a:pt x="782" y="532"/>
                      </a:lnTo>
                      <a:lnTo>
                        <a:pt x="782" y="532"/>
                      </a:lnTo>
                      <a:lnTo>
                        <a:pt x="780" y="528"/>
                      </a:lnTo>
                      <a:lnTo>
                        <a:pt x="776" y="526"/>
                      </a:lnTo>
                      <a:lnTo>
                        <a:pt x="776" y="526"/>
                      </a:lnTo>
                      <a:lnTo>
                        <a:pt x="738" y="508"/>
                      </a:lnTo>
                      <a:lnTo>
                        <a:pt x="738" y="508"/>
                      </a:lnTo>
                      <a:lnTo>
                        <a:pt x="746" y="482"/>
                      </a:lnTo>
                      <a:lnTo>
                        <a:pt x="746" y="482"/>
                      </a:lnTo>
                      <a:lnTo>
                        <a:pt x="786" y="486"/>
                      </a:lnTo>
                      <a:lnTo>
                        <a:pt x="786" y="486"/>
                      </a:lnTo>
                      <a:lnTo>
                        <a:pt x="792" y="486"/>
                      </a:lnTo>
                      <a:lnTo>
                        <a:pt x="796" y="482"/>
                      </a:lnTo>
                      <a:lnTo>
                        <a:pt x="796" y="482"/>
                      </a:lnTo>
                      <a:lnTo>
                        <a:pt x="800" y="478"/>
                      </a:lnTo>
                      <a:lnTo>
                        <a:pt x="800" y="474"/>
                      </a:lnTo>
                      <a:lnTo>
                        <a:pt x="800" y="474"/>
                      </a:lnTo>
                      <a:lnTo>
                        <a:pt x="800" y="470"/>
                      </a:lnTo>
                      <a:lnTo>
                        <a:pt x="800" y="464"/>
                      </a:lnTo>
                      <a:lnTo>
                        <a:pt x="800" y="464"/>
                      </a:lnTo>
                      <a:lnTo>
                        <a:pt x="796" y="460"/>
                      </a:lnTo>
                      <a:lnTo>
                        <a:pt x="792" y="458"/>
                      </a:lnTo>
                      <a:lnTo>
                        <a:pt x="792" y="458"/>
                      </a:lnTo>
                      <a:lnTo>
                        <a:pt x="752" y="448"/>
                      </a:lnTo>
                      <a:lnTo>
                        <a:pt x="752" y="448"/>
                      </a:lnTo>
                      <a:lnTo>
                        <a:pt x="754" y="422"/>
                      </a:lnTo>
                      <a:lnTo>
                        <a:pt x="754" y="422"/>
                      </a:lnTo>
                      <a:lnTo>
                        <a:pt x="794" y="418"/>
                      </a:lnTo>
                      <a:close/>
                      <a:moveTo>
                        <a:pt x="404" y="688"/>
                      </a:moveTo>
                      <a:lnTo>
                        <a:pt x="404" y="688"/>
                      </a:lnTo>
                      <a:lnTo>
                        <a:pt x="374" y="686"/>
                      </a:lnTo>
                      <a:lnTo>
                        <a:pt x="346" y="682"/>
                      </a:lnTo>
                      <a:lnTo>
                        <a:pt x="318" y="676"/>
                      </a:lnTo>
                      <a:lnTo>
                        <a:pt x="292" y="666"/>
                      </a:lnTo>
                      <a:lnTo>
                        <a:pt x="268" y="654"/>
                      </a:lnTo>
                      <a:lnTo>
                        <a:pt x="244" y="640"/>
                      </a:lnTo>
                      <a:lnTo>
                        <a:pt x="222" y="624"/>
                      </a:lnTo>
                      <a:lnTo>
                        <a:pt x="202" y="606"/>
                      </a:lnTo>
                      <a:lnTo>
                        <a:pt x="184" y="584"/>
                      </a:lnTo>
                      <a:lnTo>
                        <a:pt x="168" y="564"/>
                      </a:lnTo>
                      <a:lnTo>
                        <a:pt x="154" y="540"/>
                      </a:lnTo>
                      <a:lnTo>
                        <a:pt x="142" y="514"/>
                      </a:lnTo>
                      <a:lnTo>
                        <a:pt x="132" y="488"/>
                      </a:lnTo>
                      <a:lnTo>
                        <a:pt x="124" y="462"/>
                      </a:lnTo>
                      <a:lnTo>
                        <a:pt x="120" y="434"/>
                      </a:lnTo>
                      <a:lnTo>
                        <a:pt x="120" y="404"/>
                      </a:lnTo>
                      <a:lnTo>
                        <a:pt x="120" y="404"/>
                      </a:lnTo>
                      <a:lnTo>
                        <a:pt x="120" y="374"/>
                      </a:lnTo>
                      <a:lnTo>
                        <a:pt x="124" y="346"/>
                      </a:lnTo>
                      <a:lnTo>
                        <a:pt x="132" y="320"/>
                      </a:lnTo>
                      <a:lnTo>
                        <a:pt x="142" y="294"/>
                      </a:lnTo>
                      <a:lnTo>
                        <a:pt x="154" y="268"/>
                      </a:lnTo>
                      <a:lnTo>
                        <a:pt x="168" y="244"/>
                      </a:lnTo>
                      <a:lnTo>
                        <a:pt x="184" y="222"/>
                      </a:lnTo>
                      <a:lnTo>
                        <a:pt x="202" y="202"/>
                      </a:lnTo>
                      <a:lnTo>
                        <a:pt x="222" y="184"/>
                      </a:lnTo>
                      <a:lnTo>
                        <a:pt x="244" y="168"/>
                      </a:lnTo>
                      <a:lnTo>
                        <a:pt x="268" y="154"/>
                      </a:lnTo>
                      <a:lnTo>
                        <a:pt x="292" y="142"/>
                      </a:lnTo>
                      <a:lnTo>
                        <a:pt x="318" y="132"/>
                      </a:lnTo>
                      <a:lnTo>
                        <a:pt x="346" y="126"/>
                      </a:lnTo>
                      <a:lnTo>
                        <a:pt x="374" y="120"/>
                      </a:lnTo>
                      <a:lnTo>
                        <a:pt x="404" y="120"/>
                      </a:lnTo>
                      <a:lnTo>
                        <a:pt x="404" y="120"/>
                      </a:lnTo>
                      <a:lnTo>
                        <a:pt x="432" y="120"/>
                      </a:lnTo>
                      <a:lnTo>
                        <a:pt x="460" y="126"/>
                      </a:lnTo>
                      <a:lnTo>
                        <a:pt x="488" y="132"/>
                      </a:lnTo>
                      <a:lnTo>
                        <a:pt x="514" y="142"/>
                      </a:lnTo>
                      <a:lnTo>
                        <a:pt x="538" y="154"/>
                      </a:lnTo>
                      <a:lnTo>
                        <a:pt x="562" y="168"/>
                      </a:lnTo>
                      <a:lnTo>
                        <a:pt x="584" y="184"/>
                      </a:lnTo>
                      <a:lnTo>
                        <a:pt x="604" y="202"/>
                      </a:lnTo>
                      <a:lnTo>
                        <a:pt x="622" y="222"/>
                      </a:lnTo>
                      <a:lnTo>
                        <a:pt x="638" y="244"/>
                      </a:lnTo>
                      <a:lnTo>
                        <a:pt x="652" y="268"/>
                      </a:lnTo>
                      <a:lnTo>
                        <a:pt x="664" y="294"/>
                      </a:lnTo>
                      <a:lnTo>
                        <a:pt x="674" y="320"/>
                      </a:lnTo>
                      <a:lnTo>
                        <a:pt x="682" y="346"/>
                      </a:lnTo>
                      <a:lnTo>
                        <a:pt x="686" y="374"/>
                      </a:lnTo>
                      <a:lnTo>
                        <a:pt x="688" y="404"/>
                      </a:lnTo>
                      <a:lnTo>
                        <a:pt x="688" y="404"/>
                      </a:lnTo>
                      <a:lnTo>
                        <a:pt x="686" y="434"/>
                      </a:lnTo>
                      <a:lnTo>
                        <a:pt x="682" y="462"/>
                      </a:lnTo>
                      <a:lnTo>
                        <a:pt x="674" y="488"/>
                      </a:lnTo>
                      <a:lnTo>
                        <a:pt x="664" y="514"/>
                      </a:lnTo>
                      <a:lnTo>
                        <a:pt x="652" y="540"/>
                      </a:lnTo>
                      <a:lnTo>
                        <a:pt x="638" y="564"/>
                      </a:lnTo>
                      <a:lnTo>
                        <a:pt x="622" y="584"/>
                      </a:lnTo>
                      <a:lnTo>
                        <a:pt x="604" y="606"/>
                      </a:lnTo>
                      <a:lnTo>
                        <a:pt x="584" y="624"/>
                      </a:lnTo>
                      <a:lnTo>
                        <a:pt x="562" y="640"/>
                      </a:lnTo>
                      <a:lnTo>
                        <a:pt x="538" y="654"/>
                      </a:lnTo>
                      <a:lnTo>
                        <a:pt x="514" y="666"/>
                      </a:lnTo>
                      <a:lnTo>
                        <a:pt x="488" y="676"/>
                      </a:lnTo>
                      <a:lnTo>
                        <a:pt x="460" y="682"/>
                      </a:lnTo>
                      <a:lnTo>
                        <a:pt x="432" y="686"/>
                      </a:lnTo>
                      <a:lnTo>
                        <a:pt x="404" y="688"/>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2" name="Freeform 50"/>
                <p:cNvSpPr>
                  <a:spLocks/>
                </p:cNvSpPr>
                <p:nvPr/>
              </p:nvSpPr>
              <p:spPr bwMode="auto">
                <a:xfrm>
                  <a:off x="6585" y="2490"/>
                  <a:ext cx="806" cy="808"/>
                </a:xfrm>
                <a:custGeom>
                  <a:avLst/>
                  <a:gdLst>
                    <a:gd name="T0" fmla="*/ 804 w 806"/>
                    <a:gd name="T1" fmla="*/ 394 h 808"/>
                    <a:gd name="T2" fmla="*/ 800 w 806"/>
                    <a:gd name="T3" fmla="*/ 344 h 808"/>
                    <a:gd name="T4" fmla="*/ 746 w 806"/>
                    <a:gd name="T5" fmla="*/ 326 h 808"/>
                    <a:gd name="T6" fmla="*/ 782 w 806"/>
                    <a:gd name="T7" fmla="*/ 266 h 808"/>
                    <a:gd name="T8" fmla="*/ 750 w 806"/>
                    <a:gd name="T9" fmla="*/ 220 h 808"/>
                    <a:gd name="T10" fmla="*/ 740 w 806"/>
                    <a:gd name="T11" fmla="*/ 194 h 808"/>
                    <a:gd name="T12" fmla="*/ 716 w 806"/>
                    <a:gd name="T13" fmla="*/ 154 h 808"/>
                    <a:gd name="T14" fmla="*/ 660 w 806"/>
                    <a:gd name="T15" fmla="*/ 164 h 808"/>
                    <a:gd name="T16" fmla="*/ 658 w 806"/>
                    <a:gd name="T17" fmla="*/ 92 h 808"/>
                    <a:gd name="T18" fmla="*/ 612 w 806"/>
                    <a:gd name="T19" fmla="*/ 72 h 808"/>
                    <a:gd name="T20" fmla="*/ 586 w 806"/>
                    <a:gd name="T21" fmla="*/ 58 h 808"/>
                    <a:gd name="T22" fmla="*/ 546 w 806"/>
                    <a:gd name="T23" fmla="*/ 26 h 808"/>
                    <a:gd name="T24" fmla="*/ 482 w 806"/>
                    <a:gd name="T25" fmla="*/ 60 h 808"/>
                    <a:gd name="T26" fmla="*/ 464 w 806"/>
                    <a:gd name="T27" fmla="*/ 8 h 808"/>
                    <a:gd name="T28" fmla="*/ 416 w 806"/>
                    <a:gd name="T29" fmla="*/ 6 h 808"/>
                    <a:gd name="T30" fmla="*/ 390 w 806"/>
                    <a:gd name="T31" fmla="*/ 12 h 808"/>
                    <a:gd name="T32" fmla="*/ 332 w 806"/>
                    <a:gd name="T33" fmla="*/ 6 h 808"/>
                    <a:gd name="T34" fmla="*/ 300 w 806"/>
                    <a:gd name="T35" fmla="*/ 68 h 808"/>
                    <a:gd name="T36" fmla="*/ 258 w 806"/>
                    <a:gd name="T37" fmla="*/ 30 h 808"/>
                    <a:gd name="T38" fmla="*/ 210 w 806"/>
                    <a:gd name="T39" fmla="*/ 52 h 808"/>
                    <a:gd name="T40" fmla="*/ 212 w 806"/>
                    <a:gd name="T41" fmla="*/ 108 h 808"/>
                    <a:gd name="T42" fmla="*/ 144 w 806"/>
                    <a:gd name="T43" fmla="*/ 94 h 808"/>
                    <a:gd name="T44" fmla="*/ 112 w 806"/>
                    <a:gd name="T45" fmla="*/ 140 h 808"/>
                    <a:gd name="T46" fmla="*/ 92 w 806"/>
                    <a:gd name="T47" fmla="*/ 158 h 808"/>
                    <a:gd name="T48" fmla="*/ 60 w 806"/>
                    <a:gd name="T49" fmla="*/ 196 h 808"/>
                    <a:gd name="T50" fmla="*/ 90 w 806"/>
                    <a:gd name="T51" fmla="*/ 244 h 808"/>
                    <a:gd name="T52" fmla="*/ 22 w 806"/>
                    <a:gd name="T53" fmla="*/ 270 h 808"/>
                    <a:gd name="T54" fmla="*/ 20 w 806"/>
                    <a:gd name="T55" fmla="*/ 322 h 808"/>
                    <a:gd name="T56" fmla="*/ 14 w 806"/>
                    <a:gd name="T57" fmla="*/ 350 h 808"/>
                    <a:gd name="T58" fmla="*/ 0 w 806"/>
                    <a:gd name="T59" fmla="*/ 398 h 808"/>
                    <a:gd name="T60" fmla="*/ 54 w 806"/>
                    <a:gd name="T61" fmla="*/ 448 h 808"/>
                    <a:gd name="T62" fmla="*/ 10 w 806"/>
                    <a:gd name="T63" fmla="*/ 482 h 808"/>
                    <a:gd name="T64" fmla="*/ 26 w 806"/>
                    <a:gd name="T65" fmla="*/ 528 h 808"/>
                    <a:gd name="T66" fmla="*/ 40 w 806"/>
                    <a:gd name="T67" fmla="*/ 552 h 808"/>
                    <a:gd name="T68" fmla="*/ 54 w 806"/>
                    <a:gd name="T69" fmla="*/ 606 h 808"/>
                    <a:gd name="T70" fmla="*/ 122 w 806"/>
                    <a:gd name="T71" fmla="*/ 616 h 808"/>
                    <a:gd name="T72" fmla="*/ 102 w 806"/>
                    <a:gd name="T73" fmla="*/ 668 h 808"/>
                    <a:gd name="T74" fmla="*/ 138 w 806"/>
                    <a:gd name="T75" fmla="*/ 706 h 808"/>
                    <a:gd name="T76" fmla="*/ 192 w 806"/>
                    <a:gd name="T77" fmla="*/ 684 h 808"/>
                    <a:gd name="T78" fmla="*/ 202 w 806"/>
                    <a:gd name="T79" fmla="*/ 754 h 808"/>
                    <a:gd name="T80" fmla="*/ 256 w 806"/>
                    <a:gd name="T81" fmla="*/ 768 h 808"/>
                    <a:gd name="T82" fmla="*/ 280 w 806"/>
                    <a:gd name="T83" fmla="*/ 782 h 808"/>
                    <a:gd name="T84" fmla="*/ 324 w 806"/>
                    <a:gd name="T85" fmla="*/ 798 h 808"/>
                    <a:gd name="T86" fmla="*/ 360 w 806"/>
                    <a:gd name="T87" fmla="*/ 754 h 808"/>
                    <a:gd name="T88" fmla="*/ 408 w 806"/>
                    <a:gd name="T89" fmla="*/ 808 h 808"/>
                    <a:gd name="T90" fmla="*/ 458 w 806"/>
                    <a:gd name="T91" fmla="*/ 792 h 808"/>
                    <a:gd name="T92" fmla="*/ 484 w 806"/>
                    <a:gd name="T93" fmla="*/ 788 h 808"/>
                    <a:gd name="T94" fmla="*/ 536 w 806"/>
                    <a:gd name="T95" fmla="*/ 784 h 808"/>
                    <a:gd name="T96" fmla="*/ 564 w 806"/>
                    <a:gd name="T97" fmla="*/ 718 h 808"/>
                    <a:gd name="T98" fmla="*/ 612 w 806"/>
                    <a:gd name="T99" fmla="*/ 746 h 808"/>
                    <a:gd name="T100" fmla="*/ 648 w 806"/>
                    <a:gd name="T101" fmla="*/ 716 h 808"/>
                    <a:gd name="T102" fmla="*/ 666 w 806"/>
                    <a:gd name="T103" fmla="*/ 696 h 808"/>
                    <a:gd name="T104" fmla="*/ 712 w 806"/>
                    <a:gd name="T105" fmla="*/ 664 h 808"/>
                    <a:gd name="T106" fmla="*/ 698 w 806"/>
                    <a:gd name="T107" fmla="*/ 596 h 808"/>
                    <a:gd name="T108" fmla="*/ 754 w 806"/>
                    <a:gd name="T109" fmla="*/ 596 h 808"/>
                    <a:gd name="T110" fmla="*/ 776 w 806"/>
                    <a:gd name="T111" fmla="*/ 550 h 808"/>
                    <a:gd name="T112" fmla="*/ 738 w 806"/>
                    <a:gd name="T113" fmla="*/ 508 h 808"/>
                    <a:gd name="T114" fmla="*/ 800 w 806"/>
                    <a:gd name="T115" fmla="*/ 474 h 808"/>
                    <a:gd name="T116" fmla="*/ 794 w 806"/>
                    <a:gd name="T117" fmla="*/ 41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6" h="808">
                      <a:moveTo>
                        <a:pt x="794" y="418"/>
                      </a:moveTo>
                      <a:lnTo>
                        <a:pt x="794" y="418"/>
                      </a:lnTo>
                      <a:lnTo>
                        <a:pt x="800" y="416"/>
                      </a:lnTo>
                      <a:lnTo>
                        <a:pt x="804" y="414"/>
                      </a:lnTo>
                      <a:lnTo>
                        <a:pt x="804" y="414"/>
                      </a:lnTo>
                      <a:lnTo>
                        <a:pt x="806" y="408"/>
                      </a:lnTo>
                      <a:lnTo>
                        <a:pt x="806" y="404"/>
                      </a:lnTo>
                      <a:lnTo>
                        <a:pt x="806" y="404"/>
                      </a:lnTo>
                      <a:lnTo>
                        <a:pt x="806" y="398"/>
                      </a:lnTo>
                      <a:lnTo>
                        <a:pt x="804" y="394"/>
                      </a:lnTo>
                      <a:lnTo>
                        <a:pt x="804" y="394"/>
                      </a:lnTo>
                      <a:lnTo>
                        <a:pt x="800" y="392"/>
                      </a:lnTo>
                      <a:lnTo>
                        <a:pt x="794" y="390"/>
                      </a:lnTo>
                      <a:lnTo>
                        <a:pt x="794" y="390"/>
                      </a:lnTo>
                      <a:lnTo>
                        <a:pt x="754" y="386"/>
                      </a:lnTo>
                      <a:lnTo>
                        <a:pt x="754" y="386"/>
                      </a:lnTo>
                      <a:lnTo>
                        <a:pt x="752" y="360"/>
                      </a:lnTo>
                      <a:lnTo>
                        <a:pt x="752" y="360"/>
                      </a:lnTo>
                      <a:lnTo>
                        <a:pt x="792" y="350"/>
                      </a:lnTo>
                      <a:lnTo>
                        <a:pt x="792" y="350"/>
                      </a:lnTo>
                      <a:lnTo>
                        <a:pt x="796" y="348"/>
                      </a:lnTo>
                      <a:lnTo>
                        <a:pt x="800" y="344"/>
                      </a:lnTo>
                      <a:lnTo>
                        <a:pt x="800" y="344"/>
                      </a:lnTo>
                      <a:lnTo>
                        <a:pt x="800" y="338"/>
                      </a:lnTo>
                      <a:lnTo>
                        <a:pt x="800" y="334"/>
                      </a:lnTo>
                      <a:lnTo>
                        <a:pt x="800" y="334"/>
                      </a:lnTo>
                      <a:lnTo>
                        <a:pt x="800" y="328"/>
                      </a:lnTo>
                      <a:lnTo>
                        <a:pt x="796" y="326"/>
                      </a:lnTo>
                      <a:lnTo>
                        <a:pt x="796" y="326"/>
                      </a:lnTo>
                      <a:lnTo>
                        <a:pt x="792" y="322"/>
                      </a:lnTo>
                      <a:lnTo>
                        <a:pt x="786" y="322"/>
                      </a:lnTo>
                      <a:lnTo>
                        <a:pt x="786" y="322"/>
                      </a:lnTo>
                      <a:lnTo>
                        <a:pt x="746" y="326"/>
                      </a:lnTo>
                      <a:lnTo>
                        <a:pt x="746" y="326"/>
                      </a:lnTo>
                      <a:lnTo>
                        <a:pt x="738" y="300"/>
                      </a:lnTo>
                      <a:lnTo>
                        <a:pt x="738" y="300"/>
                      </a:lnTo>
                      <a:lnTo>
                        <a:pt x="776" y="282"/>
                      </a:lnTo>
                      <a:lnTo>
                        <a:pt x="776" y="282"/>
                      </a:lnTo>
                      <a:lnTo>
                        <a:pt x="780" y="280"/>
                      </a:lnTo>
                      <a:lnTo>
                        <a:pt x="782" y="276"/>
                      </a:lnTo>
                      <a:lnTo>
                        <a:pt x="782" y="276"/>
                      </a:lnTo>
                      <a:lnTo>
                        <a:pt x="784" y="270"/>
                      </a:lnTo>
                      <a:lnTo>
                        <a:pt x="782" y="266"/>
                      </a:lnTo>
                      <a:lnTo>
                        <a:pt x="782" y="266"/>
                      </a:lnTo>
                      <a:lnTo>
                        <a:pt x="780" y="262"/>
                      </a:lnTo>
                      <a:lnTo>
                        <a:pt x="776" y="258"/>
                      </a:lnTo>
                      <a:lnTo>
                        <a:pt x="776" y="258"/>
                      </a:lnTo>
                      <a:lnTo>
                        <a:pt x="772" y="256"/>
                      </a:lnTo>
                      <a:lnTo>
                        <a:pt x="766" y="256"/>
                      </a:lnTo>
                      <a:lnTo>
                        <a:pt x="766" y="256"/>
                      </a:lnTo>
                      <a:lnTo>
                        <a:pt x="726" y="266"/>
                      </a:lnTo>
                      <a:lnTo>
                        <a:pt x="726" y="266"/>
                      </a:lnTo>
                      <a:lnTo>
                        <a:pt x="716" y="244"/>
                      </a:lnTo>
                      <a:lnTo>
                        <a:pt x="716" y="244"/>
                      </a:lnTo>
                      <a:lnTo>
                        <a:pt x="750" y="220"/>
                      </a:lnTo>
                      <a:lnTo>
                        <a:pt x="750" y="220"/>
                      </a:lnTo>
                      <a:lnTo>
                        <a:pt x="752" y="216"/>
                      </a:lnTo>
                      <a:lnTo>
                        <a:pt x="754" y="212"/>
                      </a:lnTo>
                      <a:lnTo>
                        <a:pt x="754" y="212"/>
                      </a:lnTo>
                      <a:lnTo>
                        <a:pt x="754" y="206"/>
                      </a:lnTo>
                      <a:lnTo>
                        <a:pt x="752" y="202"/>
                      </a:lnTo>
                      <a:lnTo>
                        <a:pt x="752" y="202"/>
                      </a:lnTo>
                      <a:lnTo>
                        <a:pt x="750" y="198"/>
                      </a:lnTo>
                      <a:lnTo>
                        <a:pt x="746" y="196"/>
                      </a:lnTo>
                      <a:lnTo>
                        <a:pt x="746" y="196"/>
                      </a:lnTo>
                      <a:lnTo>
                        <a:pt x="740" y="194"/>
                      </a:lnTo>
                      <a:lnTo>
                        <a:pt x="736" y="196"/>
                      </a:lnTo>
                      <a:lnTo>
                        <a:pt x="736" y="196"/>
                      </a:lnTo>
                      <a:lnTo>
                        <a:pt x="698" y="212"/>
                      </a:lnTo>
                      <a:lnTo>
                        <a:pt x="698" y="212"/>
                      </a:lnTo>
                      <a:lnTo>
                        <a:pt x="684" y="192"/>
                      </a:lnTo>
                      <a:lnTo>
                        <a:pt x="684" y="192"/>
                      </a:lnTo>
                      <a:lnTo>
                        <a:pt x="712" y="162"/>
                      </a:lnTo>
                      <a:lnTo>
                        <a:pt x="712" y="162"/>
                      </a:lnTo>
                      <a:lnTo>
                        <a:pt x="714" y="158"/>
                      </a:lnTo>
                      <a:lnTo>
                        <a:pt x="716" y="154"/>
                      </a:lnTo>
                      <a:lnTo>
                        <a:pt x="716" y="154"/>
                      </a:lnTo>
                      <a:lnTo>
                        <a:pt x="714" y="148"/>
                      </a:lnTo>
                      <a:lnTo>
                        <a:pt x="712" y="144"/>
                      </a:lnTo>
                      <a:lnTo>
                        <a:pt x="712" y="144"/>
                      </a:lnTo>
                      <a:lnTo>
                        <a:pt x="708" y="140"/>
                      </a:lnTo>
                      <a:lnTo>
                        <a:pt x="704" y="138"/>
                      </a:lnTo>
                      <a:lnTo>
                        <a:pt x="704" y="138"/>
                      </a:lnTo>
                      <a:lnTo>
                        <a:pt x="698" y="140"/>
                      </a:lnTo>
                      <a:lnTo>
                        <a:pt x="694" y="140"/>
                      </a:lnTo>
                      <a:lnTo>
                        <a:pt x="694" y="140"/>
                      </a:lnTo>
                      <a:lnTo>
                        <a:pt x="660" y="164"/>
                      </a:lnTo>
                      <a:lnTo>
                        <a:pt x="660" y="164"/>
                      </a:lnTo>
                      <a:lnTo>
                        <a:pt x="642" y="146"/>
                      </a:lnTo>
                      <a:lnTo>
                        <a:pt x="642" y="146"/>
                      </a:lnTo>
                      <a:lnTo>
                        <a:pt x="666" y="112"/>
                      </a:lnTo>
                      <a:lnTo>
                        <a:pt x="666" y="112"/>
                      </a:lnTo>
                      <a:lnTo>
                        <a:pt x="668" y="108"/>
                      </a:lnTo>
                      <a:lnTo>
                        <a:pt x="668" y="102"/>
                      </a:lnTo>
                      <a:lnTo>
                        <a:pt x="668" y="102"/>
                      </a:lnTo>
                      <a:lnTo>
                        <a:pt x="666" y="98"/>
                      </a:lnTo>
                      <a:lnTo>
                        <a:pt x="662" y="94"/>
                      </a:lnTo>
                      <a:lnTo>
                        <a:pt x="662" y="94"/>
                      </a:lnTo>
                      <a:lnTo>
                        <a:pt x="658" y="92"/>
                      </a:lnTo>
                      <a:lnTo>
                        <a:pt x="654" y="90"/>
                      </a:lnTo>
                      <a:lnTo>
                        <a:pt x="654" y="90"/>
                      </a:lnTo>
                      <a:lnTo>
                        <a:pt x="648" y="92"/>
                      </a:lnTo>
                      <a:lnTo>
                        <a:pt x="644" y="94"/>
                      </a:lnTo>
                      <a:lnTo>
                        <a:pt x="644" y="94"/>
                      </a:lnTo>
                      <a:lnTo>
                        <a:pt x="614" y="124"/>
                      </a:lnTo>
                      <a:lnTo>
                        <a:pt x="614" y="124"/>
                      </a:lnTo>
                      <a:lnTo>
                        <a:pt x="594" y="108"/>
                      </a:lnTo>
                      <a:lnTo>
                        <a:pt x="594" y="108"/>
                      </a:lnTo>
                      <a:lnTo>
                        <a:pt x="612" y="72"/>
                      </a:lnTo>
                      <a:lnTo>
                        <a:pt x="612" y="72"/>
                      </a:lnTo>
                      <a:lnTo>
                        <a:pt x="612" y="66"/>
                      </a:lnTo>
                      <a:lnTo>
                        <a:pt x="612" y="62"/>
                      </a:lnTo>
                      <a:lnTo>
                        <a:pt x="612" y="62"/>
                      </a:lnTo>
                      <a:lnTo>
                        <a:pt x="608" y="56"/>
                      </a:lnTo>
                      <a:lnTo>
                        <a:pt x="604" y="54"/>
                      </a:lnTo>
                      <a:lnTo>
                        <a:pt x="604" y="54"/>
                      </a:lnTo>
                      <a:lnTo>
                        <a:pt x="600" y="52"/>
                      </a:lnTo>
                      <a:lnTo>
                        <a:pt x="596" y="52"/>
                      </a:lnTo>
                      <a:lnTo>
                        <a:pt x="596" y="52"/>
                      </a:lnTo>
                      <a:lnTo>
                        <a:pt x="590" y="54"/>
                      </a:lnTo>
                      <a:lnTo>
                        <a:pt x="586" y="58"/>
                      </a:lnTo>
                      <a:lnTo>
                        <a:pt x="586" y="58"/>
                      </a:lnTo>
                      <a:lnTo>
                        <a:pt x="564" y="90"/>
                      </a:lnTo>
                      <a:lnTo>
                        <a:pt x="564" y="90"/>
                      </a:lnTo>
                      <a:lnTo>
                        <a:pt x="540" y="80"/>
                      </a:lnTo>
                      <a:lnTo>
                        <a:pt x="540" y="80"/>
                      </a:lnTo>
                      <a:lnTo>
                        <a:pt x="550" y="40"/>
                      </a:lnTo>
                      <a:lnTo>
                        <a:pt x="550" y="40"/>
                      </a:lnTo>
                      <a:lnTo>
                        <a:pt x="550" y="34"/>
                      </a:lnTo>
                      <a:lnTo>
                        <a:pt x="548" y="30"/>
                      </a:lnTo>
                      <a:lnTo>
                        <a:pt x="548" y="30"/>
                      </a:lnTo>
                      <a:lnTo>
                        <a:pt x="546" y="26"/>
                      </a:lnTo>
                      <a:lnTo>
                        <a:pt x="542" y="24"/>
                      </a:lnTo>
                      <a:lnTo>
                        <a:pt x="542" y="24"/>
                      </a:lnTo>
                      <a:lnTo>
                        <a:pt x="536" y="22"/>
                      </a:lnTo>
                      <a:lnTo>
                        <a:pt x="532" y="24"/>
                      </a:lnTo>
                      <a:lnTo>
                        <a:pt x="532" y="24"/>
                      </a:lnTo>
                      <a:lnTo>
                        <a:pt x="528" y="26"/>
                      </a:lnTo>
                      <a:lnTo>
                        <a:pt x="524" y="30"/>
                      </a:lnTo>
                      <a:lnTo>
                        <a:pt x="524" y="30"/>
                      </a:lnTo>
                      <a:lnTo>
                        <a:pt x="506" y="68"/>
                      </a:lnTo>
                      <a:lnTo>
                        <a:pt x="506" y="68"/>
                      </a:lnTo>
                      <a:lnTo>
                        <a:pt x="482" y="60"/>
                      </a:lnTo>
                      <a:lnTo>
                        <a:pt x="482" y="60"/>
                      </a:lnTo>
                      <a:lnTo>
                        <a:pt x="484" y="20"/>
                      </a:lnTo>
                      <a:lnTo>
                        <a:pt x="484" y="20"/>
                      </a:lnTo>
                      <a:lnTo>
                        <a:pt x="484" y="14"/>
                      </a:lnTo>
                      <a:lnTo>
                        <a:pt x="482" y="10"/>
                      </a:lnTo>
                      <a:lnTo>
                        <a:pt x="482" y="10"/>
                      </a:lnTo>
                      <a:lnTo>
                        <a:pt x="478" y="8"/>
                      </a:lnTo>
                      <a:lnTo>
                        <a:pt x="474" y="6"/>
                      </a:lnTo>
                      <a:lnTo>
                        <a:pt x="474" y="6"/>
                      </a:lnTo>
                      <a:lnTo>
                        <a:pt x="468" y="6"/>
                      </a:lnTo>
                      <a:lnTo>
                        <a:pt x="464" y="8"/>
                      </a:lnTo>
                      <a:lnTo>
                        <a:pt x="464" y="8"/>
                      </a:lnTo>
                      <a:lnTo>
                        <a:pt x="460" y="10"/>
                      </a:lnTo>
                      <a:lnTo>
                        <a:pt x="458" y="16"/>
                      </a:lnTo>
                      <a:lnTo>
                        <a:pt x="458" y="16"/>
                      </a:lnTo>
                      <a:lnTo>
                        <a:pt x="446" y="54"/>
                      </a:lnTo>
                      <a:lnTo>
                        <a:pt x="446" y="54"/>
                      </a:lnTo>
                      <a:lnTo>
                        <a:pt x="420" y="52"/>
                      </a:lnTo>
                      <a:lnTo>
                        <a:pt x="420" y="52"/>
                      </a:lnTo>
                      <a:lnTo>
                        <a:pt x="418" y="12"/>
                      </a:lnTo>
                      <a:lnTo>
                        <a:pt x="418" y="12"/>
                      </a:lnTo>
                      <a:lnTo>
                        <a:pt x="416" y="6"/>
                      </a:lnTo>
                      <a:lnTo>
                        <a:pt x="412" y="2"/>
                      </a:lnTo>
                      <a:lnTo>
                        <a:pt x="412" y="2"/>
                      </a:lnTo>
                      <a:lnTo>
                        <a:pt x="408" y="0"/>
                      </a:lnTo>
                      <a:lnTo>
                        <a:pt x="404" y="0"/>
                      </a:lnTo>
                      <a:lnTo>
                        <a:pt x="404" y="0"/>
                      </a:lnTo>
                      <a:lnTo>
                        <a:pt x="398" y="0"/>
                      </a:lnTo>
                      <a:lnTo>
                        <a:pt x="394" y="2"/>
                      </a:lnTo>
                      <a:lnTo>
                        <a:pt x="394" y="2"/>
                      </a:lnTo>
                      <a:lnTo>
                        <a:pt x="390" y="6"/>
                      </a:lnTo>
                      <a:lnTo>
                        <a:pt x="390" y="12"/>
                      </a:lnTo>
                      <a:lnTo>
                        <a:pt x="390" y="12"/>
                      </a:lnTo>
                      <a:lnTo>
                        <a:pt x="386" y="52"/>
                      </a:lnTo>
                      <a:lnTo>
                        <a:pt x="386" y="52"/>
                      </a:lnTo>
                      <a:lnTo>
                        <a:pt x="360" y="54"/>
                      </a:lnTo>
                      <a:lnTo>
                        <a:pt x="360" y="54"/>
                      </a:lnTo>
                      <a:lnTo>
                        <a:pt x="348" y="16"/>
                      </a:lnTo>
                      <a:lnTo>
                        <a:pt x="348" y="16"/>
                      </a:lnTo>
                      <a:lnTo>
                        <a:pt x="346" y="10"/>
                      </a:lnTo>
                      <a:lnTo>
                        <a:pt x="342" y="8"/>
                      </a:lnTo>
                      <a:lnTo>
                        <a:pt x="342" y="8"/>
                      </a:lnTo>
                      <a:lnTo>
                        <a:pt x="338" y="6"/>
                      </a:lnTo>
                      <a:lnTo>
                        <a:pt x="332" y="6"/>
                      </a:lnTo>
                      <a:lnTo>
                        <a:pt x="332" y="6"/>
                      </a:lnTo>
                      <a:lnTo>
                        <a:pt x="328" y="8"/>
                      </a:lnTo>
                      <a:lnTo>
                        <a:pt x="324" y="10"/>
                      </a:lnTo>
                      <a:lnTo>
                        <a:pt x="324" y="10"/>
                      </a:lnTo>
                      <a:lnTo>
                        <a:pt x="322" y="14"/>
                      </a:lnTo>
                      <a:lnTo>
                        <a:pt x="322" y="20"/>
                      </a:lnTo>
                      <a:lnTo>
                        <a:pt x="322" y="20"/>
                      </a:lnTo>
                      <a:lnTo>
                        <a:pt x="324" y="60"/>
                      </a:lnTo>
                      <a:lnTo>
                        <a:pt x="324" y="60"/>
                      </a:lnTo>
                      <a:lnTo>
                        <a:pt x="300" y="68"/>
                      </a:lnTo>
                      <a:lnTo>
                        <a:pt x="300" y="68"/>
                      </a:lnTo>
                      <a:lnTo>
                        <a:pt x="282" y="30"/>
                      </a:lnTo>
                      <a:lnTo>
                        <a:pt x="282" y="30"/>
                      </a:lnTo>
                      <a:lnTo>
                        <a:pt x="280" y="26"/>
                      </a:lnTo>
                      <a:lnTo>
                        <a:pt x="274" y="24"/>
                      </a:lnTo>
                      <a:lnTo>
                        <a:pt x="274" y="24"/>
                      </a:lnTo>
                      <a:lnTo>
                        <a:pt x="270" y="22"/>
                      </a:lnTo>
                      <a:lnTo>
                        <a:pt x="264" y="24"/>
                      </a:lnTo>
                      <a:lnTo>
                        <a:pt x="264" y="24"/>
                      </a:lnTo>
                      <a:lnTo>
                        <a:pt x="260" y="26"/>
                      </a:lnTo>
                      <a:lnTo>
                        <a:pt x="258" y="30"/>
                      </a:lnTo>
                      <a:lnTo>
                        <a:pt x="258" y="30"/>
                      </a:lnTo>
                      <a:lnTo>
                        <a:pt x="256" y="34"/>
                      </a:lnTo>
                      <a:lnTo>
                        <a:pt x="256" y="40"/>
                      </a:lnTo>
                      <a:lnTo>
                        <a:pt x="256" y="40"/>
                      </a:lnTo>
                      <a:lnTo>
                        <a:pt x="266" y="80"/>
                      </a:lnTo>
                      <a:lnTo>
                        <a:pt x="266" y="80"/>
                      </a:lnTo>
                      <a:lnTo>
                        <a:pt x="244" y="90"/>
                      </a:lnTo>
                      <a:lnTo>
                        <a:pt x="244" y="90"/>
                      </a:lnTo>
                      <a:lnTo>
                        <a:pt x="220" y="58"/>
                      </a:lnTo>
                      <a:lnTo>
                        <a:pt x="220" y="58"/>
                      </a:lnTo>
                      <a:lnTo>
                        <a:pt x="216" y="54"/>
                      </a:lnTo>
                      <a:lnTo>
                        <a:pt x="210" y="52"/>
                      </a:lnTo>
                      <a:lnTo>
                        <a:pt x="210" y="52"/>
                      </a:lnTo>
                      <a:lnTo>
                        <a:pt x="206" y="52"/>
                      </a:lnTo>
                      <a:lnTo>
                        <a:pt x="202" y="54"/>
                      </a:lnTo>
                      <a:lnTo>
                        <a:pt x="202" y="54"/>
                      </a:lnTo>
                      <a:lnTo>
                        <a:pt x="198" y="56"/>
                      </a:lnTo>
                      <a:lnTo>
                        <a:pt x="194" y="62"/>
                      </a:lnTo>
                      <a:lnTo>
                        <a:pt x="194" y="62"/>
                      </a:lnTo>
                      <a:lnTo>
                        <a:pt x="194" y="66"/>
                      </a:lnTo>
                      <a:lnTo>
                        <a:pt x="196" y="72"/>
                      </a:lnTo>
                      <a:lnTo>
                        <a:pt x="196" y="72"/>
                      </a:lnTo>
                      <a:lnTo>
                        <a:pt x="212" y="108"/>
                      </a:lnTo>
                      <a:lnTo>
                        <a:pt x="212" y="108"/>
                      </a:lnTo>
                      <a:lnTo>
                        <a:pt x="192" y="124"/>
                      </a:lnTo>
                      <a:lnTo>
                        <a:pt x="192" y="124"/>
                      </a:lnTo>
                      <a:lnTo>
                        <a:pt x="162" y="94"/>
                      </a:lnTo>
                      <a:lnTo>
                        <a:pt x="162" y="94"/>
                      </a:lnTo>
                      <a:lnTo>
                        <a:pt x="158" y="92"/>
                      </a:lnTo>
                      <a:lnTo>
                        <a:pt x="152" y="90"/>
                      </a:lnTo>
                      <a:lnTo>
                        <a:pt x="152" y="90"/>
                      </a:lnTo>
                      <a:lnTo>
                        <a:pt x="148" y="92"/>
                      </a:lnTo>
                      <a:lnTo>
                        <a:pt x="144" y="94"/>
                      </a:lnTo>
                      <a:lnTo>
                        <a:pt x="144" y="94"/>
                      </a:lnTo>
                      <a:lnTo>
                        <a:pt x="140" y="98"/>
                      </a:lnTo>
                      <a:lnTo>
                        <a:pt x="138" y="102"/>
                      </a:lnTo>
                      <a:lnTo>
                        <a:pt x="138" y="102"/>
                      </a:lnTo>
                      <a:lnTo>
                        <a:pt x="138" y="108"/>
                      </a:lnTo>
                      <a:lnTo>
                        <a:pt x="140" y="112"/>
                      </a:lnTo>
                      <a:lnTo>
                        <a:pt x="140" y="112"/>
                      </a:lnTo>
                      <a:lnTo>
                        <a:pt x="164" y="146"/>
                      </a:lnTo>
                      <a:lnTo>
                        <a:pt x="164" y="146"/>
                      </a:lnTo>
                      <a:lnTo>
                        <a:pt x="146" y="164"/>
                      </a:lnTo>
                      <a:lnTo>
                        <a:pt x="146" y="164"/>
                      </a:lnTo>
                      <a:lnTo>
                        <a:pt x="112" y="140"/>
                      </a:lnTo>
                      <a:lnTo>
                        <a:pt x="112" y="140"/>
                      </a:lnTo>
                      <a:lnTo>
                        <a:pt x="108" y="140"/>
                      </a:lnTo>
                      <a:lnTo>
                        <a:pt x="102" y="138"/>
                      </a:lnTo>
                      <a:lnTo>
                        <a:pt x="102" y="138"/>
                      </a:lnTo>
                      <a:lnTo>
                        <a:pt x="98" y="140"/>
                      </a:lnTo>
                      <a:lnTo>
                        <a:pt x="94" y="144"/>
                      </a:lnTo>
                      <a:lnTo>
                        <a:pt x="94" y="144"/>
                      </a:lnTo>
                      <a:lnTo>
                        <a:pt x="92" y="148"/>
                      </a:lnTo>
                      <a:lnTo>
                        <a:pt x="90" y="154"/>
                      </a:lnTo>
                      <a:lnTo>
                        <a:pt x="90" y="154"/>
                      </a:lnTo>
                      <a:lnTo>
                        <a:pt x="92" y="158"/>
                      </a:lnTo>
                      <a:lnTo>
                        <a:pt x="94" y="162"/>
                      </a:lnTo>
                      <a:lnTo>
                        <a:pt x="94" y="162"/>
                      </a:lnTo>
                      <a:lnTo>
                        <a:pt x="122" y="192"/>
                      </a:lnTo>
                      <a:lnTo>
                        <a:pt x="122" y="192"/>
                      </a:lnTo>
                      <a:lnTo>
                        <a:pt x="108" y="212"/>
                      </a:lnTo>
                      <a:lnTo>
                        <a:pt x="108" y="212"/>
                      </a:lnTo>
                      <a:lnTo>
                        <a:pt x="70" y="196"/>
                      </a:lnTo>
                      <a:lnTo>
                        <a:pt x="70" y="196"/>
                      </a:lnTo>
                      <a:lnTo>
                        <a:pt x="66" y="194"/>
                      </a:lnTo>
                      <a:lnTo>
                        <a:pt x="60" y="196"/>
                      </a:lnTo>
                      <a:lnTo>
                        <a:pt x="60" y="196"/>
                      </a:lnTo>
                      <a:lnTo>
                        <a:pt x="56" y="198"/>
                      </a:lnTo>
                      <a:lnTo>
                        <a:pt x="54" y="202"/>
                      </a:lnTo>
                      <a:lnTo>
                        <a:pt x="54" y="202"/>
                      </a:lnTo>
                      <a:lnTo>
                        <a:pt x="52" y="206"/>
                      </a:lnTo>
                      <a:lnTo>
                        <a:pt x="52" y="212"/>
                      </a:lnTo>
                      <a:lnTo>
                        <a:pt x="52" y="212"/>
                      </a:lnTo>
                      <a:lnTo>
                        <a:pt x="54" y="216"/>
                      </a:lnTo>
                      <a:lnTo>
                        <a:pt x="56" y="220"/>
                      </a:lnTo>
                      <a:lnTo>
                        <a:pt x="56" y="220"/>
                      </a:lnTo>
                      <a:lnTo>
                        <a:pt x="90" y="244"/>
                      </a:lnTo>
                      <a:lnTo>
                        <a:pt x="90" y="244"/>
                      </a:lnTo>
                      <a:lnTo>
                        <a:pt x="80" y="266"/>
                      </a:lnTo>
                      <a:lnTo>
                        <a:pt x="80" y="266"/>
                      </a:lnTo>
                      <a:lnTo>
                        <a:pt x="40" y="256"/>
                      </a:lnTo>
                      <a:lnTo>
                        <a:pt x="40" y="256"/>
                      </a:lnTo>
                      <a:lnTo>
                        <a:pt x="34" y="256"/>
                      </a:lnTo>
                      <a:lnTo>
                        <a:pt x="30" y="258"/>
                      </a:lnTo>
                      <a:lnTo>
                        <a:pt x="30" y="258"/>
                      </a:lnTo>
                      <a:lnTo>
                        <a:pt x="26" y="262"/>
                      </a:lnTo>
                      <a:lnTo>
                        <a:pt x="24" y="266"/>
                      </a:lnTo>
                      <a:lnTo>
                        <a:pt x="24" y="266"/>
                      </a:lnTo>
                      <a:lnTo>
                        <a:pt x="22" y="270"/>
                      </a:lnTo>
                      <a:lnTo>
                        <a:pt x="24" y="276"/>
                      </a:lnTo>
                      <a:lnTo>
                        <a:pt x="24" y="276"/>
                      </a:lnTo>
                      <a:lnTo>
                        <a:pt x="26" y="280"/>
                      </a:lnTo>
                      <a:lnTo>
                        <a:pt x="30" y="282"/>
                      </a:lnTo>
                      <a:lnTo>
                        <a:pt x="30" y="282"/>
                      </a:lnTo>
                      <a:lnTo>
                        <a:pt x="68" y="300"/>
                      </a:lnTo>
                      <a:lnTo>
                        <a:pt x="68" y="300"/>
                      </a:lnTo>
                      <a:lnTo>
                        <a:pt x="60" y="326"/>
                      </a:lnTo>
                      <a:lnTo>
                        <a:pt x="60" y="326"/>
                      </a:lnTo>
                      <a:lnTo>
                        <a:pt x="20" y="322"/>
                      </a:lnTo>
                      <a:lnTo>
                        <a:pt x="20" y="322"/>
                      </a:lnTo>
                      <a:lnTo>
                        <a:pt x="14" y="322"/>
                      </a:lnTo>
                      <a:lnTo>
                        <a:pt x="10" y="326"/>
                      </a:lnTo>
                      <a:lnTo>
                        <a:pt x="10" y="326"/>
                      </a:lnTo>
                      <a:lnTo>
                        <a:pt x="8" y="328"/>
                      </a:lnTo>
                      <a:lnTo>
                        <a:pt x="6" y="334"/>
                      </a:lnTo>
                      <a:lnTo>
                        <a:pt x="6" y="334"/>
                      </a:lnTo>
                      <a:lnTo>
                        <a:pt x="6" y="338"/>
                      </a:lnTo>
                      <a:lnTo>
                        <a:pt x="8" y="344"/>
                      </a:lnTo>
                      <a:lnTo>
                        <a:pt x="8" y="344"/>
                      </a:lnTo>
                      <a:lnTo>
                        <a:pt x="10" y="348"/>
                      </a:lnTo>
                      <a:lnTo>
                        <a:pt x="14" y="350"/>
                      </a:lnTo>
                      <a:lnTo>
                        <a:pt x="14" y="350"/>
                      </a:lnTo>
                      <a:lnTo>
                        <a:pt x="54" y="360"/>
                      </a:lnTo>
                      <a:lnTo>
                        <a:pt x="54" y="360"/>
                      </a:lnTo>
                      <a:lnTo>
                        <a:pt x="52" y="386"/>
                      </a:lnTo>
                      <a:lnTo>
                        <a:pt x="52" y="386"/>
                      </a:lnTo>
                      <a:lnTo>
                        <a:pt x="12" y="390"/>
                      </a:lnTo>
                      <a:lnTo>
                        <a:pt x="12" y="390"/>
                      </a:lnTo>
                      <a:lnTo>
                        <a:pt x="6" y="392"/>
                      </a:lnTo>
                      <a:lnTo>
                        <a:pt x="2" y="394"/>
                      </a:lnTo>
                      <a:lnTo>
                        <a:pt x="2" y="394"/>
                      </a:lnTo>
                      <a:lnTo>
                        <a:pt x="0" y="398"/>
                      </a:lnTo>
                      <a:lnTo>
                        <a:pt x="0" y="404"/>
                      </a:lnTo>
                      <a:lnTo>
                        <a:pt x="0" y="404"/>
                      </a:lnTo>
                      <a:lnTo>
                        <a:pt x="0" y="408"/>
                      </a:lnTo>
                      <a:lnTo>
                        <a:pt x="2" y="414"/>
                      </a:lnTo>
                      <a:lnTo>
                        <a:pt x="2" y="414"/>
                      </a:lnTo>
                      <a:lnTo>
                        <a:pt x="6" y="416"/>
                      </a:lnTo>
                      <a:lnTo>
                        <a:pt x="12" y="418"/>
                      </a:lnTo>
                      <a:lnTo>
                        <a:pt x="12" y="418"/>
                      </a:lnTo>
                      <a:lnTo>
                        <a:pt x="52" y="422"/>
                      </a:lnTo>
                      <a:lnTo>
                        <a:pt x="52" y="422"/>
                      </a:lnTo>
                      <a:lnTo>
                        <a:pt x="54" y="448"/>
                      </a:lnTo>
                      <a:lnTo>
                        <a:pt x="54" y="448"/>
                      </a:lnTo>
                      <a:lnTo>
                        <a:pt x="14" y="458"/>
                      </a:lnTo>
                      <a:lnTo>
                        <a:pt x="14" y="458"/>
                      </a:lnTo>
                      <a:lnTo>
                        <a:pt x="10" y="460"/>
                      </a:lnTo>
                      <a:lnTo>
                        <a:pt x="8" y="464"/>
                      </a:lnTo>
                      <a:lnTo>
                        <a:pt x="8" y="464"/>
                      </a:lnTo>
                      <a:lnTo>
                        <a:pt x="6" y="470"/>
                      </a:lnTo>
                      <a:lnTo>
                        <a:pt x="6" y="474"/>
                      </a:lnTo>
                      <a:lnTo>
                        <a:pt x="6" y="474"/>
                      </a:lnTo>
                      <a:lnTo>
                        <a:pt x="8" y="478"/>
                      </a:lnTo>
                      <a:lnTo>
                        <a:pt x="10" y="482"/>
                      </a:lnTo>
                      <a:lnTo>
                        <a:pt x="10" y="482"/>
                      </a:lnTo>
                      <a:lnTo>
                        <a:pt x="14" y="486"/>
                      </a:lnTo>
                      <a:lnTo>
                        <a:pt x="20" y="486"/>
                      </a:lnTo>
                      <a:lnTo>
                        <a:pt x="20" y="486"/>
                      </a:lnTo>
                      <a:lnTo>
                        <a:pt x="60" y="482"/>
                      </a:lnTo>
                      <a:lnTo>
                        <a:pt x="60" y="482"/>
                      </a:lnTo>
                      <a:lnTo>
                        <a:pt x="68" y="508"/>
                      </a:lnTo>
                      <a:lnTo>
                        <a:pt x="68" y="508"/>
                      </a:lnTo>
                      <a:lnTo>
                        <a:pt x="30" y="526"/>
                      </a:lnTo>
                      <a:lnTo>
                        <a:pt x="30" y="526"/>
                      </a:lnTo>
                      <a:lnTo>
                        <a:pt x="26" y="528"/>
                      </a:lnTo>
                      <a:lnTo>
                        <a:pt x="24" y="532"/>
                      </a:lnTo>
                      <a:lnTo>
                        <a:pt x="24" y="532"/>
                      </a:lnTo>
                      <a:lnTo>
                        <a:pt x="22" y="538"/>
                      </a:lnTo>
                      <a:lnTo>
                        <a:pt x="24" y="542"/>
                      </a:lnTo>
                      <a:lnTo>
                        <a:pt x="24" y="542"/>
                      </a:lnTo>
                      <a:lnTo>
                        <a:pt x="26" y="546"/>
                      </a:lnTo>
                      <a:lnTo>
                        <a:pt x="30" y="550"/>
                      </a:lnTo>
                      <a:lnTo>
                        <a:pt x="30" y="550"/>
                      </a:lnTo>
                      <a:lnTo>
                        <a:pt x="34" y="552"/>
                      </a:lnTo>
                      <a:lnTo>
                        <a:pt x="40" y="552"/>
                      </a:lnTo>
                      <a:lnTo>
                        <a:pt x="40" y="552"/>
                      </a:lnTo>
                      <a:lnTo>
                        <a:pt x="80" y="540"/>
                      </a:lnTo>
                      <a:lnTo>
                        <a:pt x="80" y="540"/>
                      </a:lnTo>
                      <a:lnTo>
                        <a:pt x="90" y="564"/>
                      </a:lnTo>
                      <a:lnTo>
                        <a:pt x="90" y="564"/>
                      </a:lnTo>
                      <a:lnTo>
                        <a:pt x="56" y="588"/>
                      </a:lnTo>
                      <a:lnTo>
                        <a:pt x="56" y="588"/>
                      </a:lnTo>
                      <a:lnTo>
                        <a:pt x="54" y="592"/>
                      </a:lnTo>
                      <a:lnTo>
                        <a:pt x="52" y="596"/>
                      </a:lnTo>
                      <a:lnTo>
                        <a:pt x="52" y="596"/>
                      </a:lnTo>
                      <a:lnTo>
                        <a:pt x="52" y="602"/>
                      </a:lnTo>
                      <a:lnTo>
                        <a:pt x="54" y="606"/>
                      </a:lnTo>
                      <a:lnTo>
                        <a:pt x="54" y="606"/>
                      </a:lnTo>
                      <a:lnTo>
                        <a:pt x="56" y="610"/>
                      </a:lnTo>
                      <a:lnTo>
                        <a:pt x="60" y="612"/>
                      </a:lnTo>
                      <a:lnTo>
                        <a:pt x="60" y="612"/>
                      </a:lnTo>
                      <a:lnTo>
                        <a:pt x="66" y="614"/>
                      </a:lnTo>
                      <a:lnTo>
                        <a:pt x="70" y="612"/>
                      </a:lnTo>
                      <a:lnTo>
                        <a:pt x="70" y="612"/>
                      </a:lnTo>
                      <a:lnTo>
                        <a:pt x="108" y="596"/>
                      </a:lnTo>
                      <a:lnTo>
                        <a:pt x="108" y="596"/>
                      </a:lnTo>
                      <a:lnTo>
                        <a:pt x="122" y="616"/>
                      </a:lnTo>
                      <a:lnTo>
                        <a:pt x="122" y="616"/>
                      </a:lnTo>
                      <a:lnTo>
                        <a:pt x="94" y="646"/>
                      </a:lnTo>
                      <a:lnTo>
                        <a:pt x="94" y="646"/>
                      </a:lnTo>
                      <a:lnTo>
                        <a:pt x="92" y="650"/>
                      </a:lnTo>
                      <a:lnTo>
                        <a:pt x="90" y="654"/>
                      </a:lnTo>
                      <a:lnTo>
                        <a:pt x="90" y="654"/>
                      </a:lnTo>
                      <a:lnTo>
                        <a:pt x="92" y="660"/>
                      </a:lnTo>
                      <a:lnTo>
                        <a:pt x="94" y="664"/>
                      </a:lnTo>
                      <a:lnTo>
                        <a:pt x="94" y="664"/>
                      </a:lnTo>
                      <a:lnTo>
                        <a:pt x="98" y="668"/>
                      </a:lnTo>
                      <a:lnTo>
                        <a:pt x="102" y="668"/>
                      </a:lnTo>
                      <a:lnTo>
                        <a:pt x="102" y="668"/>
                      </a:lnTo>
                      <a:lnTo>
                        <a:pt x="108" y="668"/>
                      </a:lnTo>
                      <a:lnTo>
                        <a:pt x="112" y="666"/>
                      </a:lnTo>
                      <a:lnTo>
                        <a:pt x="112" y="666"/>
                      </a:lnTo>
                      <a:lnTo>
                        <a:pt x="146" y="644"/>
                      </a:lnTo>
                      <a:lnTo>
                        <a:pt x="146" y="644"/>
                      </a:lnTo>
                      <a:lnTo>
                        <a:pt x="164" y="662"/>
                      </a:lnTo>
                      <a:lnTo>
                        <a:pt x="164" y="662"/>
                      </a:lnTo>
                      <a:lnTo>
                        <a:pt x="140" y="696"/>
                      </a:lnTo>
                      <a:lnTo>
                        <a:pt x="140" y="696"/>
                      </a:lnTo>
                      <a:lnTo>
                        <a:pt x="138" y="700"/>
                      </a:lnTo>
                      <a:lnTo>
                        <a:pt x="138" y="706"/>
                      </a:lnTo>
                      <a:lnTo>
                        <a:pt x="138" y="706"/>
                      </a:lnTo>
                      <a:lnTo>
                        <a:pt x="140" y="710"/>
                      </a:lnTo>
                      <a:lnTo>
                        <a:pt x="144" y="714"/>
                      </a:lnTo>
                      <a:lnTo>
                        <a:pt x="144" y="714"/>
                      </a:lnTo>
                      <a:lnTo>
                        <a:pt x="148" y="716"/>
                      </a:lnTo>
                      <a:lnTo>
                        <a:pt x="152" y="718"/>
                      </a:lnTo>
                      <a:lnTo>
                        <a:pt x="152" y="718"/>
                      </a:lnTo>
                      <a:lnTo>
                        <a:pt x="158" y="716"/>
                      </a:lnTo>
                      <a:lnTo>
                        <a:pt x="162" y="714"/>
                      </a:lnTo>
                      <a:lnTo>
                        <a:pt x="162" y="714"/>
                      </a:lnTo>
                      <a:lnTo>
                        <a:pt x="192" y="684"/>
                      </a:lnTo>
                      <a:lnTo>
                        <a:pt x="192" y="684"/>
                      </a:lnTo>
                      <a:lnTo>
                        <a:pt x="212" y="700"/>
                      </a:lnTo>
                      <a:lnTo>
                        <a:pt x="212" y="700"/>
                      </a:lnTo>
                      <a:lnTo>
                        <a:pt x="196" y="736"/>
                      </a:lnTo>
                      <a:lnTo>
                        <a:pt x="196" y="736"/>
                      </a:lnTo>
                      <a:lnTo>
                        <a:pt x="194" y="742"/>
                      </a:lnTo>
                      <a:lnTo>
                        <a:pt x="194" y="746"/>
                      </a:lnTo>
                      <a:lnTo>
                        <a:pt x="194" y="746"/>
                      </a:lnTo>
                      <a:lnTo>
                        <a:pt x="198" y="752"/>
                      </a:lnTo>
                      <a:lnTo>
                        <a:pt x="202" y="754"/>
                      </a:lnTo>
                      <a:lnTo>
                        <a:pt x="202" y="754"/>
                      </a:lnTo>
                      <a:lnTo>
                        <a:pt x="206" y="756"/>
                      </a:lnTo>
                      <a:lnTo>
                        <a:pt x="210" y="756"/>
                      </a:lnTo>
                      <a:lnTo>
                        <a:pt x="210" y="756"/>
                      </a:lnTo>
                      <a:lnTo>
                        <a:pt x="216" y="754"/>
                      </a:lnTo>
                      <a:lnTo>
                        <a:pt x="220" y="750"/>
                      </a:lnTo>
                      <a:lnTo>
                        <a:pt x="220" y="750"/>
                      </a:lnTo>
                      <a:lnTo>
                        <a:pt x="244" y="718"/>
                      </a:lnTo>
                      <a:lnTo>
                        <a:pt x="244" y="718"/>
                      </a:lnTo>
                      <a:lnTo>
                        <a:pt x="266" y="728"/>
                      </a:lnTo>
                      <a:lnTo>
                        <a:pt x="266" y="728"/>
                      </a:lnTo>
                      <a:lnTo>
                        <a:pt x="256" y="768"/>
                      </a:lnTo>
                      <a:lnTo>
                        <a:pt x="256" y="768"/>
                      </a:lnTo>
                      <a:lnTo>
                        <a:pt x="256" y="774"/>
                      </a:lnTo>
                      <a:lnTo>
                        <a:pt x="258" y="778"/>
                      </a:lnTo>
                      <a:lnTo>
                        <a:pt x="258" y="778"/>
                      </a:lnTo>
                      <a:lnTo>
                        <a:pt x="260" y="782"/>
                      </a:lnTo>
                      <a:lnTo>
                        <a:pt x="264" y="784"/>
                      </a:lnTo>
                      <a:lnTo>
                        <a:pt x="264" y="784"/>
                      </a:lnTo>
                      <a:lnTo>
                        <a:pt x="270" y="784"/>
                      </a:lnTo>
                      <a:lnTo>
                        <a:pt x="274" y="784"/>
                      </a:lnTo>
                      <a:lnTo>
                        <a:pt x="274" y="784"/>
                      </a:lnTo>
                      <a:lnTo>
                        <a:pt x="280" y="782"/>
                      </a:lnTo>
                      <a:lnTo>
                        <a:pt x="282" y="778"/>
                      </a:lnTo>
                      <a:lnTo>
                        <a:pt x="282" y="778"/>
                      </a:lnTo>
                      <a:lnTo>
                        <a:pt x="300" y="740"/>
                      </a:lnTo>
                      <a:lnTo>
                        <a:pt x="300" y="740"/>
                      </a:lnTo>
                      <a:lnTo>
                        <a:pt x="324" y="746"/>
                      </a:lnTo>
                      <a:lnTo>
                        <a:pt x="324" y="746"/>
                      </a:lnTo>
                      <a:lnTo>
                        <a:pt x="322" y="788"/>
                      </a:lnTo>
                      <a:lnTo>
                        <a:pt x="322" y="788"/>
                      </a:lnTo>
                      <a:lnTo>
                        <a:pt x="322" y="794"/>
                      </a:lnTo>
                      <a:lnTo>
                        <a:pt x="324" y="798"/>
                      </a:lnTo>
                      <a:lnTo>
                        <a:pt x="324" y="798"/>
                      </a:lnTo>
                      <a:lnTo>
                        <a:pt x="328" y="800"/>
                      </a:lnTo>
                      <a:lnTo>
                        <a:pt x="332" y="802"/>
                      </a:lnTo>
                      <a:lnTo>
                        <a:pt x="332" y="802"/>
                      </a:lnTo>
                      <a:lnTo>
                        <a:pt x="338" y="802"/>
                      </a:lnTo>
                      <a:lnTo>
                        <a:pt x="342" y="800"/>
                      </a:lnTo>
                      <a:lnTo>
                        <a:pt x="342" y="800"/>
                      </a:lnTo>
                      <a:lnTo>
                        <a:pt x="346" y="798"/>
                      </a:lnTo>
                      <a:lnTo>
                        <a:pt x="348" y="792"/>
                      </a:lnTo>
                      <a:lnTo>
                        <a:pt x="348" y="792"/>
                      </a:lnTo>
                      <a:lnTo>
                        <a:pt x="360" y="754"/>
                      </a:lnTo>
                      <a:lnTo>
                        <a:pt x="360" y="754"/>
                      </a:lnTo>
                      <a:lnTo>
                        <a:pt x="386" y="756"/>
                      </a:lnTo>
                      <a:lnTo>
                        <a:pt x="386" y="756"/>
                      </a:lnTo>
                      <a:lnTo>
                        <a:pt x="390" y="796"/>
                      </a:lnTo>
                      <a:lnTo>
                        <a:pt x="390" y="796"/>
                      </a:lnTo>
                      <a:lnTo>
                        <a:pt x="390" y="802"/>
                      </a:lnTo>
                      <a:lnTo>
                        <a:pt x="394" y="806"/>
                      </a:lnTo>
                      <a:lnTo>
                        <a:pt x="394" y="806"/>
                      </a:lnTo>
                      <a:lnTo>
                        <a:pt x="398" y="808"/>
                      </a:lnTo>
                      <a:lnTo>
                        <a:pt x="404" y="808"/>
                      </a:lnTo>
                      <a:lnTo>
                        <a:pt x="404" y="808"/>
                      </a:lnTo>
                      <a:lnTo>
                        <a:pt x="408" y="808"/>
                      </a:lnTo>
                      <a:lnTo>
                        <a:pt x="412" y="806"/>
                      </a:lnTo>
                      <a:lnTo>
                        <a:pt x="412" y="806"/>
                      </a:lnTo>
                      <a:lnTo>
                        <a:pt x="416" y="802"/>
                      </a:lnTo>
                      <a:lnTo>
                        <a:pt x="418" y="796"/>
                      </a:lnTo>
                      <a:lnTo>
                        <a:pt x="418" y="796"/>
                      </a:lnTo>
                      <a:lnTo>
                        <a:pt x="420" y="756"/>
                      </a:lnTo>
                      <a:lnTo>
                        <a:pt x="420" y="756"/>
                      </a:lnTo>
                      <a:lnTo>
                        <a:pt x="446" y="754"/>
                      </a:lnTo>
                      <a:lnTo>
                        <a:pt x="446" y="754"/>
                      </a:lnTo>
                      <a:lnTo>
                        <a:pt x="458" y="792"/>
                      </a:lnTo>
                      <a:lnTo>
                        <a:pt x="458" y="792"/>
                      </a:lnTo>
                      <a:lnTo>
                        <a:pt x="460" y="798"/>
                      </a:lnTo>
                      <a:lnTo>
                        <a:pt x="464" y="800"/>
                      </a:lnTo>
                      <a:lnTo>
                        <a:pt x="464" y="800"/>
                      </a:lnTo>
                      <a:lnTo>
                        <a:pt x="468" y="802"/>
                      </a:lnTo>
                      <a:lnTo>
                        <a:pt x="474" y="802"/>
                      </a:lnTo>
                      <a:lnTo>
                        <a:pt x="474" y="802"/>
                      </a:lnTo>
                      <a:lnTo>
                        <a:pt x="478" y="800"/>
                      </a:lnTo>
                      <a:lnTo>
                        <a:pt x="482" y="798"/>
                      </a:lnTo>
                      <a:lnTo>
                        <a:pt x="482" y="798"/>
                      </a:lnTo>
                      <a:lnTo>
                        <a:pt x="484" y="794"/>
                      </a:lnTo>
                      <a:lnTo>
                        <a:pt x="484" y="788"/>
                      </a:lnTo>
                      <a:lnTo>
                        <a:pt x="484" y="788"/>
                      </a:lnTo>
                      <a:lnTo>
                        <a:pt x="482" y="746"/>
                      </a:lnTo>
                      <a:lnTo>
                        <a:pt x="482" y="746"/>
                      </a:lnTo>
                      <a:lnTo>
                        <a:pt x="506" y="740"/>
                      </a:lnTo>
                      <a:lnTo>
                        <a:pt x="506" y="740"/>
                      </a:lnTo>
                      <a:lnTo>
                        <a:pt x="524" y="778"/>
                      </a:lnTo>
                      <a:lnTo>
                        <a:pt x="524" y="778"/>
                      </a:lnTo>
                      <a:lnTo>
                        <a:pt x="526" y="782"/>
                      </a:lnTo>
                      <a:lnTo>
                        <a:pt x="532" y="784"/>
                      </a:lnTo>
                      <a:lnTo>
                        <a:pt x="532" y="784"/>
                      </a:lnTo>
                      <a:lnTo>
                        <a:pt x="536" y="784"/>
                      </a:lnTo>
                      <a:lnTo>
                        <a:pt x="542" y="784"/>
                      </a:lnTo>
                      <a:lnTo>
                        <a:pt x="542" y="784"/>
                      </a:lnTo>
                      <a:lnTo>
                        <a:pt x="546" y="782"/>
                      </a:lnTo>
                      <a:lnTo>
                        <a:pt x="548" y="778"/>
                      </a:lnTo>
                      <a:lnTo>
                        <a:pt x="548" y="778"/>
                      </a:lnTo>
                      <a:lnTo>
                        <a:pt x="550" y="774"/>
                      </a:lnTo>
                      <a:lnTo>
                        <a:pt x="550" y="768"/>
                      </a:lnTo>
                      <a:lnTo>
                        <a:pt x="550" y="768"/>
                      </a:lnTo>
                      <a:lnTo>
                        <a:pt x="540" y="728"/>
                      </a:lnTo>
                      <a:lnTo>
                        <a:pt x="540" y="728"/>
                      </a:lnTo>
                      <a:lnTo>
                        <a:pt x="564" y="718"/>
                      </a:lnTo>
                      <a:lnTo>
                        <a:pt x="564" y="718"/>
                      </a:lnTo>
                      <a:lnTo>
                        <a:pt x="586" y="750"/>
                      </a:lnTo>
                      <a:lnTo>
                        <a:pt x="586" y="750"/>
                      </a:lnTo>
                      <a:lnTo>
                        <a:pt x="590" y="754"/>
                      </a:lnTo>
                      <a:lnTo>
                        <a:pt x="596" y="756"/>
                      </a:lnTo>
                      <a:lnTo>
                        <a:pt x="596" y="756"/>
                      </a:lnTo>
                      <a:lnTo>
                        <a:pt x="600" y="756"/>
                      </a:lnTo>
                      <a:lnTo>
                        <a:pt x="604" y="754"/>
                      </a:lnTo>
                      <a:lnTo>
                        <a:pt x="604" y="754"/>
                      </a:lnTo>
                      <a:lnTo>
                        <a:pt x="608" y="752"/>
                      </a:lnTo>
                      <a:lnTo>
                        <a:pt x="612" y="746"/>
                      </a:lnTo>
                      <a:lnTo>
                        <a:pt x="612" y="746"/>
                      </a:lnTo>
                      <a:lnTo>
                        <a:pt x="612" y="742"/>
                      </a:lnTo>
                      <a:lnTo>
                        <a:pt x="612" y="736"/>
                      </a:lnTo>
                      <a:lnTo>
                        <a:pt x="612" y="736"/>
                      </a:lnTo>
                      <a:lnTo>
                        <a:pt x="594" y="700"/>
                      </a:lnTo>
                      <a:lnTo>
                        <a:pt x="594" y="700"/>
                      </a:lnTo>
                      <a:lnTo>
                        <a:pt x="614" y="684"/>
                      </a:lnTo>
                      <a:lnTo>
                        <a:pt x="614" y="684"/>
                      </a:lnTo>
                      <a:lnTo>
                        <a:pt x="644" y="714"/>
                      </a:lnTo>
                      <a:lnTo>
                        <a:pt x="644" y="714"/>
                      </a:lnTo>
                      <a:lnTo>
                        <a:pt x="648" y="716"/>
                      </a:lnTo>
                      <a:lnTo>
                        <a:pt x="654" y="718"/>
                      </a:lnTo>
                      <a:lnTo>
                        <a:pt x="654" y="718"/>
                      </a:lnTo>
                      <a:lnTo>
                        <a:pt x="658" y="716"/>
                      </a:lnTo>
                      <a:lnTo>
                        <a:pt x="662" y="714"/>
                      </a:lnTo>
                      <a:lnTo>
                        <a:pt x="662" y="714"/>
                      </a:lnTo>
                      <a:lnTo>
                        <a:pt x="666" y="710"/>
                      </a:lnTo>
                      <a:lnTo>
                        <a:pt x="668" y="706"/>
                      </a:lnTo>
                      <a:lnTo>
                        <a:pt x="668" y="706"/>
                      </a:lnTo>
                      <a:lnTo>
                        <a:pt x="668" y="700"/>
                      </a:lnTo>
                      <a:lnTo>
                        <a:pt x="666" y="696"/>
                      </a:lnTo>
                      <a:lnTo>
                        <a:pt x="666" y="696"/>
                      </a:lnTo>
                      <a:lnTo>
                        <a:pt x="642" y="662"/>
                      </a:lnTo>
                      <a:lnTo>
                        <a:pt x="642" y="662"/>
                      </a:lnTo>
                      <a:lnTo>
                        <a:pt x="660" y="644"/>
                      </a:lnTo>
                      <a:lnTo>
                        <a:pt x="660" y="644"/>
                      </a:lnTo>
                      <a:lnTo>
                        <a:pt x="694" y="666"/>
                      </a:lnTo>
                      <a:lnTo>
                        <a:pt x="694" y="666"/>
                      </a:lnTo>
                      <a:lnTo>
                        <a:pt x="698" y="668"/>
                      </a:lnTo>
                      <a:lnTo>
                        <a:pt x="704" y="668"/>
                      </a:lnTo>
                      <a:lnTo>
                        <a:pt x="704" y="668"/>
                      </a:lnTo>
                      <a:lnTo>
                        <a:pt x="708" y="668"/>
                      </a:lnTo>
                      <a:lnTo>
                        <a:pt x="712" y="664"/>
                      </a:lnTo>
                      <a:lnTo>
                        <a:pt x="712" y="664"/>
                      </a:lnTo>
                      <a:lnTo>
                        <a:pt x="714" y="660"/>
                      </a:lnTo>
                      <a:lnTo>
                        <a:pt x="716" y="654"/>
                      </a:lnTo>
                      <a:lnTo>
                        <a:pt x="716" y="654"/>
                      </a:lnTo>
                      <a:lnTo>
                        <a:pt x="714" y="650"/>
                      </a:lnTo>
                      <a:lnTo>
                        <a:pt x="712" y="646"/>
                      </a:lnTo>
                      <a:lnTo>
                        <a:pt x="712" y="646"/>
                      </a:lnTo>
                      <a:lnTo>
                        <a:pt x="684" y="616"/>
                      </a:lnTo>
                      <a:lnTo>
                        <a:pt x="684" y="616"/>
                      </a:lnTo>
                      <a:lnTo>
                        <a:pt x="698" y="596"/>
                      </a:lnTo>
                      <a:lnTo>
                        <a:pt x="698" y="596"/>
                      </a:lnTo>
                      <a:lnTo>
                        <a:pt x="736" y="612"/>
                      </a:lnTo>
                      <a:lnTo>
                        <a:pt x="736" y="612"/>
                      </a:lnTo>
                      <a:lnTo>
                        <a:pt x="740" y="614"/>
                      </a:lnTo>
                      <a:lnTo>
                        <a:pt x="746" y="612"/>
                      </a:lnTo>
                      <a:lnTo>
                        <a:pt x="746" y="612"/>
                      </a:lnTo>
                      <a:lnTo>
                        <a:pt x="750" y="610"/>
                      </a:lnTo>
                      <a:lnTo>
                        <a:pt x="752" y="606"/>
                      </a:lnTo>
                      <a:lnTo>
                        <a:pt x="752" y="606"/>
                      </a:lnTo>
                      <a:lnTo>
                        <a:pt x="754" y="602"/>
                      </a:lnTo>
                      <a:lnTo>
                        <a:pt x="754" y="596"/>
                      </a:lnTo>
                      <a:lnTo>
                        <a:pt x="754" y="596"/>
                      </a:lnTo>
                      <a:lnTo>
                        <a:pt x="752" y="592"/>
                      </a:lnTo>
                      <a:lnTo>
                        <a:pt x="750" y="588"/>
                      </a:lnTo>
                      <a:lnTo>
                        <a:pt x="750" y="588"/>
                      </a:lnTo>
                      <a:lnTo>
                        <a:pt x="716" y="564"/>
                      </a:lnTo>
                      <a:lnTo>
                        <a:pt x="716" y="564"/>
                      </a:lnTo>
                      <a:lnTo>
                        <a:pt x="726" y="540"/>
                      </a:lnTo>
                      <a:lnTo>
                        <a:pt x="726" y="540"/>
                      </a:lnTo>
                      <a:lnTo>
                        <a:pt x="766" y="552"/>
                      </a:lnTo>
                      <a:lnTo>
                        <a:pt x="766" y="552"/>
                      </a:lnTo>
                      <a:lnTo>
                        <a:pt x="772" y="552"/>
                      </a:lnTo>
                      <a:lnTo>
                        <a:pt x="776" y="550"/>
                      </a:lnTo>
                      <a:lnTo>
                        <a:pt x="776" y="550"/>
                      </a:lnTo>
                      <a:lnTo>
                        <a:pt x="780" y="546"/>
                      </a:lnTo>
                      <a:lnTo>
                        <a:pt x="782" y="542"/>
                      </a:lnTo>
                      <a:lnTo>
                        <a:pt x="782" y="542"/>
                      </a:lnTo>
                      <a:lnTo>
                        <a:pt x="784" y="538"/>
                      </a:lnTo>
                      <a:lnTo>
                        <a:pt x="782" y="532"/>
                      </a:lnTo>
                      <a:lnTo>
                        <a:pt x="782" y="532"/>
                      </a:lnTo>
                      <a:lnTo>
                        <a:pt x="780" y="528"/>
                      </a:lnTo>
                      <a:lnTo>
                        <a:pt x="776" y="526"/>
                      </a:lnTo>
                      <a:lnTo>
                        <a:pt x="776" y="526"/>
                      </a:lnTo>
                      <a:lnTo>
                        <a:pt x="738" y="508"/>
                      </a:lnTo>
                      <a:lnTo>
                        <a:pt x="738" y="508"/>
                      </a:lnTo>
                      <a:lnTo>
                        <a:pt x="746" y="482"/>
                      </a:lnTo>
                      <a:lnTo>
                        <a:pt x="746" y="482"/>
                      </a:lnTo>
                      <a:lnTo>
                        <a:pt x="786" y="486"/>
                      </a:lnTo>
                      <a:lnTo>
                        <a:pt x="786" y="486"/>
                      </a:lnTo>
                      <a:lnTo>
                        <a:pt x="792" y="486"/>
                      </a:lnTo>
                      <a:lnTo>
                        <a:pt x="796" y="482"/>
                      </a:lnTo>
                      <a:lnTo>
                        <a:pt x="796" y="482"/>
                      </a:lnTo>
                      <a:lnTo>
                        <a:pt x="800" y="478"/>
                      </a:lnTo>
                      <a:lnTo>
                        <a:pt x="800" y="474"/>
                      </a:lnTo>
                      <a:lnTo>
                        <a:pt x="800" y="474"/>
                      </a:lnTo>
                      <a:lnTo>
                        <a:pt x="800" y="470"/>
                      </a:lnTo>
                      <a:lnTo>
                        <a:pt x="800" y="464"/>
                      </a:lnTo>
                      <a:lnTo>
                        <a:pt x="800" y="464"/>
                      </a:lnTo>
                      <a:lnTo>
                        <a:pt x="796" y="460"/>
                      </a:lnTo>
                      <a:lnTo>
                        <a:pt x="792" y="458"/>
                      </a:lnTo>
                      <a:lnTo>
                        <a:pt x="792" y="458"/>
                      </a:lnTo>
                      <a:lnTo>
                        <a:pt x="752" y="448"/>
                      </a:lnTo>
                      <a:lnTo>
                        <a:pt x="752" y="448"/>
                      </a:lnTo>
                      <a:lnTo>
                        <a:pt x="754" y="422"/>
                      </a:lnTo>
                      <a:lnTo>
                        <a:pt x="754" y="422"/>
                      </a:lnTo>
                      <a:lnTo>
                        <a:pt x="794"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3" name="Freeform 51"/>
                <p:cNvSpPr>
                  <a:spLocks/>
                </p:cNvSpPr>
                <p:nvPr/>
              </p:nvSpPr>
              <p:spPr bwMode="auto">
                <a:xfrm>
                  <a:off x="6705" y="2610"/>
                  <a:ext cx="568" cy="568"/>
                </a:xfrm>
                <a:custGeom>
                  <a:avLst/>
                  <a:gdLst>
                    <a:gd name="T0" fmla="*/ 284 w 568"/>
                    <a:gd name="T1" fmla="*/ 568 h 568"/>
                    <a:gd name="T2" fmla="*/ 226 w 568"/>
                    <a:gd name="T3" fmla="*/ 562 h 568"/>
                    <a:gd name="T4" fmla="*/ 172 w 568"/>
                    <a:gd name="T5" fmla="*/ 546 h 568"/>
                    <a:gd name="T6" fmla="*/ 124 w 568"/>
                    <a:gd name="T7" fmla="*/ 520 h 568"/>
                    <a:gd name="T8" fmla="*/ 82 w 568"/>
                    <a:gd name="T9" fmla="*/ 486 h 568"/>
                    <a:gd name="T10" fmla="*/ 48 w 568"/>
                    <a:gd name="T11" fmla="*/ 444 h 568"/>
                    <a:gd name="T12" fmla="*/ 22 w 568"/>
                    <a:gd name="T13" fmla="*/ 394 h 568"/>
                    <a:gd name="T14" fmla="*/ 4 w 568"/>
                    <a:gd name="T15" fmla="*/ 342 h 568"/>
                    <a:gd name="T16" fmla="*/ 0 w 568"/>
                    <a:gd name="T17" fmla="*/ 284 h 568"/>
                    <a:gd name="T18" fmla="*/ 0 w 568"/>
                    <a:gd name="T19" fmla="*/ 254 h 568"/>
                    <a:gd name="T20" fmla="*/ 12 w 568"/>
                    <a:gd name="T21" fmla="*/ 200 h 568"/>
                    <a:gd name="T22" fmla="*/ 34 w 568"/>
                    <a:gd name="T23" fmla="*/ 148 h 568"/>
                    <a:gd name="T24" fmla="*/ 64 w 568"/>
                    <a:gd name="T25" fmla="*/ 102 h 568"/>
                    <a:gd name="T26" fmla="*/ 102 w 568"/>
                    <a:gd name="T27" fmla="*/ 64 h 568"/>
                    <a:gd name="T28" fmla="*/ 148 w 568"/>
                    <a:gd name="T29" fmla="*/ 34 h 568"/>
                    <a:gd name="T30" fmla="*/ 198 w 568"/>
                    <a:gd name="T31" fmla="*/ 12 h 568"/>
                    <a:gd name="T32" fmla="*/ 254 w 568"/>
                    <a:gd name="T33" fmla="*/ 0 h 568"/>
                    <a:gd name="T34" fmla="*/ 284 w 568"/>
                    <a:gd name="T35" fmla="*/ 0 h 568"/>
                    <a:gd name="T36" fmla="*/ 340 w 568"/>
                    <a:gd name="T37" fmla="*/ 6 h 568"/>
                    <a:gd name="T38" fmla="*/ 394 w 568"/>
                    <a:gd name="T39" fmla="*/ 22 h 568"/>
                    <a:gd name="T40" fmla="*/ 442 w 568"/>
                    <a:gd name="T41" fmla="*/ 48 h 568"/>
                    <a:gd name="T42" fmla="*/ 484 w 568"/>
                    <a:gd name="T43" fmla="*/ 82 h 568"/>
                    <a:gd name="T44" fmla="*/ 518 w 568"/>
                    <a:gd name="T45" fmla="*/ 124 h 568"/>
                    <a:gd name="T46" fmla="*/ 544 w 568"/>
                    <a:gd name="T47" fmla="*/ 174 h 568"/>
                    <a:gd name="T48" fmla="*/ 562 w 568"/>
                    <a:gd name="T49" fmla="*/ 226 h 568"/>
                    <a:gd name="T50" fmla="*/ 568 w 568"/>
                    <a:gd name="T51" fmla="*/ 284 h 568"/>
                    <a:gd name="T52" fmla="*/ 566 w 568"/>
                    <a:gd name="T53" fmla="*/ 314 h 568"/>
                    <a:gd name="T54" fmla="*/ 554 w 568"/>
                    <a:gd name="T55" fmla="*/ 368 h 568"/>
                    <a:gd name="T56" fmla="*/ 532 w 568"/>
                    <a:gd name="T57" fmla="*/ 420 h 568"/>
                    <a:gd name="T58" fmla="*/ 502 w 568"/>
                    <a:gd name="T59" fmla="*/ 464 h 568"/>
                    <a:gd name="T60" fmla="*/ 464 w 568"/>
                    <a:gd name="T61" fmla="*/ 504 h 568"/>
                    <a:gd name="T62" fmla="*/ 418 w 568"/>
                    <a:gd name="T63" fmla="*/ 534 h 568"/>
                    <a:gd name="T64" fmla="*/ 368 w 568"/>
                    <a:gd name="T65" fmla="*/ 556 h 568"/>
                    <a:gd name="T66" fmla="*/ 312 w 568"/>
                    <a:gd name="T67" fmla="*/ 566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8" h="568">
                      <a:moveTo>
                        <a:pt x="284" y="568"/>
                      </a:moveTo>
                      <a:lnTo>
                        <a:pt x="284" y="568"/>
                      </a:lnTo>
                      <a:lnTo>
                        <a:pt x="254" y="566"/>
                      </a:lnTo>
                      <a:lnTo>
                        <a:pt x="226" y="562"/>
                      </a:lnTo>
                      <a:lnTo>
                        <a:pt x="198" y="556"/>
                      </a:lnTo>
                      <a:lnTo>
                        <a:pt x="172" y="546"/>
                      </a:lnTo>
                      <a:lnTo>
                        <a:pt x="148" y="534"/>
                      </a:lnTo>
                      <a:lnTo>
                        <a:pt x="124" y="520"/>
                      </a:lnTo>
                      <a:lnTo>
                        <a:pt x="102" y="504"/>
                      </a:lnTo>
                      <a:lnTo>
                        <a:pt x="82" y="486"/>
                      </a:lnTo>
                      <a:lnTo>
                        <a:pt x="64" y="464"/>
                      </a:lnTo>
                      <a:lnTo>
                        <a:pt x="48" y="444"/>
                      </a:lnTo>
                      <a:lnTo>
                        <a:pt x="34" y="420"/>
                      </a:lnTo>
                      <a:lnTo>
                        <a:pt x="22" y="394"/>
                      </a:lnTo>
                      <a:lnTo>
                        <a:pt x="12" y="368"/>
                      </a:lnTo>
                      <a:lnTo>
                        <a:pt x="4" y="342"/>
                      </a:lnTo>
                      <a:lnTo>
                        <a:pt x="0" y="314"/>
                      </a:lnTo>
                      <a:lnTo>
                        <a:pt x="0" y="284"/>
                      </a:lnTo>
                      <a:lnTo>
                        <a:pt x="0" y="284"/>
                      </a:lnTo>
                      <a:lnTo>
                        <a:pt x="0" y="254"/>
                      </a:lnTo>
                      <a:lnTo>
                        <a:pt x="4" y="226"/>
                      </a:lnTo>
                      <a:lnTo>
                        <a:pt x="12" y="200"/>
                      </a:lnTo>
                      <a:lnTo>
                        <a:pt x="22" y="174"/>
                      </a:lnTo>
                      <a:lnTo>
                        <a:pt x="34" y="148"/>
                      </a:lnTo>
                      <a:lnTo>
                        <a:pt x="48" y="124"/>
                      </a:lnTo>
                      <a:lnTo>
                        <a:pt x="64" y="102"/>
                      </a:lnTo>
                      <a:lnTo>
                        <a:pt x="82" y="82"/>
                      </a:lnTo>
                      <a:lnTo>
                        <a:pt x="102" y="64"/>
                      </a:lnTo>
                      <a:lnTo>
                        <a:pt x="124" y="48"/>
                      </a:lnTo>
                      <a:lnTo>
                        <a:pt x="148" y="34"/>
                      </a:lnTo>
                      <a:lnTo>
                        <a:pt x="172" y="22"/>
                      </a:lnTo>
                      <a:lnTo>
                        <a:pt x="198" y="12"/>
                      </a:lnTo>
                      <a:lnTo>
                        <a:pt x="226" y="6"/>
                      </a:lnTo>
                      <a:lnTo>
                        <a:pt x="254" y="0"/>
                      </a:lnTo>
                      <a:lnTo>
                        <a:pt x="284" y="0"/>
                      </a:lnTo>
                      <a:lnTo>
                        <a:pt x="284" y="0"/>
                      </a:lnTo>
                      <a:lnTo>
                        <a:pt x="312" y="0"/>
                      </a:lnTo>
                      <a:lnTo>
                        <a:pt x="340" y="6"/>
                      </a:lnTo>
                      <a:lnTo>
                        <a:pt x="368" y="12"/>
                      </a:lnTo>
                      <a:lnTo>
                        <a:pt x="394" y="22"/>
                      </a:lnTo>
                      <a:lnTo>
                        <a:pt x="418" y="34"/>
                      </a:lnTo>
                      <a:lnTo>
                        <a:pt x="442" y="48"/>
                      </a:lnTo>
                      <a:lnTo>
                        <a:pt x="464" y="64"/>
                      </a:lnTo>
                      <a:lnTo>
                        <a:pt x="484" y="82"/>
                      </a:lnTo>
                      <a:lnTo>
                        <a:pt x="502" y="102"/>
                      </a:lnTo>
                      <a:lnTo>
                        <a:pt x="518" y="124"/>
                      </a:lnTo>
                      <a:lnTo>
                        <a:pt x="532" y="148"/>
                      </a:lnTo>
                      <a:lnTo>
                        <a:pt x="544" y="174"/>
                      </a:lnTo>
                      <a:lnTo>
                        <a:pt x="554" y="200"/>
                      </a:lnTo>
                      <a:lnTo>
                        <a:pt x="562" y="226"/>
                      </a:lnTo>
                      <a:lnTo>
                        <a:pt x="566" y="254"/>
                      </a:lnTo>
                      <a:lnTo>
                        <a:pt x="568" y="284"/>
                      </a:lnTo>
                      <a:lnTo>
                        <a:pt x="568" y="284"/>
                      </a:lnTo>
                      <a:lnTo>
                        <a:pt x="566" y="314"/>
                      </a:lnTo>
                      <a:lnTo>
                        <a:pt x="562" y="342"/>
                      </a:lnTo>
                      <a:lnTo>
                        <a:pt x="554" y="368"/>
                      </a:lnTo>
                      <a:lnTo>
                        <a:pt x="544" y="394"/>
                      </a:lnTo>
                      <a:lnTo>
                        <a:pt x="532" y="420"/>
                      </a:lnTo>
                      <a:lnTo>
                        <a:pt x="518" y="444"/>
                      </a:lnTo>
                      <a:lnTo>
                        <a:pt x="502" y="464"/>
                      </a:lnTo>
                      <a:lnTo>
                        <a:pt x="484" y="486"/>
                      </a:lnTo>
                      <a:lnTo>
                        <a:pt x="464" y="504"/>
                      </a:lnTo>
                      <a:lnTo>
                        <a:pt x="442" y="520"/>
                      </a:lnTo>
                      <a:lnTo>
                        <a:pt x="418" y="534"/>
                      </a:lnTo>
                      <a:lnTo>
                        <a:pt x="394" y="546"/>
                      </a:lnTo>
                      <a:lnTo>
                        <a:pt x="368" y="556"/>
                      </a:lnTo>
                      <a:lnTo>
                        <a:pt x="340" y="562"/>
                      </a:lnTo>
                      <a:lnTo>
                        <a:pt x="312" y="566"/>
                      </a:lnTo>
                      <a:lnTo>
                        <a:pt x="284" y="5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4" name="Freeform 52"/>
                <p:cNvSpPr>
                  <a:spLocks noEditPoints="1"/>
                </p:cNvSpPr>
                <p:nvPr/>
              </p:nvSpPr>
              <p:spPr bwMode="auto">
                <a:xfrm>
                  <a:off x="7259" y="3650"/>
                  <a:ext cx="1388" cy="1390"/>
                </a:xfrm>
                <a:custGeom>
                  <a:avLst/>
                  <a:gdLst>
                    <a:gd name="T0" fmla="*/ 624 w 1388"/>
                    <a:gd name="T1" fmla="*/ 4 h 1390"/>
                    <a:gd name="T2" fmla="*/ 488 w 1388"/>
                    <a:gd name="T3" fmla="*/ 32 h 1390"/>
                    <a:gd name="T4" fmla="*/ 364 w 1388"/>
                    <a:gd name="T5" fmla="*/ 84 h 1390"/>
                    <a:gd name="T6" fmla="*/ 252 w 1388"/>
                    <a:gd name="T7" fmla="*/ 160 h 1390"/>
                    <a:gd name="T8" fmla="*/ 158 w 1388"/>
                    <a:gd name="T9" fmla="*/ 254 h 1390"/>
                    <a:gd name="T10" fmla="*/ 84 w 1388"/>
                    <a:gd name="T11" fmla="*/ 364 h 1390"/>
                    <a:gd name="T12" fmla="*/ 32 w 1388"/>
                    <a:gd name="T13" fmla="*/ 490 h 1390"/>
                    <a:gd name="T14" fmla="*/ 4 w 1388"/>
                    <a:gd name="T15" fmla="*/ 624 h 1390"/>
                    <a:gd name="T16" fmla="*/ 2 w 1388"/>
                    <a:gd name="T17" fmla="*/ 732 h 1390"/>
                    <a:gd name="T18" fmla="*/ 22 w 1388"/>
                    <a:gd name="T19" fmla="*/ 870 h 1390"/>
                    <a:gd name="T20" fmla="*/ 68 w 1388"/>
                    <a:gd name="T21" fmla="*/ 998 h 1390"/>
                    <a:gd name="T22" fmla="*/ 138 w 1388"/>
                    <a:gd name="T23" fmla="*/ 1112 h 1390"/>
                    <a:gd name="T24" fmla="*/ 228 w 1388"/>
                    <a:gd name="T25" fmla="*/ 1210 h 1390"/>
                    <a:gd name="T26" fmla="*/ 334 w 1388"/>
                    <a:gd name="T27" fmla="*/ 1290 h 1390"/>
                    <a:gd name="T28" fmla="*/ 456 w 1388"/>
                    <a:gd name="T29" fmla="*/ 1348 h 1390"/>
                    <a:gd name="T30" fmla="*/ 588 w 1388"/>
                    <a:gd name="T31" fmla="*/ 1382 h 1390"/>
                    <a:gd name="T32" fmla="*/ 694 w 1388"/>
                    <a:gd name="T33" fmla="*/ 1390 h 1390"/>
                    <a:gd name="T34" fmla="*/ 834 w 1388"/>
                    <a:gd name="T35" fmla="*/ 1376 h 1390"/>
                    <a:gd name="T36" fmla="*/ 964 w 1388"/>
                    <a:gd name="T37" fmla="*/ 1336 h 1390"/>
                    <a:gd name="T38" fmla="*/ 1082 w 1388"/>
                    <a:gd name="T39" fmla="*/ 1272 h 1390"/>
                    <a:gd name="T40" fmla="*/ 1184 w 1388"/>
                    <a:gd name="T41" fmla="*/ 1188 h 1390"/>
                    <a:gd name="T42" fmla="*/ 1270 w 1388"/>
                    <a:gd name="T43" fmla="*/ 1084 h 1390"/>
                    <a:gd name="T44" fmla="*/ 1334 w 1388"/>
                    <a:gd name="T45" fmla="*/ 966 h 1390"/>
                    <a:gd name="T46" fmla="*/ 1374 w 1388"/>
                    <a:gd name="T47" fmla="*/ 836 h 1390"/>
                    <a:gd name="T48" fmla="*/ 1388 w 1388"/>
                    <a:gd name="T49" fmla="*/ 696 h 1390"/>
                    <a:gd name="T50" fmla="*/ 1380 w 1388"/>
                    <a:gd name="T51" fmla="*/ 590 h 1390"/>
                    <a:gd name="T52" fmla="*/ 1346 w 1388"/>
                    <a:gd name="T53" fmla="*/ 456 h 1390"/>
                    <a:gd name="T54" fmla="*/ 1288 w 1388"/>
                    <a:gd name="T55" fmla="*/ 336 h 1390"/>
                    <a:gd name="T56" fmla="*/ 1208 w 1388"/>
                    <a:gd name="T57" fmla="*/ 228 h 1390"/>
                    <a:gd name="T58" fmla="*/ 1110 w 1388"/>
                    <a:gd name="T59" fmla="*/ 138 h 1390"/>
                    <a:gd name="T60" fmla="*/ 996 w 1388"/>
                    <a:gd name="T61" fmla="*/ 70 h 1390"/>
                    <a:gd name="T62" fmla="*/ 868 w 1388"/>
                    <a:gd name="T63" fmla="*/ 22 h 1390"/>
                    <a:gd name="T64" fmla="*/ 730 w 1388"/>
                    <a:gd name="T65" fmla="*/ 2 h 1390"/>
                    <a:gd name="T66" fmla="*/ 666 w 1388"/>
                    <a:gd name="T67" fmla="*/ 976 h 1390"/>
                    <a:gd name="T68" fmla="*/ 560 w 1388"/>
                    <a:gd name="T69" fmla="*/ 944 h 1390"/>
                    <a:gd name="T70" fmla="*/ 478 w 1388"/>
                    <a:gd name="T71" fmla="*/ 876 h 1390"/>
                    <a:gd name="T72" fmla="*/ 426 w 1388"/>
                    <a:gd name="T73" fmla="*/ 780 h 1390"/>
                    <a:gd name="T74" fmla="*/ 414 w 1388"/>
                    <a:gd name="T75" fmla="*/ 696 h 1390"/>
                    <a:gd name="T76" fmla="*/ 436 w 1388"/>
                    <a:gd name="T77" fmla="*/ 586 h 1390"/>
                    <a:gd name="T78" fmla="*/ 496 w 1388"/>
                    <a:gd name="T79" fmla="*/ 496 h 1390"/>
                    <a:gd name="T80" fmla="*/ 584 w 1388"/>
                    <a:gd name="T81" fmla="*/ 436 h 1390"/>
                    <a:gd name="T82" fmla="*/ 694 w 1388"/>
                    <a:gd name="T83" fmla="*/ 414 h 1390"/>
                    <a:gd name="T84" fmla="*/ 778 w 1388"/>
                    <a:gd name="T85" fmla="*/ 426 h 1390"/>
                    <a:gd name="T86" fmla="*/ 874 w 1388"/>
                    <a:gd name="T87" fmla="*/ 478 h 1390"/>
                    <a:gd name="T88" fmla="*/ 942 w 1388"/>
                    <a:gd name="T89" fmla="*/ 562 h 1390"/>
                    <a:gd name="T90" fmla="*/ 974 w 1388"/>
                    <a:gd name="T91" fmla="*/ 668 h 1390"/>
                    <a:gd name="T92" fmla="*/ 970 w 1388"/>
                    <a:gd name="T93" fmla="*/ 752 h 1390"/>
                    <a:gd name="T94" fmla="*/ 928 w 1388"/>
                    <a:gd name="T95" fmla="*/ 854 h 1390"/>
                    <a:gd name="T96" fmla="*/ 852 w 1388"/>
                    <a:gd name="T97" fmla="*/ 930 h 1390"/>
                    <a:gd name="T98" fmla="*/ 750 w 1388"/>
                    <a:gd name="T99" fmla="*/ 972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88" h="1390">
                      <a:moveTo>
                        <a:pt x="694" y="0"/>
                      </a:moveTo>
                      <a:lnTo>
                        <a:pt x="694" y="0"/>
                      </a:lnTo>
                      <a:lnTo>
                        <a:pt x="658" y="2"/>
                      </a:lnTo>
                      <a:lnTo>
                        <a:pt x="624" y="4"/>
                      </a:lnTo>
                      <a:lnTo>
                        <a:pt x="588" y="8"/>
                      </a:lnTo>
                      <a:lnTo>
                        <a:pt x="554" y="16"/>
                      </a:lnTo>
                      <a:lnTo>
                        <a:pt x="520" y="22"/>
                      </a:lnTo>
                      <a:lnTo>
                        <a:pt x="488" y="32"/>
                      </a:lnTo>
                      <a:lnTo>
                        <a:pt x="456" y="44"/>
                      </a:lnTo>
                      <a:lnTo>
                        <a:pt x="424" y="56"/>
                      </a:lnTo>
                      <a:lnTo>
                        <a:pt x="394" y="70"/>
                      </a:lnTo>
                      <a:lnTo>
                        <a:pt x="364" y="84"/>
                      </a:lnTo>
                      <a:lnTo>
                        <a:pt x="334" y="102"/>
                      </a:lnTo>
                      <a:lnTo>
                        <a:pt x="306" y="120"/>
                      </a:lnTo>
                      <a:lnTo>
                        <a:pt x="280" y="138"/>
                      </a:lnTo>
                      <a:lnTo>
                        <a:pt x="252" y="160"/>
                      </a:lnTo>
                      <a:lnTo>
                        <a:pt x="228" y="182"/>
                      </a:lnTo>
                      <a:lnTo>
                        <a:pt x="204" y="204"/>
                      </a:lnTo>
                      <a:lnTo>
                        <a:pt x="180" y="228"/>
                      </a:lnTo>
                      <a:lnTo>
                        <a:pt x="158" y="254"/>
                      </a:lnTo>
                      <a:lnTo>
                        <a:pt x="138" y="280"/>
                      </a:lnTo>
                      <a:lnTo>
                        <a:pt x="118" y="308"/>
                      </a:lnTo>
                      <a:lnTo>
                        <a:pt x="100" y="336"/>
                      </a:lnTo>
                      <a:lnTo>
                        <a:pt x="84" y="364"/>
                      </a:lnTo>
                      <a:lnTo>
                        <a:pt x="68" y="394"/>
                      </a:lnTo>
                      <a:lnTo>
                        <a:pt x="54" y="426"/>
                      </a:lnTo>
                      <a:lnTo>
                        <a:pt x="42" y="456"/>
                      </a:lnTo>
                      <a:lnTo>
                        <a:pt x="32" y="490"/>
                      </a:lnTo>
                      <a:lnTo>
                        <a:pt x="22" y="522"/>
                      </a:lnTo>
                      <a:lnTo>
                        <a:pt x="14" y="556"/>
                      </a:lnTo>
                      <a:lnTo>
                        <a:pt x="8" y="590"/>
                      </a:lnTo>
                      <a:lnTo>
                        <a:pt x="4" y="624"/>
                      </a:lnTo>
                      <a:lnTo>
                        <a:pt x="2" y="660"/>
                      </a:lnTo>
                      <a:lnTo>
                        <a:pt x="0" y="696"/>
                      </a:lnTo>
                      <a:lnTo>
                        <a:pt x="0" y="696"/>
                      </a:lnTo>
                      <a:lnTo>
                        <a:pt x="2" y="732"/>
                      </a:lnTo>
                      <a:lnTo>
                        <a:pt x="4" y="766"/>
                      </a:lnTo>
                      <a:lnTo>
                        <a:pt x="8" y="802"/>
                      </a:lnTo>
                      <a:lnTo>
                        <a:pt x="14" y="836"/>
                      </a:lnTo>
                      <a:lnTo>
                        <a:pt x="22" y="870"/>
                      </a:lnTo>
                      <a:lnTo>
                        <a:pt x="32" y="902"/>
                      </a:lnTo>
                      <a:lnTo>
                        <a:pt x="42" y="934"/>
                      </a:lnTo>
                      <a:lnTo>
                        <a:pt x="54" y="966"/>
                      </a:lnTo>
                      <a:lnTo>
                        <a:pt x="68" y="998"/>
                      </a:lnTo>
                      <a:lnTo>
                        <a:pt x="84" y="1028"/>
                      </a:lnTo>
                      <a:lnTo>
                        <a:pt x="100" y="1056"/>
                      </a:lnTo>
                      <a:lnTo>
                        <a:pt x="118" y="1084"/>
                      </a:lnTo>
                      <a:lnTo>
                        <a:pt x="138" y="1112"/>
                      </a:lnTo>
                      <a:lnTo>
                        <a:pt x="158" y="1138"/>
                      </a:lnTo>
                      <a:lnTo>
                        <a:pt x="180" y="1164"/>
                      </a:lnTo>
                      <a:lnTo>
                        <a:pt x="204" y="1188"/>
                      </a:lnTo>
                      <a:lnTo>
                        <a:pt x="228" y="1210"/>
                      </a:lnTo>
                      <a:lnTo>
                        <a:pt x="252" y="1232"/>
                      </a:lnTo>
                      <a:lnTo>
                        <a:pt x="280" y="1252"/>
                      </a:lnTo>
                      <a:lnTo>
                        <a:pt x="306" y="1272"/>
                      </a:lnTo>
                      <a:lnTo>
                        <a:pt x="334" y="1290"/>
                      </a:lnTo>
                      <a:lnTo>
                        <a:pt x="364" y="1308"/>
                      </a:lnTo>
                      <a:lnTo>
                        <a:pt x="394" y="1322"/>
                      </a:lnTo>
                      <a:lnTo>
                        <a:pt x="424" y="1336"/>
                      </a:lnTo>
                      <a:lnTo>
                        <a:pt x="456" y="1348"/>
                      </a:lnTo>
                      <a:lnTo>
                        <a:pt x="488" y="1360"/>
                      </a:lnTo>
                      <a:lnTo>
                        <a:pt x="520" y="1370"/>
                      </a:lnTo>
                      <a:lnTo>
                        <a:pt x="554" y="1376"/>
                      </a:lnTo>
                      <a:lnTo>
                        <a:pt x="588" y="1382"/>
                      </a:lnTo>
                      <a:lnTo>
                        <a:pt x="624" y="1388"/>
                      </a:lnTo>
                      <a:lnTo>
                        <a:pt x="658" y="1390"/>
                      </a:lnTo>
                      <a:lnTo>
                        <a:pt x="694" y="1390"/>
                      </a:lnTo>
                      <a:lnTo>
                        <a:pt x="694" y="1390"/>
                      </a:lnTo>
                      <a:lnTo>
                        <a:pt x="730" y="1390"/>
                      </a:lnTo>
                      <a:lnTo>
                        <a:pt x="766" y="1388"/>
                      </a:lnTo>
                      <a:lnTo>
                        <a:pt x="800" y="1382"/>
                      </a:lnTo>
                      <a:lnTo>
                        <a:pt x="834" y="1376"/>
                      </a:lnTo>
                      <a:lnTo>
                        <a:pt x="868" y="1370"/>
                      </a:lnTo>
                      <a:lnTo>
                        <a:pt x="900" y="1360"/>
                      </a:lnTo>
                      <a:lnTo>
                        <a:pt x="932" y="1348"/>
                      </a:lnTo>
                      <a:lnTo>
                        <a:pt x="964" y="1336"/>
                      </a:lnTo>
                      <a:lnTo>
                        <a:pt x="996" y="1322"/>
                      </a:lnTo>
                      <a:lnTo>
                        <a:pt x="1024" y="1308"/>
                      </a:lnTo>
                      <a:lnTo>
                        <a:pt x="1054" y="1290"/>
                      </a:lnTo>
                      <a:lnTo>
                        <a:pt x="1082" y="1272"/>
                      </a:lnTo>
                      <a:lnTo>
                        <a:pt x="1110" y="1252"/>
                      </a:lnTo>
                      <a:lnTo>
                        <a:pt x="1136" y="1232"/>
                      </a:lnTo>
                      <a:lnTo>
                        <a:pt x="1160" y="1210"/>
                      </a:lnTo>
                      <a:lnTo>
                        <a:pt x="1184" y="1188"/>
                      </a:lnTo>
                      <a:lnTo>
                        <a:pt x="1208" y="1164"/>
                      </a:lnTo>
                      <a:lnTo>
                        <a:pt x="1230" y="1138"/>
                      </a:lnTo>
                      <a:lnTo>
                        <a:pt x="1250" y="1112"/>
                      </a:lnTo>
                      <a:lnTo>
                        <a:pt x="1270" y="1084"/>
                      </a:lnTo>
                      <a:lnTo>
                        <a:pt x="1288" y="1056"/>
                      </a:lnTo>
                      <a:lnTo>
                        <a:pt x="1304" y="1028"/>
                      </a:lnTo>
                      <a:lnTo>
                        <a:pt x="1320" y="998"/>
                      </a:lnTo>
                      <a:lnTo>
                        <a:pt x="1334" y="966"/>
                      </a:lnTo>
                      <a:lnTo>
                        <a:pt x="1346" y="934"/>
                      </a:lnTo>
                      <a:lnTo>
                        <a:pt x="1356" y="902"/>
                      </a:lnTo>
                      <a:lnTo>
                        <a:pt x="1366" y="870"/>
                      </a:lnTo>
                      <a:lnTo>
                        <a:pt x="1374" y="836"/>
                      </a:lnTo>
                      <a:lnTo>
                        <a:pt x="1380" y="802"/>
                      </a:lnTo>
                      <a:lnTo>
                        <a:pt x="1384" y="766"/>
                      </a:lnTo>
                      <a:lnTo>
                        <a:pt x="1388" y="732"/>
                      </a:lnTo>
                      <a:lnTo>
                        <a:pt x="1388" y="696"/>
                      </a:lnTo>
                      <a:lnTo>
                        <a:pt x="1388" y="696"/>
                      </a:lnTo>
                      <a:lnTo>
                        <a:pt x="1388" y="660"/>
                      </a:lnTo>
                      <a:lnTo>
                        <a:pt x="1384" y="624"/>
                      </a:lnTo>
                      <a:lnTo>
                        <a:pt x="1380" y="590"/>
                      </a:lnTo>
                      <a:lnTo>
                        <a:pt x="1374" y="556"/>
                      </a:lnTo>
                      <a:lnTo>
                        <a:pt x="1366" y="522"/>
                      </a:lnTo>
                      <a:lnTo>
                        <a:pt x="1356" y="490"/>
                      </a:lnTo>
                      <a:lnTo>
                        <a:pt x="1346" y="456"/>
                      </a:lnTo>
                      <a:lnTo>
                        <a:pt x="1334" y="426"/>
                      </a:lnTo>
                      <a:lnTo>
                        <a:pt x="1320" y="394"/>
                      </a:lnTo>
                      <a:lnTo>
                        <a:pt x="1304" y="364"/>
                      </a:lnTo>
                      <a:lnTo>
                        <a:pt x="1288" y="336"/>
                      </a:lnTo>
                      <a:lnTo>
                        <a:pt x="1270" y="308"/>
                      </a:lnTo>
                      <a:lnTo>
                        <a:pt x="1250" y="280"/>
                      </a:lnTo>
                      <a:lnTo>
                        <a:pt x="1230" y="254"/>
                      </a:lnTo>
                      <a:lnTo>
                        <a:pt x="1208" y="228"/>
                      </a:lnTo>
                      <a:lnTo>
                        <a:pt x="1184" y="204"/>
                      </a:lnTo>
                      <a:lnTo>
                        <a:pt x="1160" y="182"/>
                      </a:lnTo>
                      <a:lnTo>
                        <a:pt x="1136" y="160"/>
                      </a:lnTo>
                      <a:lnTo>
                        <a:pt x="1110" y="138"/>
                      </a:lnTo>
                      <a:lnTo>
                        <a:pt x="1082" y="120"/>
                      </a:lnTo>
                      <a:lnTo>
                        <a:pt x="1054" y="102"/>
                      </a:lnTo>
                      <a:lnTo>
                        <a:pt x="1024" y="84"/>
                      </a:lnTo>
                      <a:lnTo>
                        <a:pt x="996" y="70"/>
                      </a:lnTo>
                      <a:lnTo>
                        <a:pt x="964" y="56"/>
                      </a:lnTo>
                      <a:lnTo>
                        <a:pt x="932" y="44"/>
                      </a:lnTo>
                      <a:lnTo>
                        <a:pt x="900" y="32"/>
                      </a:lnTo>
                      <a:lnTo>
                        <a:pt x="868" y="22"/>
                      </a:lnTo>
                      <a:lnTo>
                        <a:pt x="834" y="16"/>
                      </a:lnTo>
                      <a:lnTo>
                        <a:pt x="800" y="8"/>
                      </a:lnTo>
                      <a:lnTo>
                        <a:pt x="766" y="4"/>
                      </a:lnTo>
                      <a:lnTo>
                        <a:pt x="730" y="2"/>
                      </a:lnTo>
                      <a:lnTo>
                        <a:pt x="694" y="0"/>
                      </a:lnTo>
                      <a:close/>
                      <a:moveTo>
                        <a:pt x="694" y="978"/>
                      </a:moveTo>
                      <a:lnTo>
                        <a:pt x="694" y="978"/>
                      </a:lnTo>
                      <a:lnTo>
                        <a:pt x="666" y="976"/>
                      </a:lnTo>
                      <a:lnTo>
                        <a:pt x="638" y="972"/>
                      </a:lnTo>
                      <a:lnTo>
                        <a:pt x="610" y="966"/>
                      </a:lnTo>
                      <a:lnTo>
                        <a:pt x="584" y="956"/>
                      </a:lnTo>
                      <a:lnTo>
                        <a:pt x="560" y="944"/>
                      </a:lnTo>
                      <a:lnTo>
                        <a:pt x="538" y="930"/>
                      </a:lnTo>
                      <a:lnTo>
                        <a:pt x="516" y="914"/>
                      </a:lnTo>
                      <a:lnTo>
                        <a:pt x="496" y="896"/>
                      </a:lnTo>
                      <a:lnTo>
                        <a:pt x="478" y="876"/>
                      </a:lnTo>
                      <a:lnTo>
                        <a:pt x="462" y="854"/>
                      </a:lnTo>
                      <a:lnTo>
                        <a:pt x="446" y="830"/>
                      </a:lnTo>
                      <a:lnTo>
                        <a:pt x="436" y="806"/>
                      </a:lnTo>
                      <a:lnTo>
                        <a:pt x="426" y="780"/>
                      </a:lnTo>
                      <a:lnTo>
                        <a:pt x="418" y="752"/>
                      </a:lnTo>
                      <a:lnTo>
                        <a:pt x="414" y="724"/>
                      </a:lnTo>
                      <a:lnTo>
                        <a:pt x="414" y="696"/>
                      </a:lnTo>
                      <a:lnTo>
                        <a:pt x="414" y="696"/>
                      </a:lnTo>
                      <a:lnTo>
                        <a:pt x="414" y="668"/>
                      </a:lnTo>
                      <a:lnTo>
                        <a:pt x="418" y="640"/>
                      </a:lnTo>
                      <a:lnTo>
                        <a:pt x="426" y="612"/>
                      </a:lnTo>
                      <a:lnTo>
                        <a:pt x="436" y="586"/>
                      </a:lnTo>
                      <a:lnTo>
                        <a:pt x="446" y="562"/>
                      </a:lnTo>
                      <a:lnTo>
                        <a:pt x="462" y="538"/>
                      </a:lnTo>
                      <a:lnTo>
                        <a:pt x="478" y="516"/>
                      </a:lnTo>
                      <a:lnTo>
                        <a:pt x="496" y="496"/>
                      </a:lnTo>
                      <a:lnTo>
                        <a:pt x="516" y="478"/>
                      </a:lnTo>
                      <a:lnTo>
                        <a:pt x="538" y="462"/>
                      </a:lnTo>
                      <a:lnTo>
                        <a:pt x="560" y="448"/>
                      </a:lnTo>
                      <a:lnTo>
                        <a:pt x="584" y="436"/>
                      </a:lnTo>
                      <a:lnTo>
                        <a:pt x="610" y="426"/>
                      </a:lnTo>
                      <a:lnTo>
                        <a:pt x="638" y="420"/>
                      </a:lnTo>
                      <a:lnTo>
                        <a:pt x="666" y="416"/>
                      </a:lnTo>
                      <a:lnTo>
                        <a:pt x="694" y="414"/>
                      </a:lnTo>
                      <a:lnTo>
                        <a:pt x="694" y="414"/>
                      </a:lnTo>
                      <a:lnTo>
                        <a:pt x="724" y="416"/>
                      </a:lnTo>
                      <a:lnTo>
                        <a:pt x="750" y="420"/>
                      </a:lnTo>
                      <a:lnTo>
                        <a:pt x="778" y="426"/>
                      </a:lnTo>
                      <a:lnTo>
                        <a:pt x="804" y="436"/>
                      </a:lnTo>
                      <a:lnTo>
                        <a:pt x="828" y="448"/>
                      </a:lnTo>
                      <a:lnTo>
                        <a:pt x="852" y="462"/>
                      </a:lnTo>
                      <a:lnTo>
                        <a:pt x="874" y="478"/>
                      </a:lnTo>
                      <a:lnTo>
                        <a:pt x="894" y="496"/>
                      </a:lnTo>
                      <a:lnTo>
                        <a:pt x="912" y="516"/>
                      </a:lnTo>
                      <a:lnTo>
                        <a:pt x="928" y="538"/>
                      </a:lnTo>
                      <a:lnTo>
                        <a:pt x="942" y="562"/>
                      </a:lnTo>
                      <a:lnTo>
                        <a:pt x="954" y="586"/>
                      </a:lnTo>
                      <a:lnTo>
                        <a:pt x="962" y="612"/>
                      </a:lnTo>
                      <a:lnTo>
                        <a:pt x="970" y="640"/>
                      </a:lnTo>
                      <a:lnTo>
                        <a:pt x="974" y="668"/>
                      </a:lnTo>
                      <a:lnTo>
                        <a:pt x="976" y="696"/>
                      </a:lnTo>
                      <a:lnTo>
                        <a:pt x="976" y="696"/>
                      </a:lnTo>
                      <a:lnTo>
                        <a:pt x="974" y="724"/>
                      </a:lnTo>
                      <a:lnTo>
                        <a:pt x="970" y="752"/>
                      </a:lnTo>
                      <a:lnTo>
                        <a:pt x="962" y="780"/>
                      </a:lnTo>
                      <a:lnTo>
                        <a:pt x="954" y="806"/>
                      </a:lnTo>
                      <a:lnTo>
                        <a:pt x="942" y="830"/>
                      </a:lnTo>
                      <a:lnTo>
                        <a:pt x="928" y="854"/>
                      </a:lnTo>
                      <a:lnTo>
                        <a:pt x="912" y="876"/>
                      </a:lnTo>
                      <a:lnTo>
                        <a:pt x="894" y="896"/>
                      </a:lnTo>
                      <a:lnTo>
                        <a:pt x="874" y="914"/>
                      </a:lnTo>
                      <a:lnTo>
                        <a:pt x="852" y="930"/>
                      </a:lnTo>
                      <a:lnTo>
                        <a:pt x="828" y="944"/>
                      </a:lnTo>
                      <a:lnTo>
                        <a:pt x="804" y="956"/>
                      </a:lnTo>
                      <a:lnTo>
                        <a:pt x="778" y="966"/>
                      </a:lnTo>
                      <a:lnTo>
                        <a:pt x="750" y="972"/>
                      </a:lnTo>
                      <a:lnTo>
                        <a:pt x="724" y="976"/>
                      </a:lnTo>
                      <a:lnTo>
                        <a:pt x="694" y="978"/>
                      </a:lnTo>
                      <a:close/>
                    </a:path>
                  </a:pathLst>
                </a:custGeom>
                <a:solidFill>
                  <a:srgbClr val="191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5" name="Freeform 53"/>
                <p:cNvSpPr>
                  <a:spLocks/>
                </p:cNvSpPr>
                <p:nvPr/>
              </p:nvSpPr>
              <p:spPr bwMode="auto">
                <a:xfrm>
                  <a:off x="7259" y="3650"/>
                  <a:ext cx="1388" cy="1390"/>
                </a:xfrm>
                <a:custGeom>
                  <a:avLst/>
                  <a:gdLst>
                    <a:gd name="T0" fmla="*/ 658 w 1388"/>
                    <a:gd name="T1" fmla="*/ 2 h 1390"/>
                    <a:gd name="T2" fmla="*/ 554 w 1388"/>
                    <a:gd name="T3" fmla="*/ 16 h 1390"/>
                    <a:gd name="T4" fmla="*/ 456 w 1388"/>
                    <a:gd name="T5" fmla="*/ 44 h 1390"/>
                    <a:gd name="T6" fmla="*/ 364 w 1388"/>
                    <a:gd name="T7" fmla="*/ 84 h 1390"/>
                    <a:gd name="T8" fmla="*/ 280 w 1388"/>
                    <a:gd name="T9" fmla="*/ 138 h 1390"/>
                    <a:gd name="T10" fmla="*/ 204 w 1388"/>
                    <a:gd name="T11" fmla="*/ 204 h 1390"/>
                    <a:gd name="T12" fmla="*/ 138 w 1388"/>
                    <a:gd name="T13" fmla="*/ 280 h 1390"/>
                    <a:gd name="T14" fmla="*/ 84 w 1388"/>
                    <a:gd name="T15" fmla="*/ 364 h 1390"/>
                    <a:gd name="T16" fmla="*/ 42 w 1388"/>
                    <a:gd name="T17" fmla="*/ 456 h 1390"/>
                    <a:gd name="T18" fmla="*/ 14 w 1388"/>
                    <a:gd name="T19" fmla="*/ 556 h 1390"/>
                    <a:gd name="T20" fmla="*/ 2 w 1388"/>
                    <a:gd name="T21" fmla="*/ 660 h 1390"/>
                    <a:gd name="T22" fmla="*/ 2 w 1388"/>
                    <a:gd name="T23" fmla="*/ 732 h 1390"/>
                    <a:gd name="T24" fmla="*/ 14 w 1388"/>
                    <a:gd name="T25" fmla="*/ 836 h 1390"/>
                    <a:gd name="T26" fmla="*/ 42 w 1388"/>
                    <a:gd name="T27" fmla="*/ 934 h 1390"/>
                    <a:gd name="T28" fmla="*/ 84 w 1388"/>
                    <a:gd name="T29" fmla="*/ 1028 h 1390"/>
                    <a:gd name="T30" fmla="*/ 138 w 1388"/>
                    <a:gd name="T31" fmla="*/ 1112 h 1390"/>
                    <a:gd name="T32" fmla="*/ 204 w 1388"/>
                    <a:gd name="T33" fmla="*/ 1188 h 1390"/>
                    <a:gd name="T34" fmla="*/ 280 w 1388"/>
                    <a:gd name="T35" fmla="*/ 1252 h 1390"/>
                    <a:gd name="T36" fmla="*/ 364 w 1388"/>
                    <a:gd name="T37" fmla="*/ 1308 h 1390"/>
                    <a:gd name="T38" fmla="*/ 456 w 1388"/>
                    <a:gd name="T39" fmla="*/ 1348 h 1390"/>
                    <a:gd name="T40" fmla="*/ 554 w 1388"/>
                    <a:gd name="T41" fmla="*/ 1376 h 1390"/>
                    <a:gd name="T42" fmla="*/ 658 w 1388"/>
                    <a:gd name="T43" fmla="*/ 1390 h 1390"/>
                    <a:gd name="T44" fmla="*/ 730 w 1388"/>
                    <a:gd name="T45" fmla="*/ 1390 h 1390"/>
                    <a:gd name="T46" fmla="*/ 834 w 1388"/>
                    <a:gd name="T47" fmla="*/ 1376 h 1390"/>
                    <a:gd name="T48" fmla="*/ 932 w 1388"/>
                    <a:gd name="T49" fmla="*/ 1348 h 1390"/>
                    <a:gd name="T50" fmla="*/ 1024 w 1388"/>
                    <a:gd name="T51" fmla="*/ 1308 h 1390"/>
                    <a:gd name="T52" fmla="*/ 1110 w 1388"/>
                    <a:gd name="T53" fmla="*/ 1252 h 1390"/>
                    <a:gd name="T54" fmla="*/ 1184 w 1388"/>
                    <a:gd name="T55" fmla="*/ 1188 h 1390"/>
                    <a:gd name="T56" fmla="*/ 1250 w 1388"/>
                    <a:gd name="T57" fmla="*/ 1112 h 1390"/>
                    <a:gd name="T58" fmla="*/ 1304 w 1388"/>
                    <a:gd name="T59" fmla="*/ 1028 h 1390"/>
                    <a:gd name="T60" fmla="*/ 1346 w 1388"/>
                    <a:gd name="T61" fmla="*/ 934 h 1390"/>
                    <a:gd name="T62" fmla="*/ 1374 w 1388"/>
                    <a:gd name="T63" fmla="*/ 836 h 1390"/>
                    <a:gd name="T64" fmla="*/ 1388 w 1388"/>
                    <a:gd name="T65" fmla="*/ 732 h 1390"/>
                    <a:gd name="T66" fmla="*/ 1388 w 1388"/>
                    <a:gd name="T67" fmla="*/ 660 h 1390"/>
                    <a:gd name="T68" fmla="*/ 1374 w 1388"/>
                    <a:gd name="T69" fmla="*/ 556 h 1390"/>
                    <a:gd name="T70" fmla="*/ 1346 w 1388"/>
                    <a:gd name="T71" fmla="*/ 456 h 1390"/>
                    <a:gd name="T72" fmla="*/ 1304 w 1388"/>
                    <a:gd name="T73" fmla="*/ 364 h 1390"/>
                    <a:gd name="T74" fmla="*/ 1250 w 1388"/>
                    <a:gd name="T75" fmla="*/ 280 h 1390"/>
                    <a:gd name="T76" fmla="*/ 1184 w 1388"/>
                    <a:gd name="T77" fmla="*/ 204 h 1390"/>
                    <a:gd name="T78" fmla="*/ 1110 w 1388"/>
                    <a:gd name="T79" fmla="*/ 138 h 1390"/>
                    <a:gd name="T80" fmla="*/ 1024 w 1388"/>
                    <a:gd name="T81" fmla="*/ 84 h 1390"/>
                    <a:gd name="T82" fmla="*/ 932 w 1388"/>
                    <a:gd name="T83" fmla="*/ 44 h 1390"/>
                    <a:gd name="T84" fmla="*/ 834 w 1388"/>
                    <a:gd name="T85" fmla="*/ 16 h 1390"/>
                    <a:gd name="T86" fmla="*/ 730 w 1388"/>
                    <a:gd name="T87" fmla="*/ 2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88" h="1390">
                      <a:moveTo>
                        <a:pt x="694" y="0"/>
                      </a:moveTo>
                      <a:lnTo>
                        <a:pt x="694" y="0"/>
                      </a:lnTo>
                      <a:lnTo>
                        <a:pt x="658" y="2"/>
                      </a:lnTo>
                      <a:lnTo>
                        <a:pt x="624" y="4"/>
                      </a:lnTo>
                      <a:lnTo>
                        <a:pt x="588" y="8"/>
                      </a:lnTo>
                      <a:lnTo>
                        <a:pt x="554" y="16"/>
                      </a:lnTo>
                      <a:lnTo>
                        <a:pt x="520" y="22"/>
                      </a:lnTo>
                      <a:lnTo>
                        <a:pt x="488" y="32"/>
                      </a:lnTo>
                      <a:lnTo>
                        <a:pt x="456" y="44"/>
                      </a:lnTo>
                      <a:lnTo>
                        <a:pt x="424" y="56"/>
                      </a:lnTo>
                      <a:lnTo>
                        <a:pt x="394" y="70"/>
                      </a:lnTo>
                      <a:lnTo>
                        <a:pt x="364" y="84"/>
                      </a:lnTo>
                      <a:lnTo>
                        <a:pt x="334" y="102"/>
                      </a:lnTo>
                      <a:lnTo>
                        <a:pt x="306" y="120"/>
                      </a:lnTo>
                      <a:lnTo>
                        <a:pt x="280" y="138"/>
                      </a:lnTo>
                      <a:lnTo>
                        <a:pt x="252" y="160"/>
                      </a:lnTo>
                      <a:lnTo>
                        <a:pt x="228" y="182"/>
                      </a:lnTo>
                      <a:lnTo>
                        <a:pt x="204" y="204"/>
                      </a:lnTo>
                      <a:lnTo>
                        <a:pt x="180" y="228"/>
                      </a:lnTo>
                      <a:lnTo>
                        <a:pt x="158" y="254"/>
                      </a:lnTo>
                      <a:lnTo>
                        <a:pt x="138" y="280"/>
                      </a:lnTo>
                      <a:lnTo>
                        <a:pt x="118" y="308"/>
                      </a:lnTo>
                      <a:lnTo>
                        <a:pt x="100" y="336"/>
                      </a:lnTo>
                      <a:lnTo>
                        <a:pt x="84" y="364"/>
                      </a:lnTo>
                      <a:lnTo>
                        <a:pt x="68" y="394"/>
                      </a:lnTo>
                      <a:lnTo>
                        <a:pt x="54" y="426"/>
                      </a:lnTo>
                      <a:lnTo>
                        <a:pt x="42" y="456"/>
                      </a:lnTo>
                      <a:lnTo>
                        <a:pt x="32" y="490"/>
                      </a:lnTo>
                      <a:lnTo>
                        <a:pt x="22" y="522"/>
                      </a:lnTo>
                      <a:lnTo>
                        <a:pt x="14" y="556"/>
                      </a:lnTo>
                      <a:lnTo>
                        <a:pt x="8" y="590"/>
                      </a:lnTo>
                      <a:lnTo>
                        <a:pt x="4" y="624"/>
                      </a:lnTo>
                      <a:lnTo>
                        <a:pt x="2" y="660"/>
                      </a:lnTo>
                      <a:lnTo>
                        <a:pt x="0" y="696"/>
                      </a:lnTo>
                      <a:lnTo>
                        <a:pt x="0" y="696"/>
                      </a:lnTo>
                      <a:lnTo>
                        <a:pt x="2" y="732"/>
                      </a:lnTo>
                      <a:lnTo>
                        <a:pt x="4" y="766"/>
                      </a:lnTo>
                      <a:lnTo>
                        <a:pt x="8" y="802"/>
                      </a:lnTo>
                      <a:lnTo>
                        <a:pt x="14" y="836"/>
                      </a:lnTo>
                      <a:lnTo>
                        <a:pt x="22" y="870"/>
                      </a:lnTo>
                      <a:lnTo>
                        <a:pt x="32" y="902"/>
                      </a:lnTo>
                      <a:lnTo>
                        <a:pt x="42" y="934"/>
                      </a:lnTo>
                      <a:lnTo>
                        <a:pt x="54" y="966"/>
                      </a:lnTo>
                      <a:lnTo>
                        <a:pt x="68" y="998"/>
                      </a:lnTo>
                      <a:lnTo>
                        <a:pt x="84" y="1028"/>
                      </a:lnTo>
                      <a:lnTo>
                        <a:pt x="100" y="1056"/>
                      </a:lnTo>
                      <a:lnTo>
                        <a:pt x="118" y="1084"/>
                      </a:lnTo>
                      <a:lnTo>
                        <a:pt x="138" y="1112"/>
                      </a:lnTo>
                      <a:lnTo>
                        <a:pt x="158" y="1138"/>
                      </a:lnTo>
                      <a:lnTo>
                        <a:pt x="180" y="1164"/>
                      </a:lnTo>
                      <a:lnTo>
                        <a:pt x="204" y="1188"/>
                      </a:lnTo>
                      <a:lnTo>
                        <a:pt x="228" y="1210"/>
                      </a:lnTo>
                      <a:lnTo>
                        <a:pt x="252" y="1232"/>
                      </a:lnTo>
                      <a:lnTo>
                        <a:pt x="280" y="1252"/>
                      </a:lnTo>
                      <a:lnTo>
                        <a:pt x="306" y="1272"/>
                      </a:lnTo>
                      <a:lnTo>
                        <a:pt x="334" y="1290"/>
                      </a:lnTo>
                      <a:lnTo>
                        <a:pt x="364" y="1308"/>
                      </a:lnTo>
                      <a:lnTo>
                        <a:pt x="394" y="1322"/>
                      </a:lnTo>
                      <a:lnTo>
                        <a:pt x="424" y="1336"/>
                      </a:lnTo>
                      <a:lnTo>
                        <a:pt x="456" y="1348"/>
                      </a:lnTo>
                      <a:lnTo>
                        <a:pt x="488" y="1360"/>
                      </a:lnTo>
                      <a:lnTo>
                        <a:pt x="520" y="1370"/>
                      </a:lnTo>
                      <a:lnTo>
                        <a:pt x="554" y="1376"/>
                      </a:lnTo>
                      <a:lnTo>
                        <a:pt x="588" y="1382"/>
                      </a:lnTo>
                      <a:lnTo>
                        <a:pt x="624" y="1388"/>
                      </a:lnTo>
                      <a:lnTo>
                        <a:pt x="658" y="1390"/>
                      </a:lnTo>
                      <a:lnTo>
                        <a:pt x="694" y="1390"/>
                      </a:lnTo>
                      <a:lnTo>
                        <a:pt x="694" y="1390"/>
                      </a:lnTo>
                      <a:lnTo>
                        <a:pt x="730" y="1390"/>
                      </a:lnTo>
                      <a:lnTo>
                        <a:pt x="766" y="1388"/>
                      </a:lnTo>
                      <a:lnTo>
                        <a:pt x="800" y="1382"/>
                      </a:lnTo>
                      <a:lnTo>
                        <a:pt x="834" y="1376"/>
                      </a:lnTo>
                      <a:lnTo>
                        <a:pt x="868" y="1370"/>
                      </a:lnTo>
                      <a:lnTo>
                        <a:pt x="900" y="1360"/>
                      </a:lnTo>
                      <a:lnTo>
                        <a:pt x="932" y="1348"/>
                      </a:lnTo>
                      <a:lnTo>
                        <a:pt x="964" y="1336"/>
                      </a:lnTo>
                      <a:lnTo>
                        <a:pt x="996" y="1322"/>
                      </a:lnTo>
                      <a:lnTo>
                        <a:pt x="1024" y="1308"/>
                      </a:lnTo>
                      <a:lnTo>
                        <a:pt x="1054" y="1290"/>
                      </a:lnTo>
                      <a:lnTo>
                        <a:pt x="1082" y="1272"/>
                      </a:lnTo>
                      <a:lnTo>
                        <a:pt x="1110" y="1252"/>
                      </a:lnTo>
                      <a:lnTo>
                        <a:pt x="1136" y="1232"/>
                      </a:lnTo>
                      <a:lnTo>
                        <a:pt x="1160" y="1210"/>
                      </a:lnTo>
                      <a:lnTo>
                        <a:pt x="1184" y="1188"/>
                      </a:lnTo>
                      <a:lnTo>
                        <a:pt x="1208" y="1164"/>
                      </a:lnTo>
                      <a:lnTo>
                        <a:pt x="1230" y="1138"/>
                      </a:lnTo>
                      <a:lnTo>
                        <a:pt x="1250" y="1112"/>
                      </a:lnTo>
                      <a:lnTo>
                        <a:pt x="1270" y="1084"/>
                      </a:lnTo>
                      <a:lnTo>
                        <a:pt x="1288" y="1056"/>
                      </a:lnTo>
                      <a:lnTo>
                        <a:pt x="1304" y="1028"/>
                      </a:lnTo>
                      <a:lnTo>
                        <a:pt x="1320" y="998"/>
                      </a:lnTo>
                      <a:lnTo>
                        <a:pt x="1334" y="966"/>
                      </a:lnTo>
                      <a:lnTo>
                        <a:pt x="1346" y="934"/>
                      </a:lnTo>
                      <a:lnTo>
                        <a:pt x="1356" y="902"/>
                      </a:lnTo>
                      <a:lnTo>
                        <a:pt x="1366" y="870"/>
                      </a:lnTo>
                      <a:lnTo>
                        <a:pt x="1374" y="836"/>
                      </a:lnTo>
                      <a:lnTo>
                        <a:pt x="1380" y="802"/>
                      </a:lnTo>
                      <a:lnTo>
                        <a:pt x="1384" y="766"/>
                      </a:lnTo>
                      <a:lnTo>
                        <a:pt x="1388" y="732"/>
                      </a:lnTo>
                      <a:lnTo>
                        <a:pt x="1388" y="696"/>
                      </a:lnTo>
                      <a:lnTo>
                        <a:pt x="1388" y="696"/>
                      </a:lnTo>
                      <a:lnTo>
                        <a:pt x="1388" y="660"/>
                      </a:lnTo>
                      <a:lnTo>
                        <a:pt x="1384" y="624"/>
                      </a:lnTo>
                      <a:lnTo>
                        <a:pt x="1380" y="590"/>
                      </a:lnTo>
                      <a:lnTo>
                        <a:pt x="1374" y="556"/>
                      </a:lnTo>
                      <a:lnTo>
                        <a:pt x="1366" y="522"/>
                      </a:lnTo>
                      <a:lnTo>
                        <a:pt x="1356" y="490"/>
                      </a:lnTo>
                      <a:lnTo>
                        <a:pt x="1346" y="456"/>
                      </a:lnTo>
                      <a:lnTo>
                        <a:pt x="1334" y="426"/>
                      </a:lnTo>
                      <a:lnTo>
                        <a:pt x="1320" y="394"/>
                      </a:lnTo>
                      <a:lnTo>
                        <a:pt x="1304" y="364"/>
                      </a:lnTo>
                      <a:lnTo>
                        <a:pt x="1288" y="336"/>
                      </a:lnTo>
                      <a:lnTo>
                        <a:pt x="1270" y="308"/>
                      </a:lnTo>
                      <a:lnTo>
                        <a:pt x="1250" y="280"/>
                      </a:lnTo>
                      <a:lnTo>
                        <a:pt x="1230" y="254"/>
                      </a:lnTo>
                      <a:lnTo>
                        <a:pt x="1208" y="228"/>
                      </a:lnTo>
                      <a:lnTo>
                        <a:pt x="1184" y="204"/>
                      </a:lnTo>
                      <a:lnTo>
                        <a:pt x="1160" y="182"/>
                      </a:lnTo>
                      <a:lnTo>
                        <a:pt x="1136" y="160"/>
                      </a:lnTo>
                      <a:lnTo>
                        <a:pt x="1110" y="138"/>
                      </a:lnTo>
                      <a:lnTo>
                        <a:pt x="1082" y="120"/>
                      </a:lnTo>
                      <a:lnTo>
                        <a:pt x="1054" y="102"/>
                      </a:lnTo>
                      <a:lnTo>
                        <a:pt x="1024" y="84"/>
                      </a:lnTo>
                      <a:lnTo>
                        <a:pt x="996" y="70"/>
                      </a:lnTo>
                      <a:lnTo>
                        <a:pt x="964" y="56"/>
                      </a:lnTo>
                      <a:lnTo>
                        <a:pt x="932" y="44"/>
                      </a:lnTo>
                      <a:lnTo>
                        <a:pt x="900" y="32"/>
                      </a:lnTo>
                      <a:lnTo>
                        <a:pt x="868" y="22"/>
                      </a:lnTo>
                      <a:lnTo>
                        <a:pt x="834" y="16"/>
                      </a:lnTo>
                      <a:lnTo>
                        <a:pt x="800" y="8"/>
                      </a:lnTo>
                      <a:lnTo>
                        <a:pt x="766" y="4"/>
                      </a:lnTo>
                      <a:lnTo>
                        <a:pt x="730" y="2"/>
                      </a:lnTo>
                      <a:lnTo>
                        <a:pt x="6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6" name="Freeform 54"/>
                <p:cNvSpPr>
                  <a:spLocks/>
                </p:cNvSpPr>
                <p:nvPr/>
              </p:nvSpPr>
              <p:spPr bwMode="auto">
                <a:xfrm>
                  <a:off x="7673" y="4064"/>
                  <a:ext cx="562" cy="564"/>
                </a:xfrm>
                <a:custGeom>
                  <a:avLst/>
                  <a:gdLst>
                    <a:gd name="T0" fmla="*/ 280 w 562"/>
                    <a:gd name="T1" fmla="*/ 564 h 564"/>
                    <a:gd name="T2" fmla="*/ 224 w 562"/>
                    <a:gd name="T3" fmla="*/ 558 h 564"/>
                    <a:gd name="T4" fmla="*/ 170 w 562"/>
                    <a:gd name="T5" fmla="*/ 542 h 564"/>
                    <a:gd name="T6" fmla="*/ 124 w 562"/>
                    <a:gd name="T7" fmla="*/ 516 h 564"/>
                    <a:gd name="T8" fmla="*/ 82 w 562"/>
                    <a:gd name="T9" fmla="*/ 482 h 564"/>
                    <a:gd name="T10" fmla="*/ 48 w 562"/>
                    <a:gd name="T11" fmla="*/ 440 h 564"/>
                    <a:gd name="T12" fmla="*/ 22 w 562"/>
                    <a:gd name="T13" fmla="*/ 392 h 564"/>
                    <a:gd name="T14" fmla="*/ 4 w 562"/>
                    <a:gd name="T15" fmla="*/ 338 h 564"/>
                    <a:gd name="T16" fmla="*/ 0 w 562"/>
                    <a:gd name="T17" fmla="*/ 282 h 564"/>
                    <a:gd name="T18" fmla="*/ 0 w 562"/>
                    <a:gd name="T19" fmla="*/ 254 h 564"/>
                    <a:gd name="T20" fmla="*/ 12 w 562"/>
                    <a:gd name="T21" fmla="*/ 198 h 564"/>
                    <a:gd name="T22" fmla="*/ 32 w 562"/>
                    <a:gd name="T23" fmla="*/ 148 h 564"/>
                    <a:gd name="T24" fmla="*/ 64 w 562"/>
                    <a:gd name="T25" fmla="*/ 102 h 564"/>
                    <a:gd name="T26" fmla="*/ 102 w 562"/>
                    <a:gd name="T27" fmla="*/ 64 h 564"/>
                    <a:gd name="T28" fmla="*/ 146 w 562"/>
                    <a:gd name="T29" fmla="*/ 34 h 564"/>
                    <a:gd name="T30" fmla="*/ 196 w 562"/>
                    <a:gd name="T31" fmla="*/ 12 h 564"/>
                    <a:gd name="T32" fmla="*/ 252 w 562"/>
                    <a:gd name="T33" fmla="*/ 2 h 564"/>
                    <a:gd name="T34" fmla="*/ 280 w 562"/>
                    <a:gd name="T35" fmla="*/ 0 h 564"/>
                    <a:gd name="T36" fmla="*/ 336 w 562"/>
                    <a:gd name="T37" fmla="*/ 6 h 564"/>
                    <a:gd name="T38" fmla="*/ 390 w 562"/>
                    <a:gd name="T39" fmla="*/ 22 h 564"/>
                    <a:gd name="T40" fmla="*/ 438 w 562"/>
                    <a:gd name="T41" fmla="*/ 48 h 564"/>
                    <a:gd name="T42" fmla="*/ 480 w 562"/>
                    <a:gd name="T43" fmla="*/ 82 h 564"/>
                    <a:gd name="T44" fmla="*/ 514 w 562"/>
                    <a:gd name="T45" fmla="*/ 124 h 564"/>
                    <a:gd name="T46" fmla="*/ 540 w 562"/>
                    <a:gd name="T47" fmla="*/ 172 h 564"/>
                    <a:gd name="T48" fmla="*/ 556 w 562"/>
                    <a:gd name="T49" fmla="*/ 226 h 564"/>
                    <a:gd name="T50" fmla="*/ 562 w 562"/>
                    <a:gd name="T51" fmla="*/ 282 h 564"/>
                    <a:gd name="T52" fmla="*/ 560 w 562"/>
                    <a:gd name="T53" fmla="*/ 310 h 564"/>
                    <a:gd name="T54" fmla="*/ 548 w 562"/>
                    <a:gd name="T55" fmla="*/ 366 h 564"/>
                    <a:gd name="T56" fmla="*/ 528 w 562"/>
                    <a:gd name="T57" fmla="*/ 416 h 564"/>
                    <a:gd name="T58" fmla="*/ 498 w 562"/>
                    <a:gd name="T59" fmla="*/ 462 h 564"/>
                    <a:gd name="T60" fmla="*/ 460 w 562"/>
                    <a:gd name="T61" fmla="*/ 500 h 564"/>
                    <a:gd name="T62" fmla="*/ 414 w 562"/>
                    <a:gd name="T63" fmla="*/ 530 h 564"/>
                    <a:gd name="T64" fmla="*/ 364 w 562"/>
                    <a:gd name="T65" fmla="*/ 552 h 564"/>
                    <a:gd name="T66" fmla="*/ 310 w 562"/>
                    <a:gd name="T67" fmla="*/ 56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2" h="564">
                      <a:moveTo>
                        <a:pt x="280" y="564"/>
                      </a:moveTo>
                      <a:lnTo>
                        <a:pt x="280" y="564"/>
                      </a:lnTo>
                      <a:lnTo>
                        <a:pt x="252" y="562"/>
                      </a:lnTo>
                      <a:lnTo>
                        <a:pt x="224" y="558"/>
                      </a:lnTo>
                      <a:lnTo>
                        <a:pt x="196" y="552"/>
                      </a:lnTo>
                      <a:lnTo>
                        <a:pt x="170" y="542"/>
                      </a:lnTo>
                      <a:lnTo>
                        <a:pt x="146" y="530"/>
                      </a:lnTo>
                      <a:lnTo>
                        <a:pt x="124" y="516"/>
                      </a:lnTo>
                      <a:lnTo>
                        <a:pt x="102" y="500"/>
                      </a:lnTo>
                      <a:lnTo>
                        <a:pt x="82" y="482"/>
                      </a:lnTo>
                      <a:lnTo>
                        <a:pt x="64" y="462"/>
                      </a:lnTo>
                      <a:lnTo>
                        <a:pt x="48" y="440"/>
                      </a:lnTo>
                      <a:lnTo>
                        <a:pt x="32" y="416"/>
                      </a:lnTo>
                      <a:lnTo>
                        <a:pt x="22" y="392"/>
                      </a:lnTo>
                      <a:lnTo>
                        <a:pt x="12" y="366"/>
                      </a:lnTo>
                      <a:lnTo>
                        <a:pt x="4" y="338"/>
                      </a:lnTo>
                      <a:lnTo>
                        <a:pt x="0" y="310"/>
                      </a:lnTo>
                      <a:lnTo>
                        <a:pt x="0" y="282"/>
                      </a:lnTo>
                      <a:lnTo>
                        <a:pt x="0" y="282"/>
                      </a:lnTo>
                      <a:lnTo>
                        <a:pt x="0" y="254"/>
                      </a:lnTo>
                      <a:lnTo>
                        <a:pt x="4" y="226"/>
                      </a:lnTo>
                      <a:lnTo>
                        <a:pt x="12" y="198"/>
                      </a:lnTo>
                      <a:lnTo>
                        <a:pt x="22" y="172"/>
                      </a:lnTo>
                      <a:lnTo>
                        <a:pt x="32" y="148"/>
                      </a:lnTo>
                      <a:lnTo>
                        <a:pt x="48" y="124"/>
                      </a:lnTo>
                      <a:lnTo>
                        <a:pt x="64" y="102"/>
                      </a:lnTo>
                      <a:lnTo>
                        <a:pt x="82" y="82"/>
                      </a:lnTo>
                      <a:lnTo>
                        <a:pt x="102" y="64"/>
                      </a:lnTo>
                      <a:lnTo>
                        <a:pt x="124" y="48"/>
                      </a:lnTo>
                      <a:lnTo>
                        <a:pt x="146" y="34"/>
                      </a:lnTo>
                      <a:lnTo>
                        <a:pt x="170" y="22"/>
                      </a:lnTo>
                      <a:lnTo>
                        <a:pt x="196" y="12"/>
                      </a:lnTo>
                      <a:lnTo>
                        <a:pt x="224" y="6"/>
                      </a:lnTo>
                      <a:lnTo>
                        <a:pt x="252" y="2"/>
                      </a:lnTo>
                      <a:lnTo>
                        <a:pt x="280" y="0"/>
                      </a:lnTo>
                      <a:lnTo>
                        <a:pt x="280" y="0"/>
                      </a:lnTo>
                      <a:lnTo>
                        <a:pt x="310" y="2"/>
                      </a:lnTo>
                      <a:lnTo>
                        <a:pt x="336" y="6"/>
                      </a:lnTo>
                      <a:lnTo>
                        <a:pt x="364" y="12"/>
                      </a:lnTo>
                      <a:lnTo>
                        <a:pt x="390" y="22"/>
                      </a:lnTo>
                      <a:lnTo>
                        <a:pt x="414" y="34"/>
                      </a:lnTo>
                      <a:lnTo>
                        <a:pt x="438" y="48"/>
                      </a:lnTo>
                      <a:lnTo>
                        <a:pt x="460" y="64"/>
                      </a:lnTo>
                      <a:lnTo>
                        <a:pt x="480" y="82"/>
                      </a:lnTo>
                      <a:lnTo>
                        <a:pt x="498" y="102"/>
                      </a:lnTo>
                      <a:lnTo>
                        <a:pt x="514" y="124"/>
                      </a:lnTo>
                      <a:lnTo>
                        <a:pt x="528" y="148"/>
                      </a:lnTo>
                      <a:lnTo>
                        <a:pt x="540" y="172"/>
                      </a:lnTo>
                      <a:lnTo>
                        <a:pt x="548" y="198"/>
                      </a:lnTo>
                      <a:lnTo>
                        <a:pt x="556" y="226"/>
                      </a:lnTo>
                      <a:lnTo>
                        <a:pt x="560" y="254"/>
                      </a:lnTo>
                      <a:lnTo>
                        <a:pt x="562" y="282"/>
                      </a:lnTo>
                      <a:lnTo>
                        <a:pt x="562" y="282"/>
                      </a:lnTo>
                      <a:lnTo>
                        <a:pt x="560" y="310"/>
                      </a:lnTo>
                      <a:lnTo>
                        <a:pt x="556" y="338"/>
                      </a:lnTo>
                      <a:lnTo>
                        <a:pt x="548" y="366"/>
                      </a:lnTo>
                      <a:lnTo>
                        <a:pt x="540" y="392"/>
                      </a:lnTo>
                      <a:lnTo>
                        <a:pt x="528" y="416"/>
                      </a:lnTo>
                      <a:lnTo>
                        <a:pt x="514" y="440"/>
                      </a:lnTo>
                      <a:lnTo>
                        <a:pt x="498" y="462"/>
                      </a:lnTo>
                      <a:lnTo>
                        <a:pt x="480" y="482"/>
                      </a:lnTo>
                      <a:lnTo>
                        <a:pt x="460" y="500"/>
                      </a:lnTo>
                      <a:lnTo>
                        <a:pt x="438" y="516"/>
                      </a:lnTo>
                      <a:lnTo>
                        <a:pt x="414" y="530"/>
                      </a:lnTo>
                      <a:lnTo>
                        <a:pt x="390" y="542"/>
                      </a:lnTo>
                      <a:lnTo>
                        <a:pt x="364" y="552"/>
                      </a:lnTo>
                      <a:lnTo>
                        <a:pt x="336" y="558"/>
                      </a:lnTo>
                      <a:lnTo>
                        <a:pt x="310" y="562"/>
                      </a:lnTo>
                      <a:lnTo>
                        <a:pt x="280" y="5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7" name="Freeform 55"/>
                <p:cNvSpPr>
                  <a:spLocks noEditPoints="1"/>
                </p:cNvSpPr>
                <p:nvPr/>
              </p:nvSpPr>
              <p:spPr bwMode="auto">
                <a:xfrm>
                  <a:off x="7111" y="3502"/>
                  <a:ext cx="1684" cy="1688"/>
                </a:xfrm>
                <a:custGeom>
                  <a:avLst/>
                  <a:gdLst>
                    <a:gd name="T0" fmla="*/ 1666 w 1684"/>
                    <a:gd name="T1" fmla="*/ 776 h 1688"/>
                    <a:gd name="T2" fmla="*/ 1654 w 1684"/>
                    <a:gd name="T3" fmla="*/ 690 h 1688"/>
                    <a:gd name="T4" fmla="*/ 1640 w 1684"/>
                    <a:gd name="T5" fmla="*/ 602 h 1688"/>
                    <a:gd name="T6" fmla="*/ 1612 w 1684"/>
                    <a:gd name="T7" fmla="*/ 514 h 1688"/>
                    <a:gd name="T8" fmla="*/ 1574 w 1684"/>
                    <a:gd name="T9" fmla="*/ 434 h 1688"/>
                    <a:gd name="T10" fmla="*/ 1526 w 1684"/>
                    <a:gd name="T11" fmla="*/ 354 h 1688"/>
                    <a:gd name="T12" fmla="*/ 1468 w 1684"/>
                    <a:gd name="T13" fmla="*/ 280 h 1688"/>
                    <a:gd name="T14" fmla="*/ 1406 w 1684"/>
                    <a:gd name="T15" fmla="*/ 216 h 1688"/>
                    <a:gd name="T16" fmla="*/ 1332 w 1684"/>
                    <a:gd name="T17" fmla="*/ 158 h 1688"/>
                    <a:gd name="T18" fmla="*/ 1250 w 1684"/>
                    <a:gd name="T19" fmla="*/ 110 h 1688"/>
                    <a:gd name="T20" fmla="*/ 1172 w 1684"/>
                    <a:gd name="T21" fmla="*/ 72 h 1688"/>
                    <a:gd name="T22" fmla="*/ 1084 w 1684"/>
                    <a:gd name="T23" fmla="*/ 46 h 1688"/>
                    <a:gd name="T24" fmla="*/ 996 w 1684"/>
                    <a:gd name="T25" fmla="*/ 30 h 1688"/>
                    <a:gd name="T26" fmla="*/ 910 w 1684"/>
                    <a:gd name="T27" fmla="*/ 18 h 1688"/>
                    <a:gd name="T28" fmla="*/ 820 w 1684"/>
                    <a:gd name="T29" fmla="*/ 68 h 1688"/>
                    <a:gd name="T30" fmla="*/ 738 w 1684"/>
                    <a:gd name="T31" fmla="*/ 74 h 1688"/>
                    <a:gd name="T32" fmla="*/ 624 w 1684"/>
                    <a:gd name="T33" fmla="*/ 98 h 1688"/>
                    <a:gd name="T34" fmla="*/ 548 w 1684"/>
                    <a:gd name="T35" fmla="*/ 126 h 1688"/>
                    <a:gd name="T36" fmla="*/ 444 w 1684"/>
                    <a:gd name="T37" fmla="*/ 118 h 1688"/>
                    <a:gd name="T38" fmla="*/ 372 w 1684"/>
                    <a:gd name="T39" fmla="*/ 164 h 1688"/>
                    <a:gd name="T40" fmla="*/ 296 w 1684"/>
                    <a:gd name="T41" fmla="*/ 212 h 1688"/>
                    <a:gd name="T42" fmla="*/ 228 w 1684"/>
                    <a:gd name="T43" fmla="*/ 274 h 1688"/>
                    <a:gd name="T44" fmla="*/ 172 w 1684"/>
                    <a:gd name="T45" fmla="*/ 340 h 1688"/>
                    <a:gd name="T46" fmla="*/ 116 w 1684"/>
                    <a:gd name="T47" fmla="*/ 416 h 1688"/>
                    <a:gd name="T48" fmla="*/ 72 w 1684"/>
                    <a:gd name="T49" fmla="*/ 500 h 1688"/>
                    <a:gd name="T50" fmla="*/ 42 w 1684"/>
                    <a:gd name="T51" fmla="*/ 584 h 1688"/>
                    <a:gd name="T52" fmla="*/ 18 w 1684"/>
                    <a:gd name="T53" fmla="*/ 676 h 1688"/>
                    <a:gd name="T54" fmla="*/ 8 w 1684"/>
                    <a:gd name="T55" fmla="*/ 768 h 1688"/>
                    <a:gd name="T56" fmla="*/ 4 w 1684"/>
                    <a:gd name="T57" fmla="*/ 856 h 1688"/>
                    <a:gd name="T58" fmla="*/ 16 w 1684"/>
                    <a:gd name="T59" fmla="*/ 948 h 1688"/>
                    <a:gd name="T60" fmla="*/ 38 w 1684"/>
                    <a:gd name="T61" fmla="*/ 1034 h 1688"/>
                    <a:gd name="T62" fmla="*/ 62 w 1684"/>
                    <a:gd name="T63" fmla="*/ 1118 h 1688"/>
                    <a:gd name="T64" fmla="*/ 144 w 1684"/>
                    <a:gd name="T65" fmla="*/ 1180 h 1688"/>
                    <a:gd name="T66" fmla="*/ 182 w 1684"/>
                    <a:gd name="T67" fmla="*/ 1252 h 1688"/>
                    <a:gd name="T68" fmla="*/ 252 w 1684"/>
                    <a:gd name="T69" fmla="*/ 1346 h 1688"/>
                    <a:gd name="T70" fmla="*/ 306 w 1684"/>
                    <a:gd name="T71" fmla="*/ 1406 h 1688"/>
                    <a:gd name="T72" fmla="*/ 342 w 1684"/>
                    <a:gd name="T73" fmla="*/ 1504 h 1688"/>
                    <a:gd name="T74" fmla="*/ 414 w 1684"/>
                    <a:gd name="T75" fmla="*/ 1552 h 1688"/>
                    <a:gd name="T76" fmla="*/ 488 w 1684"/>
                    <a:gd name="T77" fmla="*/ 1600 h 1688"/>
                    <a:gd name="T78" fmla="*/ 572 w 1684"/>
                    <a:gd name="T79" fmla="*/ 1638 h 1688"/>
                    <a:gd name="T80" fmla="*/ 656 w 1684"/>
                    <a:gd name="T81" fmla="*/ 1662 h 1688"/>
                    <a:gd name="T82" fmla="*/ 748 w 1684"/>
                    <a:gd name="T83" fmla="*/ 1682 h 1688"/>
                    <a:gd name="T84" fmla="*/ 842 w 1684"/>
                    <a:gd name="T85" fmla="*/ 1688 h 1688"/>
                    <a:gd name="T86" fmla="*/ 930 w 1684"/>
                    <a:gd name="T87" fmla="*/ 1684 h 1688"/>
                    <a:gd name="T88" fmla="*/ 1024 w 1684"/>
                    <a:gd name="T89" fmla="*/ 1666 h 1688"/>
                    <a:gd name="T90" fmla="*/ 1112 w 1684"/>
                    <a:gd name="T91" fmla="*/ 1638 h 1688"/>
                    <a:gd name="T92" fmla="*/ 1194 w 1684"/>
                    <a:gd name="T93" fmla="*/ 1606 h 1688"/>
                    <a:gd name="T94" fmla="*/ 1272 w 1684"/>
                    <a:gd name="T95" fmla="*/ 1558 h 1688"/>
                    <a:gd name="T96" fmla="*/ 1342 w 1684"/>
                    <a:gd name="T97" fmla="*/ 1504 h 1688"/>
                    <a:gd name="T98" fmla="*/ 1410 w 1684"/>
                    <a:gd name="T99" fmla="*/ 1448 h 1688"/>
                    <a:gd name="T100" fmla="*/ 1434 w 1684"/>
                    <a:gd name="T101" fmla="*/ 1346 h 1688"/>
                    <a:gd name="T102" fmla="*/ 1482 w 1684"/>
                    <a:gd name="T103" fmla="*/ 1282 h 1688"/>
                    <a:gd name="T104" fmla="*/ 1540 w 1684"/>
                    <a:gd name="T105" fmla="*/ 1180 h 1688"/>
                    <a:gd name="T106" fmla="*/ 1572 w 1684"/>
                    <a:gd name="T107" fmla="*/ 1106 h 1688"/>
                    <a:gd name="T108" fmla="*/ 1648 w 1684"/>
                    <a:gd name="T109" fmla="*/ 1034 h 1688"/>
                    <a:gd name="T110" fmla="*/ 1662 w 1684"/>
                    <a:gd name="T111" fmla="*/ 948 h 1688"/>
                    <a:gd name="T112" fmla="*/ 842 w 1684"/>
                    <a:gd name="T113" fmla="*/ 1516 h 1688"/>
                    <a:gd name="T114" fmla="*/ 304 w 1684"/>
                    <a:gd name="T115" fmla="*/ 1246 h 1688"/>
                    <a:gd name="T116" fmla="*/ 192 w 1684"/>
                    <a:gd name="T117" fmla="*/ 676 h 1688"/>
                    <a:gd name="T118" fmla="*/ 580 w 1684"/>
                    <a:gd name="T119" fmla="*/ 224 h 1688"/>
                    <a:gd name="T120" fmla="*/ 1162 w 1684"/>
                    <a:gd name="T121" fmla="*/ 252 h 1688"/>
                    <a:gd name="T122" fmla="*/ 1506 w 1684"/>
                    <a:gd name="T123" fmla="*/ 742 h 1688"/>
                    <a:gd name="T124" fmla="*/ 1340 w 1684"/>
                    <a:gd name="T125" fmla="*/ 1296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4" h="1688">
                      <a:moveTo>
                        <a:pt x="1670" y="862"/>
                      </a:moveTo>
                      <a:lnTo>
                        <a:pt x="1670" y="862"/>
                      </a:lnTo>
                      <a:lnTo>
                        <a:pt x="1676" y="860"/>
                      </a:lnTo>
                      <a:lnTo>
                        <a:pt x="1680" y="856"/>
                      </a:lnTo>
                      <a:lnTo>
                        <a:pt x="1680" y="856"/>
                      </a:lnTo>
                      <a:lnTo>
                        <a:pt x="1684" y="850"/>
                      </a:lnTo>
                      <a:lnTo>
                        <a:pt x="1684" y="844"/>
                      </a:lnTo>
                      <a:lnTo>
                        <a:pt x="1684" y="844"/>
                      </a:lnTo>
                      <a:lnTo>
                        <a:pt x="1684" y="838"/>
                      </a:lnTo>
                      <a:lnTo>
                        <a:pt x="1680" y="832"/>
                      </a:lnTo>
                      <a:lnTo>
                        <a:pt x="1680" y="832"/>
                      </a:lnTo>
                      <a:lnTo>
                        <a:pt x="1676" y="828"/>
                      </a:lnTo>
                      <a:lnTo>
                        <a:pt x="1670" y="826"/>
                      </a:lnTo>
                      <a:lnTo>
                        <a:pt x="1670" y="826"/>
                      </a:lnTo>
                      <a:lnTo>
                        <a:pt x="1616" y="820"/>
                      </a:lnTo>
                      <a:lnTo>
                        <a:pt x="1616" y="820"/>
                      </a:lnTo>
                      <a:lnTo>
                        <a:pt x="1616" y="786"/>
                      </a:lnTo>
                      <a:lnTo>
                        <a:pt x="1616" y="786"/>
                      </a:lnTo>
                      <a:lnTo>
                        <a:pt x="1666" y="776"/>
                      </a:lnTo>
                      <a:lnTo>
                        <a:pt x="1666" y="776"/>
                      </a:lnTo>
                      <a:lnTo>
                        <a:pt x="1672" y="772"/>
                      </a:lnTo>
                      <a:lnTo>
                        <a:pt x="1678" y="768"/>
                      </a:lnTo>
                      <a:lnTo>
                        <a:pt x="1678" y="768"/>
                      </a:lnTo>
                      <a:lnTo>
                        <a:pt x="1680" y="762"/>
                      </a:lnTo>
                      <a:lnTo>
                        <a:pt x="1680" y="756"/>
                      </a:lnTo>
                      <a:lnTo>
                        <a:pt x="1680" y="756"/>
                      </a:lnTo>
                      <a:lnTo>
                        <a:pt x="1678" y="750"/>
                      </a:lnTo>
                      <a:lnTo>
                        <a:pt x="1674" y="744"/>
                      </a:lnTo>
                      <a:lnTo>
                        <a:pt x="1674" y="744"/>
                      </a:lnTo>
                      <a:lnTo>
                        <a:pt x="1670" y="740"/>
                      </a:lnTo>
                      <a:lnTo>
                        <a:pt x="1662" y="740"/>
                      </a:lnTo>
                      <a:lnTo>
                        <a:pt x="1662" y="740"/>
                      </a:lnTo>
                      <a:lnTo>
                        <a:pt x="1610" y="740"/>
                      </a:lnTo>
                      <a:lnTo>
                        <a:pt x="1610" y="740"/>
                      </a:lnTo>
                      <a:lnTo>
                        <a:pt x="1604" y="706"/>
                      </a:lnTo>
                      <a:lnTo>
                        <a:pt x="1604" y="706"/>
                      </a:lnTo>
                      <a:lnTo>
                        <a:pt x="1654" y="690"/>
                      </a:lnTo>
                      <a:lnTo>
                        <a:pt x="1654" y="690"/>
                      </a:lnTo>
                      <a:lnTo>
                        <a:pt x="1660" y="686"/>
                      </a:lnTo>
                      <a:lnTo>
                        <a:pt x="1664" y="682"/>
                      </a:lnTo>
                      <a:lnTo>
                        <a:pt x="1664" y="682"/>
                      </a:lnTo>
                      <a:lnTo>
                        <a:pt x="1666" y="676"/>
                      </a:lnTo>
                      <a:lnTo>
                        <a:pt x="1666" y="668"/>
                      </a:lnTo>
                      <a:lnTo>
                        <a:pt x="1666" y="668"/>
                      </a:lnTo>
                      <a:lnTo>
                        <a:pt x="1664" y="662"/>
                      </a:lnTo>
                      <a:lnTo>
                        <a:pt x="1660" y="658"/>
                      </a:lnTo>
                      <a:lnTo>
                        <a:pt x="1660" y="658"/>
                      </a:lnTo>
                      <a:lnTo>
                        <a:pt x="1654" y="654"/>
                      </a:lnTo>
                      <a:lnTo>
                        <a:pt x="1648" y="654"/>
                      </a:lnTo>
                      <a:lnTo>
                        <a:pt x="1648" y="654"/>
                      </a:lnTo>
                      <a:lnTo>
                        <a:pt x="1596" y="660"/>
                      </a:lnTo>
                      <a:lnTo>
                        <a:pt x="1596" y="660"/>
                      </a:lnTo>
                      <a:lnTo>
                        <a:pt x="1586" y="626"/>
                      </a:lnTo>
                      <a:lnTo>
                        <a:pt x="1586" y="626"/>
                      </a:lnTo>
                      <a:lnTo>
                        <a:pt x="1634" y="606"/>
                      </a:lnTo>
                      <a:lnTo>
                        <a:pt x="1634" y="606"/>
                      </a:lnTo>
                      <a:lnTo>
                        <a:pt x="1640" y="602"/>
                      </a:lnTo>
                      <a:lnTo>
                        <a:pt x="1644" y="596"/>
                      </a:lnTo>
                      <a:lnTo>
                        <a:pt x="1644" y="596"/>
                      </a:lnTo>
                      <a:lnTo>
                        <a:pt x="1644" y="590"/>
                      </a:lnTo>
                      <a:lnTo>
                        <a:pt x="1644" y="584"/>
                      </a:lnTo>
                      <a:lnTo>
                        <a:pt x="1644" y="584"/>
                      </a:lnTo>
                      <a:lnTo>
                        <a:pt x="1640" y="578"/>
                      </a:lnTo>
                      <a:lnTo>
                        <a:pt x="1636" y="572"/>
                      </a:lnTo>
                      <a:lnTo>
                        <a:pt x="1636" y="572"/>
                      </a:lnTo>
                      <a:lnTo>
                        <a:pt x="1630" y="570"/>
                      </a:lnTo>
                      <a:lnTo>
                        <a:pt x="1622" y="570"/>
                      </a:lnTo>
                      <a:lnTo>
                        <a:pt x="1622" y="570"/>
                      </a:lnTo>
                      <a:lnTo>
                        <a:pt x="1572" y="582"/>
                      </a:lnTo>
                      <a:lnTo>
                        <a:pt x="1572" y="582"/>
                      </a:lnTo>
                      <a:lnTo>
                        <a:pt x="1560" y="550"/>
                      </a:lnTo>
                      <a:lnTo>
                        <a:pt x="1560" y="550"/>
                      </a:lnTo>
                      <a:lnTo>
                        <a:pt x="1604" y="524"/>
                      </a:lnTo>
                      <a:lnTo>
                        <a:pt x="1604" y="524"/>
                      </a:lnTo>
                      <a:lnTo>
                        <a:pt x="1610" y="520"/>
                      </a:lnTo>
                      <a:lnTo>
                        <a:pt x="1612" y="514"/>
                      </a:lnTo>
                      <a:lnTo>
                        <a:pt x="1612" y="514"/>
                      </a:lnTo>
                      <a:lnTo>
                        <a:pt x="1614" y="508"/>
                      </a:lnTo>
                      <a:lnTo>
                        <a:pt x="1612" y="500"/>
                      </a:lnTo>
                      <a:lnTo>
                        <a:pt x="1612" y="500"/>
                      </a:lnTo>
                      <a:lnTo>
                        <a:pt x="1608" y="496"/>
                      </a:lnTo>
                      <a:lnTo>
                        <a:pt x="1602" y="492"/>
                      </a:lnTo>
                      <a:lnTo>
                        <a:pt x="1602" y="492"/>
                      </a:lnTo>
                      <a:lnTo>
                        <a:pt x="1596" y="490"/>
                      </a:lnTo>
                      <a:lnTo>
                        <a:pt x="1590" y="490"/>
                      </a:lnTo>
                      <a:lnTo>
                        <a:pt x="1590" y="490"/>
                      </a:lnTo>
                      <a:lnTo>
                        <a:pt x="1540" y="508"/>
                      </a:lnTo>
                      <a:lnTo>
                        <a:pt x="1540" y="508"/>
                      </a:lnTo>
                      <a:lnTo>
                        <a:pt x="1524" y="476"/>
                      </a:lnTo>
                      <a:lnTo>
                        <a:pt x="1524" y="476"/>
                      </a:lnTo>
                      <a:lnTo>
                        <a:pt x="1568" y="446"/>
                      </a:lnTo>
                      <a:lnTo>
                        <a:pt x="1568" y="446"/>
                      </a:lnTo>
                      <a:lnTo>
                        <a:pt x="1572" y="440"/>
                      </a:lnTo>
                      <a:lnTo>
                        <a:pt x="1574" y="434"/>
                      </a:lnTo>
                      <a:lnTo>
                        <a:pt x="1574" y="434"/>
                      </a:lnTo>
                      <a:lnTo>
                        <a:pt x="1574" y="428"/>
                      </a:lnTo>
                      <a:lnTo>
                        <a:pt x="1572" y="422"/>
                      </a:lnTo>
                      <a:lnTo>
                        <a:pt x="1572" y="422"/>
                      </a:lnTo>
                      <a:lnTo>
                        <a:pt x="1568" y="416"/>
                      </a:lnTo>
                      <a:lnTo>
                        <a:pt x="1562" y="414"/>
                      </a:lnTo>
                      <a:lnTo>
                        <a:pt x="1562" y="414"/>
                      </a:lnTo>
                      <a:lnTo>
                        <a:pt x="1556" y="412"/>
                      </a:lnTo>
                      <a:lnTo>
                        <a:pt x="1550" y="414"/>
                      </a:lnTo>
                      <a:lnTo>
                        <a:pt x="1550" y="414"/>
                      </a:lnTo>
                      <a:lnTo>
                        <a:pt x="1502" y="436"/>
                      </a:lnTo>
                      <a:lnTo>
                        <a:pt x="1502" y="436"/>
                      </a:lnTo>
                      <a:lnTo>
                        <a:pt x="1482" y="406"/>
                      </a:lnTo>
                      <a:lnTo>
                        <a:pt x="1482" y="406"/>
                      </a:lnTo>
                      <a:lnTo>
                        <a:pt x="1522" y="372"/>
                      </a:lnTo>
                      <a:lnTo>
                        <a:pt x="1522" y="372"/>
                      </a:lnTo>
                      <a:lnTo>
                        <a:pt x="1526" y="366"/>
                      </a:lnTo>
                      <a:lnTo>
                        <a:pt x="1528" y="360"/>
                      </a:lnTo>
                      <a:lnTo>
                        <a:pt x="1528" y="360"/>
                      </a:lnTo>
                      <a:lnTo>
                        <a:pt x="1526" y="354"/>
                      </a:lnTo>
                      <a:lnTo>
                        <a:pt x="1524" y="348"/>
                      </a:lnTo>
                      <a:lnTo>
                        <a:pt x="1524" y="348"/>
                      </a:lnTo>
                      <a:lnTo>
                        <a:pt x="1520" y="344"/>
                      </a:lnTo>
                      <a:lnTo>
                        <a:pt x="1514" y="340"/>
                      </a:lnTo>
                      <a:lnTo>
                        <a:pt x="1514" y="340"/>
                      </a:lnTo>
                      <a:lnTo>
                        <a:pt x="1506" y="340"/>
                      </a:lnTo>
                      <a:lnTo>
                        <a:pt x="1500" y="342"/>
                      </a:lnTo>
                      <a:lnTo>
                        <a:pt x="1500" y="342"/>
                      </a:lnTo>
                      <a:lnTo>
                        <a:pt x="1456" y="370"/>
                      </a:lnTo>
                      <a:lnTo>
                        <a:pt x="1456" y="370"/>
                      </a:lnTo>
                      <a:lnTo>
                        <a:pt x="1434" y="342"/>
                      </a:lnTo>
                      <a:lnTo>
                        <a:pt x="1434" y="342"/>
                      </a:lnTo>
                      <a:lnTo>
                        <a:pt x="1468" y="304"/>
                      </a:lnTo>
                      <a:lnTo>
                        <a:pt x="1468" y="304"/>
                      </a:lnTo>
                      <a:lnTo>
                        <a:pt x="1472" y="298"/>
                      </a:lnTo>
                      <a:lnTo>
                        <a:pt x="1474" y="292"/>
                      </a:lnTo>
                      <a:lnTo>
                        <a:pt x="1474" y="292"/>
                      </a:lnTo>
                      <a:lnTo>
                        <a:pt x="1472" y="284"/>
                      </a:lnTo>
                      <a:lnTo>
                        <a:pt x="1468" y="280"/>
                      </a:lnTo>
                      <a:lnTo>
                        <a:pt x="1468" y="280"/>
                      </a:lnTo>
                      <a:lnTo>
                        <a:pt x="1464" y="276"/>
                      </a:lnTo>
                      <a:lnTo>
                        <a:pt x="1456" y="274"/>
                      </a:lnTo>
                      <a:lnTo>
                        <a:pt x="1456" y="274"/>
                      </a:lnTo>
                      <a:lnTo>
                        <a:pt x="1450" y="274"/>
                      </a:lnTo>
                      <a:lnTo>
                        <a:pt x="1444" y="276"/>
                      </a:lnTo>
                      <a:lnTo>
                        <a:pt x="1444" y="276"/>
                      </a:lnTo>
                      <a:lnTo>
                        <a:pt x="1402" y="308"/>
                      </a:lnTo>
                      <a:lnTo>
                        <a:pt x="1402" y="308"/>
                      </a:lnTo>
                      <a:lnTo>
                        <a:pt x="1378" y="282"/>
                      </a:lnTo>
                      <a:lnTo>
                        <a:pt x="1378" y="282"/>
                      </a:lnTo>
                      <a:lnTo>
                        <a:pt x="1410" y="240"/>
                      </a:lnTo>
                      <a:lnTo>
                        <a:pt x="1410" y="240"/>
                      </a:lnTo>
                      <a:lnTo>
                        <a:pt x="1412" y="234"/>
                      </a:lnTo>
                      <a:lnTo>
                        <a:pt x="1412" y="228"/>
                      </a:lnTo>
                      <a:lnTo>
                        <a:pt x="1412" y="228"/>
                      </a:lnTo>
                      <a:lnTo>
                        <a:pt x="1410" y="222"/>
                      </a:lnTo>
                      <a:lnTo>
                        <a:pt x="1406" y="216"/>
                      </a:lnTo>
                      <a:lnTo>
                        <a:pt x="1406" y="216"/>
                      </a:lnTo>
                      <a:lnTo>
                        <a:pt x="1400" y="214"/>
                      </a:lnTo>
                      <a:lnTo>
                        <a:pt x="1394" y="212"/>
                      </a:lnTo>
                      <a:lnTo>
                        <a:pt x="1394" y="212"/>
                      </a:lnTo>
                      <a:lnTo>
                        <a:pt x="1388" y="212"/>
                      </a:lnTo>
                      <a:lnTo>
                        <a:pt x="1382" y="216"/>
                      </a:lnTo>
                      <a:lnTo>
                        <a:pt x="1382" y="216"/>
                      </a:lnTo>
                      <a:lnTo>
                        <a:pt x="1344" y="252"/>
                      </a:lnTo>
                      <a:lnTo>
                        <a:pt x="1344" y="252"/>
                      </a:lnTo>
                      <a:lnTo>
                        <a:pt x="1316" y="230"/>
                      </a:lnTo>
                      <a:lnTo>
                        <a:pt x="1316" y="230"/>
                      </a:lnTo>
                      <a:lnTo>
                        <a:pt x="1342" y="184"/>
                      </a:lnTo>
                      <a:lnTo>
                        <a:pt x="1342" y="184"/>
                      </a:lnTo>
                      <a:lnTo>
                        <a:pt x="1346" y="178"/>
                      </a:lnTo>
                      <a:lnTo>
                        <a:pt x="1344" y="172"/>
                      </a:lnTo>
                      <a:lnTo>
                        <a:pt x="1344" y="172"/>
                      </a:lnTo>
                      <a:lnTo>
                        <a:pt x="1342" y="166"/>
                      </a:lnTo>
                      <a:lnTo>
                        <a:pt x="1338" y="162"/>
                      </a:lnTo>
                      <a:lnTo>
                        <a:pt x="1338" y="162"/>
                      </a:lnTo>
                      <a:lnTo>
                        <a:pt x="1332" y="158"/>
                      </a:lnTo>
                      <a:lnTo>
                        <a:pt x="1326" y="158"/>
                      </a:lnTo>
                      <a:lnTo>
                        <a:pt x="1326" y="158"/>
                      </a:lnTo>
                      <a:lnTo>
                        <a:pt x="1318" y="160"/>
                      </a:lnTo>
                      <a:lnTo>
                        <a:pt x="1314" y="164"/>
                      </a:lnTo>
                      <a:lnTo>
                        <a:pt x="1314" y="164"/>
                      </a:lnTo>
                      <a:lnTo>
                        <a:pt x="1278" y="202"/>
                      </a:lnTo>
                      <a:lnTo>
                        <a:pt x="1278" y="202"/>
                      </a:lnTo>
                      <a:lnTo>
                        <a:pt x="1250" y="184"/>
                      </a:lnTo>
                      <a:lnTo>
                        <a:pt x="1250" y="184"/>
                      </a:lnTo>
                      <a:lnTo>
                        <a:pt x="1272" y="136"/>
                      </a:lnTo>
                      <a:lnTo>
                        <a:pt x="1272" y="136"/>
                      </a:lnTo>
                      <a:lnTo>
                        <a:pt x="1272" y="130"/>
                      </a:lnTo>
                      <a:lnTo>
                        <a:pt x="1272" y="122"/>
                      </a:lnTo>
                      <a:lnTo>
                        <a:pt x="1272" y="122"/>
                      </a:lnTo>
                      <a:lnTo>
                        <a:pt x="1268" y="118"/>
                      </a:lnTo>
                      <a:lnTo>
                        <a:pt x="1264" y="114"/>
                      </a:lnTo>
                      <a:lnTo>
                        <a:pt x="1264" y="114"/>
                      </a:lnTo>
                      <a:lnTo>
                        <a:pt x="1258" y="110"/>
                      </a:lnTo>
                      <a:lnTo>
                        <a:pt x="1250" y="110"/>
                      </a:lnTo>
                      <a:lnTo>
                        <a:pt x="1250" y="110"/>
                      </a:lnTo>
                      <a:lnTo>
                        <a:pt x="1244" y="114"/>
                      </a:lnTo>
                      <a:lnTo>
                        <a:pt x="1240" y="118"/>
                      </a:lnTo>
                      <a:lnTo>
                        <a:pt x="1240" y="118"/>
                      </a:lnTo>
                      <a:lnTo>
                        <a:pt x="1210" y="160"/>
                      </a:lnTo>
                      <a:lnTo>
                        <a:pt x="1210" y="160"/>
                      </a:lnTo>
                      <a:lnTo>
                        <a:pt x="1178" y="144"/>
                      </a:lnTo>
                      <a:lnTo>
                        <a:pt x="1178" y="144"/>
                      </a:lnTo>
                      <a:lnTo>
                        <a:pt x="1196" y="94"/>
                      </a:lnTo>
                      <a:lnTo>
                        <a:pt x="1196" y="94"/>
                      </a:lnTo>
                      <a:lnTo>
                        <a:pt x="1196" y="88"/>
                      </a:lnTo>
                      <a:lnTo>
                        <a:pt x="1194" y="82"/>
                      </a:lnTo>
                      <a:lnTo>
                        <a:pt x="1194" y="82"/>
                      </a:lnTo>
                      <a:lnTo>
                        <a:pt x="1190" y="76"/>
                      </a:lnTo>
                      <a:lnTo>
                        <a:pt x="1184" y="72"/>
                      </a:lnTo>
                      <a:lnTo>
                        <a:pt x="1184" y="72"/>
                      </a:lnTo>
                      <a:lnTo>
                        <a:pt x="1178" y="72"/>
                      </a:lnTo>
                      <a:lnTo>
                        <a:pt x="1172" y="72"/>
                      </a:lnTo>
                      <a:lnTo>
                        <a:pt x="1172" y="72"/>
                      </a:lnTo>
                      <a:lnTo>
                        <a:pt x="1166" y="74"/>
                      </a:lnTo>
                      <a:lnTo>
                        <a:pt x="1162" y="80"/>
                      </a:lnTo>
                      <a:lnTo>
                        <a:pt x="1162" y="80"/>
                      </a:lnTo>
                      <a:lnTo>
                        <a:pt x="1136" y="126"/>
                      </a:lnTo>
                      <a:lnTo>
                        <a:pt x="1136" y="126"/>
                      </a:lnTo>
                      <a:lnTo>
                        <a:pt x="1104" y="112"/>
                      </a:lnTo>
                      <a:lnTo>
                        <a:pt x="1104" y="112"/>
                      </a:lnTo>
                      <a:lnTo>
                        <a:pt x="1116" y="62"/>
                      </a:lnTo>
                      <a:lnTo>
                        <a:pt x="1116" y="62"/>
                      </a:lnTo>
                      <a:lnTo>
                        <a:pt x="1116" y="56"/>
                      </a:lnTo>
                      <a:lnTo>
                        <a:pt x="1112" y="50"/>
                      </a:lnTo>
                      <a:lnTo>
                        <a:pt x="1112" y="50"/>
                      </a:lnTo>
                      <a:lnTo>
                        <a:pt x="1108" y="44"/>
                      </a:lnTo>
                      <a:lnTo>
                        <a:pt x="1102" y="42"/>
                      </a:lnTo>
                      <a:lnTo>
                        <a:pt x="1102" y="42"/>
                      </a:lnTo>
                      <a:lnTo>
                        <a:pt x="1096" y="40"/>
                      </a:lnTo>
                      <a:lnTo>
                        <a:pt x="1090" y="42"/>
                      </a:lnTo>
                      <a:lnTo>
                        <a:pt x="1090" y="42"/>
                      </a:lnTo>
                      <a:lnTo>
                        <a:pt x="1084" y="46"/>
                      </a:lnTo>
                      <a:lnTo>
                        <a:pt x="1080" y="50"/>
                      </a:lnTo>
                      <a:lnTo>
                        <a:pt x="1080" y="50"/>
                      </a:lnTo>
                      <a:lnTo>
                        <a:pt x="1060" y="98"/>
                      </a:lnTo>
                      <a:lnTo>
                        <a:pt x="1060" y="98"/>
                      </a:lnTo>
                      <a:lnTo>
                        <a:pt x="1026" y="90"/>
                      </a:lnTo>
                      <a:lnTo>
                        <a:pt x="1026" y="90"/>
                      </a:lnTo>
                      <a:lnTo>
                        <a:pt x="1032" y="38"/>
                      </a:lnTo>
                      <a:lnTo>
                        <a:pt x="1032" y="38"/>
                      </a:lnTo>
                      <a:lnTo>
                        <a:pt x="1032" y="32"/>
                      </a:lnTo>
                      <a:lnTo>
                        <a:pt x="1028" y="26"/>
                      </a:lnTo>
                      <a:lnTo>
                        <a:pt x="1028" y="26"/>
                      </a:lnTo>
                      <a:lnTo>
                        <a:pt x="1024" y="20"/>
                      </a:lnTo>
                      <a:lnTo>
                        <a:pt x="1018" y="18"/>
                      </a:lnTo>
                      <a:lnTo>
                        <a:pt x="1018" y="18"/>
                      </a:lnTo>
                      <a:lnTo>
                        <a:pt x="1010" y="18"/>
                      </a:lnTo>
                      <a:lnTo>
                        <a:pt x="1004" y="20"/>
                      </a:lnTo>
                      <a:lnTo>
                        <a:pt x="1004" y="20"/>
                      </a:lnTo>
                      <a:lnTo>
                        <a:pt x="1000" y="24"/>
                      </a:lnTo>
                      <a:lnTo>
                        <a:pt x="996" y="30"/>
                      </a:lnTo>
                      <a:lnTo>
                        <a:pt x="996" y="30"/>
                      </a:lnTo>
                      <a:lnTo>
                        <a:pt x="980" y="80"/>
                      </a:lnTo>
                      <a:lnTo>
                        <a:pt x="980" y="80"/>
                      </a:lnTo>
                      <a:lnTo>
                        <a:pt x="946" y="74"/>
                      </a:lnTo>
                      <a:lnTo>
                        <a:pt x="946" y="74"/>
                      </a:lnTo>
                      <a:lnTo>
                        <a:pt x="946" y="22"/>
                      </a:lnTo>
                      <a:lnTo>
                        <a:pt x="946" y="22"/>
                      </a:lnTo>
                      <a:lnTo>
                        <a:pt x="946" y="16"/>
                      </a:lnTo>
                      <a:lnTo>
                        <a:pt x="942" y="10"/>
                      </a:lnTo>
                      <a:lnTo>
                        <a:pt x="942" y="10"/>
                      </a:lnTo>
                      <a:lnTo>
                        <a:pt x="936" y="6"/>
                      </a:lnTo>
                      <a:lnTo>
                        <a:pt x="930" y="4"/>
                      </a:lnTo>
                      <a:lnTo>
                        <a:pt x="930" y="4"/>
                      </a:lnTo>
                      <a:lnTo>
                        <a:pt x="924" y="6"/>
                      </a:lnTo>
                      <a:lnTo>
                        <a:pt x="918" y="8"/>
                      </a:lnTo>
                      <a:lnTo>
                        <a:pt x="918" y="8"/>
                      </a:lnTo>
                      <a:lnTo>
                        <a:pt x="914" y="12"/>
                      </a:lnTo>
                      <a:lnTo>
                        <a:pt x="910" y="18"/>
                      </a:lnTo>
                      <a:lnTo>
                        <a:pt x="910" y="18"/>
                      </a:lnTo>
                      <a:lnTo>
                        <a:pt x="900" y="70"/>
                      </a:lnTo>
                      <a:lnTo>
                        <a:pt x="900" y="70"/>
                      </a:lnTo>
                      <a:lnTo>
                        <a:pt x="866" y="68"/>
                      </a:lnTo>
                      <a:lnTo>
                        <a:pt x="866" y="68"/>
                      </a:lnTo>
                      <a:lnTo>
                        <a:pt x="860" y="16"/>
                      </a:lnTo>
                      <a:lnTo>
                        <a:pt x="860" y="16"/>
                      </a:lnTo>
                      <a:lnTo>
                        <a:pt x="858" y="10"/>
                      </a:lnTo>
                      <a:lnTo>
                        <a:pt x="854" y="4"/>
                      </a:lnTo>
                      <a:lnTo>
                        <a:pt x="854" y="4"/>
                      </a:lnTo>
                      <a:lnTo>
                        <a:pt x="848" y="2"/>
                      </a:lnTo>
                      <a:lnTo>
                        <a:pt x="842" y="0"/>
                      </a:lnTo>
                      <a:lnTo>
                        <a:pt x="842" y="0"/>
                      </a:lnTo>
                      <a:lnTo>
                        <a:pt x="836" y="2"/>
                      </a:lnTo>
                      <a:lnTo>
                        <a:pt x="830" y="4"/>
                      </a:lnTo>
                      <a:lnTo>
                        <a:pt x="830" y="4"/>
                      </a:lnTo>
                      <a:lnTo>
                        <a:pt x="826" y="10"/>
                      </a:lnTo>
                      <a:lnTo>
                        <a:pt x="824" y="16"/>
                      </a:lnTo>
                      <a:lnTo>
                        <a:pt x="824" y="16"/>
                      </a:lnTo>
                      <a:lnTo>
                        <a:pt x="820" y="68"/>
                      </a:lnTo>
                      <a:lnTo>
                        <a:pt x="820" y="68"/>
                      </a:lnTo>
                      <a:lnTo>
                        <a:pt x="784" y="70"/>
                      </a:lnTo>
                      <a:lnTo>
                        <a:pt x="784" y="70"/>
                      </a:lnTo>
                      <a:lnTo>
                        <a:pt x="774" y="18"/>
                      </a:lnTo>
                      <a:lnTo>
                        <a:pt x="774" y="18"/>
                      </a:lnTo>
                      <a:lnTo>
                        <a:pt x="772" y="12"/>
                      </a:lnTo>
                      <a:lnTo>
                        <a:pt x="766" y="8"/>
                      </a:lnTo>
                      <a:lnTo>
                        <a:pt x="766" y="8"/>
                      </a:lnTo>
                      <a:lnTo>
                        <a:pt x="760" y="6"/>
                      </a:lnTo>
                      <a:lnTo>
                        <a:pt x="754" y="4"/>
                      </a:lnTo>
                      <a:lnTo>
                        <a:pt x="754" y="4"/>
                      </a:lnTo>
                      <a:lnTo>
                        <a:pt x="748" y="6"/>
                      </a:lnTo>
                      <a:lnTo>
                        <a:pt x="742" y="10"/>
                      </a:lnTo>
                      <a:lnTo>
                        <a:pt x="742" y="10"/>
                      </a:lnTo>
                      <a:lnTo>
                        <a:pt x="740" y="16"/>
                      </a:lnTo>
                      <a:lnTo>
                        <a:pt x="738" y="22"/>
                      </a:lnTo>
                      <a:lnTo>
                        <a:pt x="738" y="22"/>
                      </a:lnTo>
                      <a:lnTo>
                        <a:pt x="738" y="74"/>
                      </a:lnTo>
                      <a:lnTo>
                        <a:pt x="738" y="74"/>
                      </a:lnTo>
                      <a:lnTo>
                        <a:pt x="704" y="80"/>
                      </a:lnTo>
                      <a:lnTo>
                        <a:pt x="704" y="80"/>
                      </a:lnTo>
                      <a:lnTo>
                        <a:pt x="688" y="30"/>
                      </a:lnTo>
                      <a:lnTo>
                        <a:pt x="688" y="30"/>
                      </a:lnTo>
                      <a:lnTo>
                        <a:pt x="684" y="24"/>
                      </a:lnTo>
                      <a:lnTo>
                        <a:pt x="680" y="20"/>
                      </a:lnTo>
                      <a:lnTo>
                        <a:pt x="680" y="20"/>
                      </a:lnTo>
                      <a:lnTo>
                        <a:pt x="674" y="18"/>
                      </a:lnTo>
                      <a:lnTo>
                        <a:pt x="668" y="18"/>
                      </a:lnTo>
                      <a:lnTo>
                        <a:pt x="668" y="18"/>
                      </a:lnTo>
                      <a:lnTo>
                        <a:pt x="660" y="20"/>
                      </a:lnTo>
                      <a:lnTo>
                        <a:pt x="656" y="26"/>
                      </a:lnTo>
                      <a:lnTo>
                        <a:pt x="656" y="26"/>
                      </a:lnTo>
                      <a:lnTo>
                        <a:pt x="654" y="32"/>
                      </a:lnTo>
                      <a:lnTo>
                        <a:pt x="652" y="38"/>
                      </a:lnTo>
                      <a:lnTo>
                        <a:pt x="652" y="38"/>
                      </a:lnTo>
                      <a:lnTo>
                        <a:pt x="658" y="90"/>
                      </a:lnTo>
                      <a:lnTo>
                        <a:pt x="658" y="90"/>
                      </a:lnTo>
                      <a:lnTo>
                        <a:pt x="624" y="98"/>
                      </a:lnTo>
                      <a:lnTo>
                        <a:pt x="624" y="98"/>
                      </a:lnTo>
                      <a:lnTo>
                        <a:pt x="604" y="50"/>
                      </a:lnTo>
                      <a:lnTo>
                        <a:pt x="604" y="50"/>
                      </a:lnTo>
                      <a:lnTo>
                        <a:pt x="600" y="46"/>
                      </a:lnTo>
                      <a:lnTo>
                        <a:pt x="594" y="42"/>
                      </a:lnTo>
                      <a:lnTo>
                        <a:pt x="594" y="42"/>
                      </a:lnTo>
                      <a:lnTo>
                        <a:pt x="588" y="40"/>
                      </a:lnTo>
                      <a:lnTo>
                        <a:pt x="582" y="42"/>
                      </a:lnTo>
                      <a:lnTo>
                        <a:pt x="582" y="42"/>
                      </a:lnTo>
                      <a:lnTo>
                        <a:pt x="576" y="44"/>
                      </a:lnTo>
                      <a:lnTo>
                        <a:pt x="572" y="50"/>
                      </a:lnTo>
                      <a:lnTo>
                        <a:pt x="572" y="50"/>
                      </a:lnTo>
                      <a:lnTo>
                        <a:pt x="570" y="56"/>
                      </a:lnTo>
                      <a:lnTo>
                        <a:pt x="570" y="62"/>
                      </a:lnTo>
                      <a:lnTo>
                        <a:pt x="570" y="62"/>
                      </a:lnTo>
                      <a:lnTo>
                        <a:pt x="580" y="112"/>
                      </a:lnTo>
                      <a:lnTo>
                        <a:pt x="580" y="112"/>
                      </a:lnTo>
                      <a:lnTo>
                        <a:pt x="548" y="126"/>
                      </a:lnTo>
                      <a:lnTo>
                        <a:pt x="548" y="126"/>
                      </a:lnTo>
                      <a:lnTo>
                        <a:pt x="522" y="80"/>
                      </a:lnTo>
                      <a:lnTo>
                        <a:pt x="522" y="80"/>
                      </a:lnTo>
                      <a:lnTo>
                        <a:pt x="518" y="74"/>
                      </a:lnTo>
                      <a:lnTo>
                        <a:pt x="512" y="72"/>
                      </a:lnTo>
                      <a:lnTo>
                        <a:pt x="512" y="72"/>
                      </a:lnTo>
                      <a:lnTo>
                        <a:pt x="506" y="72"/>
                      </a:lnTo>
                      <a:lnTo>
                        <a:pt x="500" y="72"/>
                      </a:lnTo>
                      <a:lnTo>
                        <a:pt x="500" y="72"/>
                      </a:lnTo>
                      <a:lnTo>
                        <a:pt x="494" y="76"/>
                      </a:lnTo>
                      <a:lnTo>
                        <a:pt x="490" y="82"/>
                      </a:lnTo>
                      <a:lnTo>
                        <a:pt x="490" y="82"/>
                      </a:lnTo>
                      <a:lnTo>
                        <a:pt x="488" y="88"/>
                      </a:lnTo>
                      <a:lnTo>
                        <a:pt x="490" y="94"/>
                      </a:lnTo>
                      <a:lnTo>
                        <a:pt x="490" y="94"/>
                      </a:lnTo>
                      <a:lnTo>
                        <a:pt x="506" y="144"/>
                      </a:lnTo>
                      <a:lnTo>
                        <a:pt x="506" y="144"/>
                      </a:lnTo>
                      <a:lnTo>
                        <a:pt x="474" y="160"/>
                      </a:lnTo>
                      <a:lnTo>
                        <a:pt x="474" y="160"/>
                      </a:lnTo>
                      <a:lnTo>
                        <a:pt x="444" y="118"/>
                      </a:lnTo>
                      <a:lnTo>
                        <a:pt x="444" y="118"/>
                      </a:lnTo>
                      <a:lnTo>
                        <a:pt x="440" y="114"/>
                      </a:lnTo>
                      <a:lnTo>
                        <a:pt x="434" y="110"/>
                      </a:lnTo>
                      <a:lnTo>
                        <a:pt x="434" y="110"/>
                      </a:lnTo>
                      <a:lnTo>
                        <a:pt x="428" y="110"/>
                      </a:lnTo>
                      <a:lnTo>
                        <a:pt x="422" y="114"/>
                      </a:lnTo>
                      <a:lnTo>
                        <a:pt x="422" y="114"/>
                      </a:lnTo>
                      <a:lnTo>
                        <a:pt x="416" y="118"/>
                      </a:lnTo>
                      <a:lnTo>
                        <a:pt x="412" y="122"/>
                      </a:lnTo>
                      <a:lnTo>
                        <a:pt x="412" y="122"/>
                      </a:lnTo>
                      <a:lnTo>
                        <a:pt x="412" y="130"/>
                      </a:lnTo>
                      <a:lnTo>
                        <a:pt x="414" y="136"/>
                      </a:lnTo>
                      <a:lnTo>
                        <a:pt x="414" y="136"/>
                      </a:lnTo>
                      <a:lnTo>
                        <a:pt x="434" y="184"/>
                      </a:lnTo>
                      <a:lnTo>
                        <a:pt x="434" y="184"/>
                      </a:lnTo>
                      <a:lnTo>
                        <a:pt x="406" y="202"/>
                      </a:lnTo>
                      <a:lnTo>
                        <a:pt x="406" y="202"/>
                      </a:lnTo>
                      <a:lnTo>
                        <a:pt x="372" y="164"/>
                      </a:lnTo>
                      <a:lnTo>
                        <a:pt x="372" y="164"/>
                      </a:lnTo>
                      <a:lnTo>
                        <a:pt x="366" y="160"/>
                      </a:lnTo>
                      <a:lnTo>
                        <a:pt x="360" y="158"/>
                      </a:lnTo>
                      <a:lnTo>
                        <a:pt x="360" y="158"/>
                      </a:lnTo>
                      <a:lnTo>
                        <a:pt x="354" y="158"/>
                      </a:lnTo>
                      <a:lnTo>
                        <a:pt x="348" y="162"/>
                      </a:lnTo>
                      <a:lnTo>
                        <a:pt x="348" y="162"/>
                      </a:lnTo>
                      <a:lnTo>
                        <a:pt x="342" y="166"/>
                      </a:lnTo>
                      <a:lnTo>
                        <a:pt x="340" y="172"/>
                      </a:lnTo>
                      <a:lnTo>
                        <a:pt x="340" y="172"/>
                      </a:lnTo>
                      <a:lnTo>
                        <a:pt x="340" y="178"/>
                      </a:lnTo>
                      <a:lnTo>
                        <a:pt x="342" y="184"/>
                      </a:lnTo>
                      <a:lnTo>
                        <a:pt x="342" y="184"/>
                      </a:lnTo>
                      <a:lnTo>
                        <a:pt x="368" y="230"/>
                      </a:lnTo>
                      <a:lnTo>
                        <a:pt x="368" y="230"/>
                      </a:lnTo>
                      <a:lnTo>
                        <a:pt x="342" y="252"/>
                      </a:lnTo>
                      <a:lnTo>
                        <a:pt x="342" y="252"/>
                      </a:lnTo>
                      <a:lnTo>
                        <a:pt x="302" y="216"/>
                      </a:lnTo>
                      <a:lnTo>
                        <a:pt x="302" y="216"/>
                      </a:lnTo>
                      <a:lnTo>
                        <a:pt x="296" y="212"/>
                      </a:lnTo>
                      <a:lnTo>
                        <a:pt x="290" y="212"/>
                      </a:lnTo>
                      <a:lnTo>
                        <a:pt x="290" y="212"/>
                      </a:lnTo>
                      <a:lnTo>
                        <a:pt x="284" y="214"/>
                      </a:lnTo>
                      <a:lnTo>
                        <a:pt x="278" y="216"/>
                      </a:lnTo>
                      <a:lnTo>
                        <a:pt x="278" y="216"/>
                      </a:lnTo>
                      <a:lnTo>
                        <a:pt x="274" y="222"/>
                      </a:lnTo>
                      <a:lnTo>
                        <a:pt x="272" y="228"/>
                      </a:lnTo>
                      <a:lnTo>
                        <a:pt x="272" y="228"/>
                      </a:lnTo>
                      <a:lnTo>
                        <a:pt x="272" y="234"/>
                      </a:lnTo>
                      <a:lnTo>
                        <a:pt x="276" y="240"/>
                      </a:lnTo>
                      <a:lnTo>
                        <a:pt x="276" y="240"/>
                      </a:lnTo>
                      <a:lnTo>
                        <a:pt x="306" y="282"/>
                      </a:lnTo>
                      <a:lnTo>
                        <a:pt x="306" y="282"/>
                      </a:lnTo>
                      <a:lnTo>
                        <a:pt x="282" y="308"/>
                      </a:lnTo>
                      <a:lnTo>
                        <a:pt x="282" y="308"/>
                      </a:lnTo>
                      <a:lnTo>
                        <a:pt x="240" y="276"/>
                      </a:lnTo>
                      <a:lnTo>
                        <a:pt x="240" y="276"/>
                      </a:lnTo>
                      <a:lnTo>
                        <a:pt x="234" y="274"/>
                      </a:lnTo>
                      <a:lnTo>
                        <a:pt x="228" y="274"/>
                      </a:lnTo>
                      <a:lnTo>
                        <a:pt x="228" y="274"/>
                      </a:lnTo>
                      <a:lnTo>
                        <a:pt x="222" y="276"/>
                      </a:lnTo>
                      <a:lnTo>
                        <a:pt x="216" y="280"/>
                      </a:lnTo>
                      <a:lnTo>
                        <a:pt x="216" y="280"/>
                      </a:lnTo>
                      <a:lnTo>
                        <a:pt x="212" y="284"/>
                      </a:lnTo>
                      <a:lnTo>
                        <a:pt x="212" y="292"/>
                      </a:lnTo>
                      <a:lnTo>
                        <a:pt x="212" y="292"/>
                      </a:lnTo>
                      <a:lnTo>
                        <a:pt x="212" y="298"/>
                      </a:lnTo>
                      <a:lnTo>
                        <a:pt x="216" y="304"/>
                      </a:lnTo>
                      <a:lnTo>
                        <a:pt x="216" y="304"/>
                      </a:lnTo>
                      <a:lnTo>
                        <a:pt x="252" y="342"/>
                      </a:lnTo>
                      <a:lnTo>
                        <a:pt x="252" y="342"/>
                      </a:lnTo>
                      <a:lnTo>
                        <a:pt x="230" y="370"/>
                      </a:lnTo>
                      <a:lnTo>
                        <a:pt x="230" y="370"/>
                      </a:lnTo>
                      <a:lnTo>
                        <a:pt x="184" y="342"/>
                      </a:lnTo>
                      <a:lnTo>
                        <a:pt x="184" y="342"/>
                      </a:lnTo>
                      <a:lnTo>
                        <a:pt x="178" y="340"/>
                      </a:lnTo>
                      <a:lnTo>
                        <a:pt x="172" y="340"/>
                      </a:lnTo>
                      <a:lnTo>
                        <a:pt x="172" y="340"/>
                      </a:lnTo>
                      <a:lnTo>
                        <a:pt x="166" y="344"/>
                      </a:lnTo>
                      <a:lnTo>
                        <a:pt x="160" y="348"/>
                      </a:lnTo>
                      <a:lnTo>
                        <a:pt x="160" y="348"/>
                      </a:lnTo>
                      <a:lnTo>
                        <a:pt x="158" y="354"/>
                      </a:lnTo>
                      <a:lnTo>
                        <a:pt x="158" y="360"/>
                      </a:lnTo>
                      <a:lnTo>
                        <a:pt x="158" y="360"/>
                      </a:lnTo>
                      <a:lnTo>
                        <a:pt x="158" y="366"/>
                      </a:lnTo>
                      <a:lnTo>
                        <a:pt x="162" y="372"/>
                      </a:lnTo>
                      <a:lnTo>
                        <a:pt x="162" y="372"/>
                      </a:lnTo>
                      <a:lnTo>
                        <a:pt x="202" y="406"/>
                      </a:lnTo>
                      <a:lnTo>
                        <a:pt x="202" y="406"/>
                      </a:lnTo>
                      <a:lnTo>
                        <a:pt x="182" y="436"/>
                      </a:lnTo>
                      <a:lnTo>
                        <a:pt x="182" y="436"/>
                      </a:lnTo>
                      <a:lnTo>
                        <a:pt x="136" y="414"/>
                      </a:lnTo>
                      <a:lnTo>
                        <a:pt x="136" y="414"/>
                      </a:lnTo>
                      <a:lnTo>
                        <a:pt x="128" y="412"/>
                      </a:lnTo>
                      <a:lnTo>
                        <a:pt x="122" y="414"/>
                      </a:lnTo>
                      <a:lnTo>
                        <a:pt x="122" y="414"/>
                      </a:lnTo>
                      <a:lnTo>
                        <a:pt x="116" y="416"/>
                      </a:lnTo>
                      <a:lnTo>
                        <a:pt x="112" y="422"/>
                      </a:lnTo>
                      <a:lnTo>
                        <a:pt x="112" y="422"/>
                      </a:lnTo>
                      <a:lnTo>
                        <a:pt x="110" y="428"/>
                      </a:lnTo>
                      <a:lnTo>
                        <a:pt x="110" y="434"/>
                      </a:lnTo>
                      <a:lnTo>
                        <a:pt x="110" y="434"/>
                      </a:lnTo>
                      <a:lnTo>
                        <a:pt x="112" y="440"/>
                      </a:lnTo>
                      <a:lnTo>
                        <a:pt x="118" y="446"/>
                      </a:lnTo>
                      <a:lnTo>
                        <a:pt x="118" y="446"/>
                      </a:lnTo>
                      <a:lnTo>
                        <a:pt x="160" y="476"/>
                      </a:lnTo>
                      <a:lnTo>
                        <a:pt x="160" y="476"/>
                      </a:lnTo>
                      <a:lnTo>
                        <a:pt x="144" y="508"/>
                      </a:lnTo>
                      <a:lnTo>
                        <a:pt x="144" y="508"/>
                      </a:lnTo>
                      <a:lnTo>
                        <a:pt x="94" y="490"/>
                      </a:lnTo>
                      <a:lnTo>
                        <a:pt x="94" y="490"/>
                      </a:lnTo>
                      <a:lnTo>
                        <a:pt x="88" y="490"/>
                      </a:lnTo>
                      <a:lnTo>
                        <a:pt x="82" y="492"/>
                      </a:lnTo>
                      <a:lnTo>
                        <a:pt x="82" y="492"/>
                      </a:lnTo>
                      <a:lnTo>
                        <a:pt x="76" y="496"/>
                      </a:lnTo>
                      <a:lnTo>
                        <a:pt x="72" y="500"/>
                      </a:lnTo>
                      <a:lnTo>
                        <a:pt x="72" y="500"/>
                      </a:lnTo>
                      <a:lnTo>
                        <a:pt x="72" y="508"/>
                      </a:lnTo>
                      <a:lnTo>
                        <a:pt x="72" y="514"/>
                      </a:lnTo>
                      <a:lnTo>
                        <a:pt x="72" y="514"/>
                      </a:lnTo>
                      <a:lnTo>
                        <a:pt x="74" y="520"/>
                      </a:lnTo>
                      <a:lnTo>
                        <a:pt x="80" y="524"/>
                      </a:lnTo>
                      <a:lnTo>
                        <a:pt x="80" y="524"/>
                      </a:lnTo>
                      <a:lnTo>
                        <a:pt x="126" y="550"/>
                      </a:lnTo>
                      <a:lnTo>
                        <a:pt x="126" y="550"/>
                      </a:lnTo>
                      <a:lnTo>
                        <a:pt x="112" y="582"/>
                      </a:lnTo>
                      <a:lnTo>
                        <a:pt x="112" y="582"/>
                      </a:lnTo>
                      <a:lnTo>
                        <a:pt x="62" y="570"/>
                      </a:lnTo>
                      <a:lnTo>
                        <a:pt x="62" y="570"/>
                      </a:lnTo>
                      <a:lnTo>
                        <a:pt x="56" y="570"/>
                      </a:lnTo>
                      <a:lnTo>
                        <a:pt x="48" y="572"/>
                      </a:lnTo>
                      <a:lnTo>
                        <a:pt x="48" y="572"/>
                      </a:lnTo>
                      <a:lnTo>
                        <a:pt x="44" y="578"/>
                      </a:lnTo>
                      <a:lnTo>
                        <a:pt x="42" y="584"/>
                      </a:lnTo>
                      <a:lnTo>
                        <a:pt x="42" y="584"/>
                      </a:lnTo>
                      <a:lnTo>
                        <a:pt x="40" y="590"/>
                      </a:lnTo>
                      <a:lnTo>
                        <a:pt x="42" y="596"/>
                      </a:lnTo>
                      <a:lnTo>
                        <a:pt x="42" y="596"/>
                      </a:lnTo>
                      <a:lnTo>
                        <a:pt x="44" y="602"/>
                      </a:lnTo>
                      <a:lnTo>
                        <a:pt x="50" y="606"/>
                      </a:lnTo>
                      <a:lnTo>
                        <a:pt x="50" y="606"/>
                      </a:lnTo>
                      <a:lnTo>
                        <a:pt x="98" y="626"/>
                      </a:lnTo>
                      <a:lnTo>
                        <a:pt x="98" y="626"/>
                      </a:lnTo>
                      <a:lnTo>
                        <a:pt x="90" y="660"/>
                      </a:lnTo>
                      <a:lnTo>
                        <a:pt x="90" y="660"/>
                      </a:lnTo>
                      <a:lnTo>
                        <a:pt x="38" y="654"/>
                      </a:lnTo>
                      <a:lnTo>
                        <a:pt x="38" y="654"/>
                      </a:lnTo>
                      <a:lnTo>
                        <a:pt x="30" y="654"/>
                      </a:lnTo>
                      <a:lnTo>
                        <a:pt x="26" y="658"/>
                      </a:lnTo>
                      <a:lnTo>
                        <a:pt x="26" y="658"/>
                      </a:lnTo>
                      <a:lnTo>
                        <a:pt x="20" y="662"/>
                      </a:lnTo>
                      <a:lnTo>
                        <a:pt x="18" y="668"/>
                      </a:lnTo>
                      <a:lnTo>
                        <a:pt x="18" y="668"/>
                      </a:lnTo>
                      <a:lnTo>
                        <a:pt x="18" y="676"/>
                      </a:lnTo>
                      <a:lnTo>
                        <a:pt x="20" y="682"/>
                      </a:lnTo>
                      <a:lnTo>
                        <a:pt x="20" y="682"/>
                      </a:lnTo>
                      <a:lnTo>
                        <a:pt x="24" y="686"/>
                      </a:lnTo>
                      <a:lnTo>
                        <a:pt x="30" y="690"/>
                      </a:lnTo>
                      <a:lnTo>
                        <a:pt x="30" y="690"/>
                      </a:lnTo>
                      <a:lnTo>
                        <a:pt x="80" y="706"/>
                      </a:lnTo>
                      <a:lnTo>
                        <a:pt x="80" y="706"/>
                      </a:lnTo>
                      <a:lnTo>
                        <a:pt x="74" y="740"/>
                      </a:lnTo>
                      <a:lnTo>
                        <a:pt x="74" y="740"/>
                      </a:lnTo>
                      <a:lnTo>
                        <a:pt x="22" y="740"/>
                      </a:lnTo>
                      <a:lnTo>
                        <a:pt x="22" y="740"/>
                      </a:lnTo>
                      <a:lnTo>
                        <a:pt x="16" y="740"/>
                      </a:lnTo>
                      <a:lnTo>
                        <a:pt x="10" y="744"/>
                      </a:lnTo>
                      <a:lnTo>
                        <a:pt x="10" y="744"/>
                      </a:lnTo>
                      <a:lnTo>
                        <a:pt x="6" y="750"/>
                      </a:lnTo>
                      <a:lnTo>
                        <a:pt x="4" y="756"/>
                      </a:lnTo>
                      <a:lnTo>
                        <a:pt x="4" y="756"/>
                      </a:lnTo>
                      <a:lnTo>
                        <a:pt x="4" y="762"/>
                      </a:lnTo>
                      <a:lnTo>
                        <a:pt x="8" y="768"/>
                      </a:lnTo>
                      <a:lnTo>
                        <a:pt x="8" y="768"/>
                      </a:lnTo>
                      <a:lnTo>
                        <a:pt x="12" y="772"/>
                      </a:lnTo>
                      <a:lnTo>
                        <a:pt x="18" y="776"/>
                      </a:lnTo>
                      <a:lnTo>
                        <a:pt x="18" y="776"/>
                      </a:lnTo>
                      <a:lnTo>
                        <a:pt x="70" y="786"/>
                      </a:lnTo>
                      <a:lnTo>
                        <a:pt x="70" y="786"/>
                      </a:lnTo>
                      <a:lnTo>
                        <a:pt x="68" y="820"/>
                      </a:lnTo>
                      <a:lnTo>
                        <a:pt x="68" y="820"/>
                      </a:lnTo>
                      <a:lnTo>
                        <a:pt x="16" y="826"/>
                      </a:lnTo>
                      <a:lnTo>
                        <a:pt x="16" y="826"/>
                      </a:lnTo>
                      <a:lnTo>
                        <a:pt x="10" y="828"/>
                      </a:lnTo>
                      <a:lnTo>
                        <a:pt x="4" y="832"/>
                      </a:lnTo>
                      <a:lnTo>
                        <a:pt x="4" y="832"/>
                      </a:lnTo>
                      <a:lnTo>
                        <a:pt x="0" y="838"/>
                      </a:lnTo>
                      <a:lnTo>
                        <a:pt x="0" y="844"/>
                      </a:lnTo>
                      <a:lnTo>
                        <a:pt x="0" y="844"/>
                      </a:lnTo>
                      <a:lnTo>
                        <a:pt x="0" y="850"/>
                      </a:lnTo>
                      <a:lnTo>
                        <a:pt x="4" y="856"/>
                      </a:lnTo>
                      <a:lnTo>
                        <a:pt x="4" y="856"/>
                      </a:lnTo>
                      <a:lnTo>
                        <a:pt x="10" y="860"/>
                      </a:lnTo>
                      <a:lnTo>
                        <a:pt x="16" y="862"/>
                      </a:lnTo>
                      <a:lnTo>
                        <a:pt x="16" y="862"/>
                      </a:lnTo>
                      <a:lnTo>
                        <a:pt x="68" y="868"/>
                      </a:lnTo>
                      <a:lnTo>
                        <a:pt x="68" y="868"/>
                      </a:lnTo>
                      <a:lnTo>
                        <a:pt x="70" y="902"/>
                      </a:lnTo>
                      <a:lnTo>
                        <a:pt x="70" y="902"/>
                      </a:lnTo>
                      <a:lnTo>
                        <a:pt x="18" y="912"/>
                      </a:lnTo>
                      <a:lnTo>
                        <a:pt x="18" y="912"/>
                      </a:lnTo>
                      <a:lnTo>
                        <a:pt x="12" y="916"/>
                      </a:lnTo>
                      <a:lnTo>
                        <a:pt x="8" y="920"/>
                      </a:lnTo>
                      <a:lnTo>
                        <a:pt x="8" y="920"/>
                      </a:lnTo>
                      <a:lnTo>
                        <a:pt x="4" y="926"/>
                      </a:lnTo>
                      <a:lnTo>
                        <a:pt x="4" y="932"/>
                      </a:lnTo>
                      <a:lnTo>
                        <a:pt x="4" y="932"/>
                      </a:lnTo>
                      <a:lnTo>
                        <a:pt x="6" y="938"/>
                      </a:lnTo>
                      <a:lnTo>
                        <a:pt x="10" y="944"/>
                      </a:lnTo>
                      <a:lnTo>
                        <a:pt x="10" y="944"/>
                      </a:lnTo>
                      <a:lnTo>
                        <a:pt x="16" y="948"/>
                      </a:lnTo>
                      <a:lnTo>
                        <a:pt x="22" y="948"/>
                      </a:lnTo>
                      <a:lnTo>
                        <a:pt x="22" y="948"/>
                      </a:lnTo>
                      <a:lnTo>
                        <a:pt x="74" y="948"/>
                      </a:lnTo>
                      <a:lnTo>
                        <a:pt x="74" y="948"/>
                      </a:lnTo>
                      <a:lnTo>
                        <a:pt x="80" y="982"/>
                      </a:lnTo>
                      <a:lnTo>
                        <a:pt x="80" y="982"/>
                      </a:lnTo>
                      <a:lnTo>
                        <a:pt x="30" y="998"/>
                      </a:lnTo>
                      <a:lnTo>
                        <a:pt x="30" y="998"/>
                      </a:lnTo>
                      <a:lnTo>
                        <a:pt x="24" y="1002"/>
                      </a:lnTo>
                      <a:lnTo>
                        <a:pt x="20" y="1006"/>
                      </a:lnTo>
                      <a:lnTo>
                        <a:pt x="20" y="1006"/>
                      </a:lnTo>
                      <a:lnTo>
                        <a:pt x="18" y="1012"/>
                      </a:lnTo>
                      <a:lnTo>
                        <a:pt x="18" y="1020"/>
                      </a:lnTo>
                      <a:lnTo>
                        <a:pt x="18" y="1020"/>
                      </a:lnTo>
                      <a:lnTo>
                        <a:pt x="20" y="1026"/>
                      </a:lnTo>
                      <a:lnTo>
                        <a:pt x="26" y="1030"/>
                      </a:lnTo>
                      <a:lnTo>
                        <a:pt x="26" y="1030"/>
                      </a:lnTo>
                      <a:lnTo>
                        <a:pt x="30" y="1034"/>
                      </a:lnTo>
                      <a:lnTo>
                        <a:pt x="38" y="1034"/>
                      </a:lnTo>
                      <a:lnTo>
                        <a:pt x="38" y="1034"/>
                      </a:lnTo>
                      <a:lnTo>
                        <a:pt x="90" y="1028"/>
                      </a:lnTo>
                      <a:lnTo>
                        <a:pt x="90" y="1028"/>
                      </a:lnTo>
                      <a:lnTo>
                        <a:pt x="98" y="1062"/>
                      </a:lnTo>
                      <a:lnTo>
                        <a:pt x="98" y="1062"/>
                      </a:lnTo>
                      <a:lnTo>
                        <a:pt x="50" y="1082"/>
                      </a:lnTo>
                      <a:lnTo>
                        <a:pt x="50" y="1082"/>
                      </a:lnTo>
                      <a:lnTo>
                        <a:pt x="44" y="1086"/>
                      </a:lnTo>
                      <a:lnTo>
                        <a:pt x="42" y="1092"/>
                      </a:lnTo>
                      <a:lnTo>
                        <a:pt x="42" y="1092"/>
                      </a:lnTo>
                      <a:lnTo>
                        <a:pt x="40" y="1098"/>
                      </a:lnTo>
                      <a:lnTo>
                        <a:pt x="42" y="1104"/>
                      </a:lnTo>
                      <a:lnTo>
                        <a:pt x="42" y="1104"/>
                      </a:lnTo>
                      <a:lnTo>
                        <a:pt x="44" y="1110"/>
                      </a:lnTo>
                      <a:lnTo>
                        <a:pt x="48" y="1114"/>
                      </a:lnTo>
                      <a:lnTo>
                        <a:pt x="48" y="1114"/>
                      </a:lnTo>
                      <a:lnTo>
                        <a:pt x="56" y="1118"/>
                      </a:lnTo>
                      <a:lnTo>
                        <a:pt x="62" y="1118"/>
                      </a:lnTo>
                      <a:lnTo>
                        <a:pt x="62" y="1118"/>
                      </a:lnTo>
                      <a:lnTo>
                        <a:pt x="112" y="1106"/>
                      </a:lnTo>
                      <a:lnTo>
                        <a:pt x="112" y="1106"/>
                      </a:lnTo>
                      <a:lnTo>
                        <a:pt x="126" y="1138"/>
                      </a:lnTo>
                      <a:lnTo>
                        <a:pt x="126" y="1138"/>
                      </a:lnTo>
                      <a:lnTo>
                        <a:pt x="80" y="1164"/>
                      </a:lnTo>
                      <a:lnTo>
                        <a:pt x="80" y="1164"/>
                      </a:lnTo>
                      <a:lnTo>
                        <a:pt x="74" y="1168"/>
                      </a:lnTo>
                      <a:lnTo>
                        <a:pt x="72" y="1174"/>
                      </a:lnTo>
                      <a:lnTo>
                        <a:pt x="72" y="1174"/>
                      </a:lnTo>
                      <a:lnTo>
                        <a:pt x="72" y="1180"/>
                      </a:lnTo>
                      <a:lnTo>
                        <a:pt x="72" y="1188"/>
                      </a:lnTo>
                      <a:lnTo>
                        <a:pt x="72" y="1188"/>
                      </a:lnTo>
                      <a:lnTo>
                        <a:pt x="76" y="1192"/>
                      </a:lnTo>
                      <a:lnTo>
                        <a:pt x="82" y="1196"/>
                      </a:lnTo>
                      <a:lnTo>
                        <a:pt x="82" y="1196"/>
                      </a:lnTo>
                      <a:lnTo>
                        <a:pt x="88" y="1198"/>
                      </a:lnTo>
                      <a:lnTo>
                        <a:pt x="94" y="1198"/>
                      </a:lnTo>
                      <a:lnTo>
                        <a:pt x="94" y="1198"/>
                      </a:lnTo>
                      <a:lnTo>
                        <a:pt x="144" y="1180"/>
                      </a:lnTo>
                      <a:lnTo>
                        <a:pt x="144" y="1180"/>
                      </a:lnTo>
                      <a:lnTo>
                        <a:pt x="160" y="1212"/>
                      </a:lnTo>
                      <a:lnTo>
                        <a:pt x="160" y="1212"/>
                      </a:lnTo>
                      <a:lnTo>
                        <a:pt x="118" y="1242"/>
                      </a:lnTo>
                      <a:lnTo>
                        <a:pt x="118" y="1242"/>
                      </a:lnTo>
                      <a:lnTo>
                        <a:pt x="112" y="1248"/>
                      </a:lnTo>
                      <a:lnTo>
                        <a:pt x="110" y="1254"/>
                      </a:lnTo>
                      <a:lnTo>
                        <a:pt x="110" y="1254"/>
                      </a:lnTo>
                      <a:lnTo>
                        <a:pt x="110" y="1260"/>
                      </a:lnTo>
                      <a:lnTo>
                        <a:pt x="112" y="1266"/>
                      </a:lnTo>
                      <a:lnTo>
                        <a:pt x="112" y="1266"/>
                      </a:lnTo>
                      <a:lnTo>
                        <a:pt x="116" y="1270"/>
                      </a:lnTo>
                      <a:lnTo>
                        <a:pt x="122" y="1274"/>
                      </a:lnTo>
                      <a:lnTo>
                        <a:pt x="122" y="1274"/>
                      </a:lnTo>
                      <a:lnTo>
                        <a:pt x="128" y="1276"/>
                      </a:lnTo>
                      <a:lnTo>
                        <a:pt x="136" y="1274"/>
                      </a:lnTo>
                      <a:lnTo>
                        <a:pt x="136" y="1274"/>
                      </a:lnTo>
                      <a:lnTo>
                        <a:pt x="182" y="1252"/>
                      </a:lnTo>
                      <a:lnTo>
                        <a:pt x="182" y="1252"/>
                      </a:lnTo>
                      <a:lnTo>
                        <a:pt x="202" y="1282"/>
                      </a:lnTo>
                      <a:lnTo>
                        <a:pt x="202" y="1282"/>
                      </a:lnTo>
                      <a:lnTo>
                        <a:pt x="162" y="1316"/>
                      </a:lnTo>
                      <a:lnTo>
                        <a:pt x="162" y="1316"/>
                      </a:lnTo>
                      <a:lnTo>
                        <a:pt x="158" y="1322"/>
                      </a:lnTo>
                      <a:lnTo>
                        <a:pt x="158" y="1328"/>
                      </a:lnTo>
                      <a:lnTo>
                        <a:pt x="158" y="1328"/>
                      </a:lnTo>
                      <a:lnTo>
                        <a:pt x="158" y="1334"/>
                      </a:lnTo>
                      <a:lnTo>
                        <a:pt x="160" y="1340"/>
                      </a:lnTo>
                      <a:lnTo>
                        <a:pt x="160" y="1340"/>
                      </a:lnTo>
                      <a:lnTo>
                        <a:pt x="166" y="1344"/>
                      </a:lnTo>
                      <a:lnTo>
                        <a:pt x="172" y="1348"/>
                      </a:lnTo>
                      <a:lnTo>
                        <a:pt x="172" y="1348"/>
                      </a:lnTo>
                      <a:lnTo>
                        <a:pt x="178" y="1348"/>
                      </a:lnTo>
                      <a:lnTo>
                        <a:pt x="184" y="1346"/>
                      </a:lnTo>
                      <a:lnTo>
                        <a:pt x="184" y="1346"/>
                      </a:lnTo>
                      <a:lnTo>
                        <a:pt x="230" y="1318"/>
                      </a:lnTo>
                      <a:lnTo>
                        <a:pt x="230" y="1318"/>
                      </a:lnTo>
                      <a:lnTo>
                        <a:pt x="252" y="1346"/>
                      </a:lnTo>
                      <a:lnTo>
                        <a:pt x="252" y="1346"/>
                      </a:lnTo>
                      <a:lnTo>
                        <a:pt x="216" y="1384"/>
                      </a:lnTo>
                      <a:lnTo>
                        <a:pt x="216" y="1384"/>
                      </a:lnTo>
                      <a:lnTo>
                        <a:pt x="212" y="1390"/>
                      </a:lnTo>
                      <a:lnTo>
                        <a:pt x="212" y="1396"/>
                      </a:lnTo>
                      <a:lnTo>
                        <a:pt x="212" y="1396"/>
                      </a:lnTo>
                      <a:lnTo>
                        <a:pt x="212" y="1404"/>
                      </a:lnTo>
                      <a:lnTo>
                        <a:pt x="216" y="1408"/>
                      </a:lnTo>
                      <a:lnTo>
                        <a:pt x="216" y="1408"/>
                      </a:lnTo>
                      <a:lnTo>
                        <a:pt x="222" y="1412"/>
                      </a:lnTo>
                      <a:lnTo>
                        <a:pt x="228" y="1414"/>
                      </a:lnTo>
                      <a:lnTo>
                        <a:pt x="228" y="1414"/>
                      </a:lnTo>
                      <a:lnTo>
                        <a:pt x="234" y="1414"/>
                      </a:lnTo>
                      <a:lnTo>
                        <a:pt x="240" y="1412"/>
                      </a:lnTo>
                      <a:lnTo>
                        <a:pt x="240" y="1412"/>
                      </a:lnTo>
                      <a:lnTo>
                        <a:pt x="282" y="1380"/>
                      </a:lnTo>
                      <a:lnTo>
                        <a:pt x="282" y="1380"/>
                      </a:lnTo>
                      <a:lnTo>
                        <a:pt x="306" y="1406"/>
                      </a:lnTo>
                      <a:lnTo>
                        <a:pt x="306" y="1406"/>
                      </a:lnTo>
                      <a:lnTo>
                        <a:pt x="276" y="1448"/>
                      </a:lnTo>
                      <a:lnTo>
                        <a:pt x="276" y="1448"/>
                      </a:lnTo>
                      <a:lnTo>
                        <a:pt x="272" y="1454"/>
                      </a:lnTo>
                      <a:lnTo>
                        <a:pt x="272" y="1460"/>
                      </a:lnTo>
                      <a:lnTo>
                        <a:pt x="272" y="1460"/>
                      </a:lnTo>
                      <a:lnTo>
                        <a:pt x="274" y="1466"/>
                      </a:lnTo>
                      <a:lnTo>
                        <a:pt x="278" y="1472"/>
                      </a:lnTo>
                      <a:lnTo>
                        <a:pt x="278" y="1472"/>
                      </a:lnTo>
                      <a:lnTo>
                        <a:pt x="284" y="1474"/>
                      </a:lnTo>
                      <a:lnTo>
                        <a:pt x="290" y="1476"/>
                      </a:lnTo>
                      <a:lnTo>
                        <a:pt x="290" y="1476"/>
                      </a:lnTo>
                      <a:lnTo>
                        <a:pt x="296" y="1474"/>
                      </a:lnTo>
                      <a:lnTo>
                        <a:pt x="302" y="1472"/>
                      </a:lnTo>
                      <a:lnTo>
                        <a:pt x="302" y="1472"/>
                      </a:lnTo>
                      <a:lnTo>
                        <a:pt x="342" y="1436"/>
                      </a:lnTo>
                      <a:lnTo>
                        <a:pt x="342" y="1436"/>
                      </a:lnTo>
                      <a:lnTo>
                        <a:pt x="368" y="1458"/>
                      </a:lnTo>
                      <a:lnTo>
                        <a:pt x="368" y="1458"/>
                      </a:lnTo>
                      <a:lnTo>
                        <a:pt x="342" y="1504"/>
                      </a:lnTo>
                      <a:lnTo>
                        <a:pt x="342" y="1504"/>
                      </a:lnTo>
                      <a:lnTo>
                        <a:pt x="340" y="1510"/>
                      </a:lnTo>
                      <a:lnTo>
                        <a:pt x="340" y="1516"/>
                      </a:lnTo>
                      <a:lnTo>
                        <a:pt x="340" y="1516"/>
                      </a:lnTo>
                      <a:lnTo>
                        <a:pt x="342" y="1522"/>
                      </a:lnTo>
                      <a:lnTo>
                        <a:pt x="348" y="1526"/>
                      </a:lnTo>
                      <a:lnTo>
                        <a:pt x="348" y="1526"/>
                      </a:lnTo>
                      <a:lnTo>
                        <a:pt x="354" y="1530"/>
                      </a:lnTo>
                      <a:lnTo>
                        <a:pt x="360" y="1530"/>
                      </a:lnTo>
                      <a:lnTo>
                        <a:pt x="360" y="1530"/>
                      </a:lnTo>
                      <a:lnTo>
                        <a:pt x="366" y="1528"/>
                      </a:lnTo>
                      <a:lnTo>
                        <a:pt x="372" y="1524"/>
                      </a:lnTo>
                      <a:lnTo>
                        <a:pt x="372" y="1524"/>
                      </a:lnTo>
                      <a:lnTo>
                        <a:pt x="406" y="1486"/>
                      </a:lnTo>
                      <a:lnTo>
                        <a:pt x="406" y="1486"/>
                      </a:lnTo>
                      <a:lnTo>
                        <a:pt x="434" y="1504"/>
                      </a:lnTo>
                      <a:lnTo>
                        <a:pt x="434" y="1504"/>
                      </a:lnTo>
                      <a:lnTo>
                        <a:pt x="414" y="1552"/>
                      </a:lnTo>
                      <a:lnTo>
                        <a:pt x="414" y="1552"/>
                      </a:lnTo>
                      <a:lnTo>
                        <a:pt x="412" y="1558"/>
                      </a:lnTo>
                      <a:lnTo>
                        <a:pt x="412" y="1564"/>
                      </a:lnTo>
                      <a:lnTo>
                        <a:pt x="412" y="1564"/>
                      </a:lnTo>
                      <a:lnTo>
                        <a:pt x="416" y="1570"/>
                      </a:lnTo>
                      <a:lnTo>
                        <a:pt x="422" y="1574"/>
                      </a:lnTo>
                      <a:lnTo>
                        <a:pt x="422" y="1574"/>
                      </a:lnTo>
                      <a:lnTo>
                        <a:pt x="428" y="1578"/>
                      </a:lnTo>
                      <a:lnTo>
                        <a:pt x="434" y="1578"/>
                      </a:lnTo>
                      <a:lnTo>
                        <a:pt x="434" y="1578"/>
                      </a:lnTo>
                      <a:lnTo>
                        <a:pt x="440" y="1574"/>
                      </a:lnTo>
                      <a:lnTo>
                        <a:pt x="444" y="1570"/>
                      </a:lnTo>
                      <a:lnTo>
                        <a:pt x="444" y="1570"/>
                      </a:lnTo>
                      <a:lnTo>
                        <a:pt x="474" y="1528"/>
                      </a:lnTo>
                      <a:lnTo>
                        <a:pt x="474" y="1528"/>
                      </a:lnTo>
                      <a:lnTo>
                        <a:pt x="506" y="1544"/>
                      </a:lnTo>
                      <a:lnTo>
                        <a:pt x="506" y="1544"/>
                      </a:lnTo>
                      <a:lnTo>
                        <a:pt x="490" y="1594"/>
                      </a:lnTo>
                      <a:lnTo>
                        <a:pt x="490" y="1594"/>
                      </a:lnTo>
                      <a:lnTo>
                        <a:pt x="488" y="1600"/>
                      </a:lnTo>
                      <a:lnTo>
                        <a:pt x="490" y="1606"/>
                      </a:lnTo>
                      <a:lnTo>
                        <a:pt x="490" y="1606"/>
                      </a:lnTo>
                      <a:lnTo>
                        <a:pt x="494" y="1612"/>
                      </a:lnTo>
                      <a:lnTo>
                        <a:pt x="500" y="1614"/>
                      </a:lnTo>
                      <a:lnTo>
                        <a:pt x="500" y="1614"/>
                      </a:lnTo>
                      <a:lnTo>
                        <a:pt x="506" y="1616"/>
                      </a:lnTo>
                      <a:lnTo>
                        <a:pt x="512" y="1616"/>
                      </a:lnTo>
                      <a:lnTo>
                        <a:pt x="512" y="1616"/>
                      </a:lnTo>
                      <a:lnTo>
                        <a:pt x="518" y="1612"/>
                      </a:lnTo>
                      <a:lnTo>
                        <a:pt x="522" y="1608"/>
                      </a:lnTo>
                      <a:lnTo>
                        <a:pt x="522" y="1608"/>
                      </a:lnTo>
                      <a:lnTo>
                        <a:pt x="548" y="1562"/>
                      </a:lnTo>
                      <a:lnTo>
                        <a:pt x="548" y="1562"/>
                      </a:lnTo>
                      <a:lnTo>
                        <a:pt x="580" y="1574"/>
                      </a:lnTo>
                      <a:lnTo>
                        <a:pt x="580" y="1574"/>
                      </a:lnTo>
                      <a:lnTo>
                        <a:pt x="570" y="1626"/>
                      </a:lnTo>
                      <a:lnTo>
                        <a:pt x="570" y="1626"/>
                      </a:lnTo>
                      <a:lnTo>
                        <a:pt x="570" y="1632"/>
                      </a:lnTo>
                      <a:lnTo>
                        <a:pt x="572" y="1638"/>
                      </a:lnTo>
                      <a:lnTo>
                        <a:pt x="572" y="1638"/>
                      </a:lnTo>
                      <a:lnTo>
                        <a:pt x="576" y="1644"/>
                      </a:lnTo>
                      <a:lnTo>
                        <a:pt x="582" y="1646"/>
                      </a:lnTo>
                      <a:lnTo>
                        <a:pt x="582" y="1646"/>
                      </a:lnTo>
                      <a:lnTo>
                        <a:pt x="588" y="1648"/>
                      </a:lnTo>
                      <a:lnTo>
                        <a:pt x="594" y="1646"/>
                      </a:lnTo>
                      <a:lnTo>
                        <a:pt x="594" y="1646"/>
                      </a:lnTo>
                      <a:lnTo>
                        <a:pt x="600" y="1642"/>
                      </a:lnTo>
                      <a:lnTo>
                        <a:pt x="604" y="1638"/>
                      </a:lnTo>
                      <a:lnTo>
                        <a:pt x="604" y="1638"/>
                      </a:lnTo>
                      <a:lnTo>
                        <a:pt x="624" y="1590"/>
                      </a:lnTo>
                      <a:lnTo>
                        <a:pt x="624" y="1590"/>
                      </a:lnTo>
                      <a:lnTo>
                        <a:pt x="658" y="1598"/>
                      </a:lnTo>
                      <a:lnTo>
                        <a:pt x="658" y="1598"/>
                      </a:lnTo>
                      <a:lnTo>
                        <a:pt x="652" y="1650"/>
                      </a:lnTo>
                      <a:lnTo>
                        <a:pt x="652" y="1650"/>
                      </a:lnTo>
                      <a:lnTo>
                        <a:pt x="654" y="1656"/>
                      </a:lnTo>
                      <a:lnTo>
                        <a:pt x="656" y="1662"/>
                      </a:lnTo>
                      <a:lnTo>
                        <a:pt x="656" y="1662"/>
                      </a:lnTo>
                      <a:lnTo>
                        <a:pt x="660" y="1666"/>
                      </a:lnTo>
                      <a:lnTo>
                        <a:pt x="668" y="1670"/>
                      </a:lnTo>
                      <a:lnTo>
                        <a:pt x="668" y="1670"/>
                      </a:lnTo>
                      <a:lnTo>
                        <a:pt x="674" y="1670"/>
                      </a:lnTo>
                      <a:lnTo>
                        <a:pt x="680" y="1668"/>
                      </a:lnTo>
                      <a:lnTo>
                        <a:pt x="680" y="1668"/>
                      </a:lnTo>
                      <a:lnTo>
                        <a:pt x="684" y="1664"/>
                      </a:lnTo>
                      <a:lnTo>
                        <a:pt x="688" y="1658"/>
                      </a:lnTo>
                      <a:lnTo>
                        <a:pt x="688" y="1658"/>
                      </a:lnTo>
                      <a:lnTo>
                        <a:pt x="704" y="1608"/>
                      </a:lnTo>
                      <a:lnTo>
                        <a:pt x="704" y="1608"/>
                      </a:lnTo>
                      <a:lnTo>
                        <a:pt x="738" y="1614"/>
                      </a:lnTo>
                      <a:lnTo>
                        <a:pt x="738" y="1614"/>
                      </a:lnTo>
                      <a:lnTo>
                        <a:pt x="738" y="1666"/>
                      </a:lnTo>
                      <a:lnTo>
                        <a:pt x="738" y="1666"/>
                      </a:lnTo>
                      <a:lnTo>
                        <a:pt x="740" y="1672"/>
                      </a:lnTo>
                      <a:lnTo>
                        <a:pt x="742" y="1678"/>
                      </a:lnTo>
                      <a:lnTo>
                        <a:pt x="742" y="1678"/>
                      </a:lnTo>
                      <a:lnTo>
                        <a:pt x="748" y="1682"/>
                      </a:lnTo>
                      <a:lnTo>
                        <a:pt x="754" y="1684"/>
                      </a:lnTo>
                      <a:lnTo>
                        <a:pt x="754" y="1684"/>
                      </a:lnTo>
                      <a:lnTo>
                        <a:pt x="760" y="1682"/>
                      </a:lnTo>
                      <a:lnTo>
                        <a:pt x="766" y="1680"/>
                      </a:lnTo>
                      <a:lnTo>
                        <a:pt x="766" y="1680"/>
                      </a:lnTo>
                      <a:lnTo>
                        <a:pt x="772" y="1676"/>
                      </a:lnTo>
                      <a:lnTo>
                        <a:pt x="774" y="1670"/>
                      </a:lnTo>
                      <a:lnTo>
                        <a:pt x="774" y="1670"/>
                      </a:lnTo>
                      <a:lnTo>
                        <a:pt x="784" y="1618"/>
                      </a:lnTo>
                      <a:lnTo>
                        <a:pt x="784" y="1618"/>
                      </a:lnTo>
                      <a:lnTo>
                        <a:pt x="820" y="1620"/>
                      </a:lnTo>
                      <a:lnTo>
                        <a:pt x="820" y="1620"/>
                      </a:lnTo>
                      <a:lnTo>
                        <a:pt x="824" y="1672"/>
                      </a:lnTo>
                      <a:lnTo>
                        <a:pt x="824" y="1672"/>
                      </a:lnTo>
                      <a:lnTo>
                        <a:pt x="826" y="1678"/>
                      </a:lnTo>
                      <a:lnTo>
                        <a:pt x="830" y="1684"/>
                      </a:lnTo>
                      <a:lnTo>
                        <a:pt x="830" y="1684"/>
                      </a:lnTo>
                      <a:lnTo>
                        <a:pt x="836" y="1686"/>
                      </a:lnTo>
                      <a:lnTo>
                        <a:pt x="842" y="1688"/>
                      </a:lnTo>
                      <a:lnTo>
                        <a:pt x="842" y="1688"/>
                      </a:lnTo>
                      <a:lnTo>
                        <a:pt x="848" y="1686"/>
                      </a:lnTo>
                      <a:lnTo>
                        <a:pt x="854" y="1684"/>
                      </a:lnTo>
                      <a:lnTo>
                        <a:pt x="854" y="1684"/>
                      </a:lnTo>
                      <a:lnTo>
                        <a:pt x="858" y="1678"/>
                      </a:lnTo>
                      <a:lnTo>
                        <a:pt x="860" y="1672"/>
                      </a:lnTo>
                      <a:lnTo>
                        <a:pt x="860" y="1672"/>
                      </a:lnTo>
                      <a:lnTo>
                        <a:pt x="866" y="1620"/>
                      </a:lnTo>
                      <a:lnTo>
                        <a:pt x="866" y="1620"/>
                      </a:lnTo>
                      <a:lnTo>
                        <a:pt x="900" y="1618"/>
                      </a:lnTo>
                      <a:lnTo>
                        <a:pt x="900" y="1618"/>
                      </a:lnTo>
                      <a:lnTo>
                        <a:pt x="910" y="1670"/>
                      </a:lnTo>
                      <a:lnTo>
                        <a:pt x="910" y="1670"/>
                      </a:lnTo>
                      <a:lnTo>
                        <a:pt x="914" y="1676"/>
                      </a:lnTo>
                      <a:lnTo>
                        <a:pt x="918" y="1680"/>
                      </a:lnTo>
                      <a:lnTo>
                        <a:pt x="918" y="1680"/>
                      </a:lnTo>
                      <a:lnTo>
                        <a:pt x="924" y="1682"/>
                      </a:lnTo>
                      <a:lnTo>
                        <a:pt x="930" y="1684"/>
                      </a:lnTo>
                      <a:lnTo>
                        <a:pt x="930" y="1684"/>
                      </a:lnTo>
                      <a:lnTo>
                        <a:pt x="936" y="1682"/>
                      </a:lnTo>
                      <a:lnTo>
                        <a:pt x="942" y="1678"/>
                      </a:lnTo>
                      <a:lnTo>
                        <a:pt x="942" y="1678"/>
                      </a:lnTo>
                      <a:lnTo>
                        <a:pt x="946" y="1672"/>
                      </a:lnTo>
                      <a:lnTo>
                        <a:pt x="946" y="1666"/>
                      </a:lnTo>
                      <a:lnTo>
                        <a:pt x="946" y="1666"/>
                      </a:lnTo>
                      <a:lnTo>
                        <a:pt x="946" y="1614"/>
                      </a:lnTo>
                      <a:lnTo>
                        <a:pt x="946" y="1614"/>
                      </a:lnTo>
                      <a:lnTo>
                        <a:pt x="980" y="1608"/>
                      </a:lnTo>
                      <a:lnTo>
                        <a:pt x="980" y="1608"/>
                      </a:lnTo>
                      <a:lnTo>
                        <a:pt x="996" y="1658"/>
                      </a:lnTo>
                      <a:lnTo>
                        <a:pt x="996" y="1658"/>
                      </a:lnTo>
                      <a:lnTo>
                        <a:pt x="1000" y="1664"/>
                      </a:lnTo>
                      <a:lnTo>
                        <a:pt x="1004" y="1668"/>
                      </a:lnTo>
                      <a:lnTo>
                        <a:pt x="1004" y="1668"/>
                      </a:lnTo>
                      <a:lnTo>
                        <a:pt x="1010" y="1670"/>
                      </a:lnTo>
                      <a:lnTo>
                        <a:pt x="1018" y="1670"/>
                      </a:lnTo>
                      <a:lnTo>
                        <a:pt x="1018" y="1670"/>
                      </a:lnTo>
                      <a:lnTo>
                        <a:pt x="1024" y="1666"/>
                      </a:lnTo>
                      <a:lnTo>
                        <a:pt x="1028" y="1662"/>
                      </a:lnTo>
                      <a:lnTo>
                        <a:pt x="1028" y="1662"/>
                      </a:lnTo>
                      <a:lnTo>
                        <a:pt x="1032" y="1656"/>
                      </a:lnTo>
                      <a:lnTo>
                        <a:pt x="1032" y="1650"/>
                      </a:lnTo>
                      <a:lnTo>
                        <a:pt x="1032" y="1650"/>
                      </a:lnTo>
                      <a:lnTo>
                        <a:pt x="1026" y="1598"/>
                      </a:lnTo>
                      <a:lnTo>
                        <a:pt x="1026" y="1598"/>
                      </a:lnTo>
                      <a:lnTo>
                        <a:pt x="1060" y="1590"/>
                      </a:lnTo>
                      <a:lnTo>
                        <a:pt x="1060" y="1590"/>
                      </a:lnTo>
                      <a:lnTo>
                        <a:pt x="1080" y="1638"/>
                      </a:lnTo>
                      <a:lnTo>
                        <a:pt x="1080" y="1638"/>
                      </a:lnTo>
                      <a:lnTo>
                        <a:pt x="1084" y="1642"/>
                      </a:lnTo>
                      <a:lnTo>
                        <a:pt x="1090" y="1646"/>
                      </a:lnTo>
                      <a:lnTo>
                        <a:pt x="1090" y="1646"/>
                      </a:lnTo>
                      <a:lnTo>
                        <a:pt x="1096" y="1648"/>
                      </a:lnTo>
                      <a:lnTo>
                        <a:pt x="1102" y="1646"/>
                      </a:lnTo>
                      <a:lnTo>
                        <a:pt x="1102" y="1646"/>
                      </a:lnTo>
                      <a:lnTo>
                        <a:pt x="1108" y="1644"/>
                      </a:lnTo>
                      <a:lnTo>
                        <a:pt x="1112" y="1638"/>
                      </a:lnTo>
                      <a:lnTo>
                        <a:pt x="1112" y="1638"/>
                      </a:lnTo>
                      <a:lnTo>
                        <a:pt x="1116" y="1632"/>
                      </a:lnTo>
                      <a:lnTo>
                        <a:pt x="1116" y="1626"/>
                      </a:lnTo>
                      <a:lnTo>
                        <a:pt x="1116" y="1626"/>
                      </a:lnTo>
                      <a:lnTo>
                        <a:pt x="1104" y="1574"/>
                      </a:lnTo>
                      <a:lnTo>
                        <a:pt x="1104" y="1574"/>
                      </a:lnTo>
                      <a:lnTo>
                        <a:pt x="1136" y="1562"/>
                      </a:lnTo>
                      <a:lnTo>
                        <a:pt x="1136" y="1562"/>
                      </a:lnTo>
                      <a:lnTo>
                        <a:pt x="1162" y="1608"/>
                      </a:lnTo>
                      <a:lnTo>
                        <a:pt x="1162" y="1608"/>
                      </a:lnTo>
                      <a:lnTo>
                        <a:pt x="1166" y="1612"/>
                      </a:lnTo>
                      <a:lnTo>
                        <a:pt x="1172" y="1616"/>
                      </a:lnTo>
                      <a:lnTo>
                        <a:pt x="1172" y="1616"/>
                      </a:lnTo>
                      <a:lnTo>
                        <a:pt x="1178" y="1616"/>
                      </a:lnTo>
                      <a:lnTo>
                        <a:pt x="1184" y="1614"/>
                      </a:lnTo>
                      <a:lnTo>
                        <a:pt x="1184" y="1614"/>
                      </a:lnTo>
                      <a:lnTo>
                        <a:pt x="1190" y="1612"/>
                      </a:lnTo>
                      <a:lnTo>
                        <a:pt x="1194" y="1606"/>
                      </a:lnTo>
                      <a:lnTo>
                        <a:pt x="1194" y="1606"/>
                      </a:lnTo>
                      <a:lnTo>
                        <a:pt x="1196" y="1600"/>
                      </a:lnTo>
                      <a:lnTo>
                        <a:pt x="1196" y="1594"/>
                      </a:lnTo>
                      <a:lnTo>
                        <a:pt x="1196" y="1594"/>
                      </a:lnTo>
                      <a:lnTo>
                        <a:pt x="1178" y="1544"/>
                      </a:lnTo>
                      <a:lnTo>
                        <a:pt x="1178" y="1544"/>
                      </a:lnTo>
                      <a:lnTo>
                        <a:pt x="1210" y="1528"/>
                      </a:lnTo>
                      <a:lnTo>
                        <a:pt x="1210" y="1528"/>
                      </a:lnTo>
                      <a:lnTo>
                        <a:pt x="1240" y="1570"/>
                      </a:lnTo>
                      <a:lnTo>
                        <a:pt x="1240" y="1570"/>
                      </a:lnTo>
                      <a:lnTo>
                        <a:pt x="1244" y="1574"/>
                      </a:lnTo>
                      <a:lnTo>
                        <a:pt x="1250" y="1578"/>
                      </a:lnTo>
                      <a:lnTo>
                        <a:pt x="1250" y="1578"/>
                      </a:lnTo>
                      <a:lnTo>
                        <a:pt x="1258" y="1578"/>
                      </a:lnTo>
                      <a:lnTo>
                        <a:pt x="1264" y="1574"/>
                      </a:lnTo>
                      <a:lnTo>
                        <a:pt x="1264" y="1574"/>
                      </a:lnTo>
                      <a:lnTo>
                        <a:pt x="1268" y="1570"/>
                      </a:lnTo>
                      <a:lnTo>
                        <a:pt x="1272" y="1564"/>
                      </a:lnTo>
                      <a:lnTo>
                        <a:pt x="1272" y="1564"/>
                      </a:lnTo>
                      <a:lnTo>
                        <a:pt x="1272" y="1558"/>
                      </a:lnTo>
                      <a:lnTo>
                        <a:pt x="1272" y="1552"/>
                      </a:lnTo>
                      <a:lnTo>
                        <a:pt x="1272" y="1552"/>
                      </a:lnTo>
                      <a:lnTo>
                        <a:pt x="1250" y="1504"/>
                      </a:lnTo>
                      <a:lnTo>
                        <a:pt x="1250" y="1504"/>
                      </a:lnTo>
                      <a:lnTo>
                        <a:pt x="1278" y="1486"/>
                      </a:lnTo>
                      <a:lnTo>
                        <a:pt x="1278" y="1486"/>
                      </a:lnTo>
                      <a:lnTo>
                        <a:pt x="1314" y="1524"/>
                      </a:lnTo>
                      <a:lnTo>
                        <a:pt x="1314" y="1524"/>
                      </a:lnTo>
                      <a:lnTo>
                        <a:pt x="1318" y="1528"/>
                      </a:lnTo>
                      <a:lnTo>
                        <a:pt x="1326" y="1530"/>
                      </a:lnTo>
                      <a:lnTo>
                        <a:pt x="1326" y="1530"/>
                      </a:lnTo>
                      <a:lnTo>
                        <a:pt x="1332" y="1530"/>
                      </a:lnTo>
                      <a:lnTo>
                        <a:pt x="1338" y="1526"/>
                      </a:lnTo>
                      <a:lnTo>
                        <a:pt x="1338" y="1526"/>
                      </a:lnTo>
                      <a:lnTo>
                        <a:pt x="1342" y="1522"/>
                      </a:lnTo>
                      <a:lnTo>
                        <a:pt x="1344" y="1516"/>
                      </a:lnTo>
                      <a:lnTo>
                        <a:pt x="1344" y="1516"/>
                      </a:lnTo>
                      <a:lnTo>
                        <a:pt x="1346" y="1510"/>
                      </a:lnTo>
                      <a:lnTo>
                        <a:pt x="1342" y="1504"/>
                      </a:lnTo>
                      <a:lnTo>
                        <a:pt x="1342" y="1504"/>
                      </a:lnTo>
                      <a:lnTo>
                        <a:pt x="1316" y="1458"/>
                      </a:lnTo>
                      <a:lnTo>
                        <a:pt x="1316" y="1458"/>
                      </a:lnTo>
                      <a:lnTo>
                        <a:pt x="1344" y="1436"/>
                      </a:lnTo>
                      <a:lnTo>
                        <a:pt x="1344" y="1436"/>
                      </a:lnTo>
                      <a:lnTo>
                        <a:pt x="1382" y="1472"/>
                      </a:lnTo>
                      <a:lnTo>
                        <a:pt x="1382" y="1472"/>
                      </a:lnTo>
                      <a:lnTo>
                        <a:pt x="1388" y="1474"/>
                      </a:lnTo>
                      <a:lnTo>
                        <a:pt x="1394" y="1476"/>
                      </a:lnTo>
                      <a:lnTo>
                        <a:pt x="1394" y="1476"/>
                      </a:lnTo>
                      <a:lnTo>
                        <a:pt x="1400" y="1474"/>
                      </a:lnTo>
                      <a:lnTo>
                        <a:pt x="1406" y="1472"/>
                      </a:lnTo>
                      <a:lnTo>
                        <a:pt x="1406" y="1472"/>
                      </a:lnTo>
                      <a:lnTo>
                        <a:pt x="1410" y="1466"/>
                      </a:lnTo>
                      <a:lnTo>
                        <a:pt x="1412" y="1460"/>
                      </a:lnTo>
                      <a:lnTo>
                        <a:pt x="1412" y="1460"/>
                      </a:lnTo>
                      <a:lnTo>
                        <a:pt x="1412" y="1454"/>
                      </a:lnTo>
                      <a:lnTo>
                        <a:pt x="1410" y="1448"/>
                      </a:lnTo>
                      <a:lnTo>
                        <a:pt x="1410" y="1448"/>
                      </a:lnTo>
                      <a:lnTo>
                        <a:pt x="1378" y="1406"/>
                      </a:lnTo>
                      <a:lnTo>
                        <a:pt x="1378" y="1406"/>
                      </a:lnTo>
                      <a:lnTo>
                        <a:pt x="1402" y="1380"/>
                      </a:lnTo>
                      <a:lnTo>
                        <a:pt x="1402" y="1380"/>
                      </a:lnTo>
                      <a:lnTo>
                        <a:pt x="1444" y="1412"/>
                      </a:lnTo>
                      <a:lnTo>
                        <a:pt x="1444" y="1412"/>
                      </a:lnTo>
                      <a:lnTo>
                        <a:pt x="1450" y="1414"/>
                      </a:lnTo>
                      <a:lnTo>
                        <a:pt x="1458" y="1414"/>
                      </a:lnTo>
                      <a:lnTo>
                        <a:pt x="1458" y="1414"/>
                      </a:lnTo>
                      <a:lnTo>
                        <a:pt x="1464" y="1412"/>
                      </a:lnTo>
                      <a:lnTo>
                        <a:pt x="1468" y="1408"/>
                      </a:lnTo>
                      <a:lnTo>
                        <a:pt x="1468" y="1408"/>
                      </a:lnTo>
                      <a:lnTo>
                        <a:pt x="1472" y="1404"/>
                      </a:lnTo>
                      <a:lnTo>
                        <a:pt x="1474" y="1396"/>
                      </a:lnTo>
                      <a:lnTo>
                        <a:pt x="1474" y="1396"/>
                      </a:lnTo>
                      <a:lnTo>
                        <a:pt x="1472" y="1390"/>
                      </a:lnTo>
                      <a:lnTo>
                        <a:pt x="1468" y="1384"/>
                      </a:lnTo>
                      <a:lnTo>
                        <a:pt x="1468" y="1384"/>
                      </a:lnTo>
                      <a:lnTo>
                        <a:pt x="1434" y="1346"/>
                      </a:lnTo>
                      <a:lnTo>
                        <a:pt x="1434" y="1346"/>
                      </a:lnTo>
                      <a:lnTo>
                        <a:pt x="1456" y="1318"/>
                      </a:lnTo>
                      <a:lnTo>
                        <a:pt x="1456" y="1318"/>
                      </a:lnTo>
                      <a:lnTo>
                        <a:pt x="1500" y="1346"/>
                      </a:lnTo>
                      <a:lnTo>
                        <a:pt x="1500" y="1346"/>
                      </a:lnTo>
                      <a:lnTo>
                        <a:pt x="1506" y="1348"/>
                      </a:lnTo>
                      <a:lnTo>
                        <a:pt x="1514" y="1348"/>
                      </a:lnTo>
                      <a:lnTo>
                        <a:pt x="1514" y="1348"/>
                      </a:lnTo>
                      <a:lnTo>
                        <a:pt x="1520" y="1344"/>
                      </a:lnTo>
                      <a:lnTo>
                        <a:pt x="1524" y="1340"/>
                      </a:lnTo>
                      <a:lnTo>
                        <a:pt x="1524" y="1340"/>
                      </a:lnTo>
                      <a:lnTo>
                        <a:pt x="1526" y="1334"/>
                      </a:lnTo>
                      <a:lnTo>
                        <a:pt x="1528" y="1328"/>
                      </a:lnTo>
                      <a:lnTo>
                        <a:pt x="1528" y="1328"/>
                      </a:lnTo>
                      <a:lnTo>
                        <a:pt x="1526" y="1322"/>
                      </a:lnTo>
                      <a:lnTo>
                        <a:pt x="1522" y="1316"/>
                      </a:lnTo>
                      <a:lnTo>
                        <a:pt x="1522" y="1316"/>
                      </a:lnTo>
                      <a:lnTo>
                        <a:pt x="1482" y="1282"/>
                      </a:lnTo>
                      <a:lnTo>
                        <a:pt x="1482" y="1282"/>
                      </a:lnTo>
                      <a:lnTo>
                        <a:pt x="1502" y="1252"/>
                      </a:lnTo>
                      <a:lnTo>
                        <a:pt x="1502" y="1252"/>
                      </a:lnTo>
                      <a:lnTo>
                        <a:pt x="1550" y="1274"/>
                      </a:lnTo>
                      <a:lnTo>
                        <a:pt x="1550" y="1274"/>
                      </a:lnTo>
                      <a:lnTo>
                        <a:pt x="1556" y="1276"/>
                      </a:lnTo>
                      <a:lnTo>
                        <a:pt x="1562" y="1274"/>
                      </a:lnTo>
                      <a:lnTo>
                        <a:pt x="1562" y="1274"/>
                      </a:lnTo>
                      <a:lnTo>
                        <a:pt x="1568" y="1270"/>
                      </a:lnTo>
                      <a:lnTo>
                        <a:pt x="1572" y="1266"/>
                      </a:lnTo>
                      <a:lnTo>
                        <a:pt x="1572" y="1266"/>
                      </a:lnTo>
                      <a:lnTo>
                        <a:pt x="1574" y="1260"/>
                      </a:lnTo>
                      <a:lnTo>
                        <a:pt x="1574" y="1254"/>
                      </a:lnTo>
                      <a:lnTo>
                        <a:pt x="1574" y="1254"/>
                      </a:lnTo>
                      <a:lnTo>
                        <a:pt x="1572" y="1248"/>
                      </a:lnTo>
                      <a:lnTo>
                        <a:pt x="1568" y="1242"/>
                      </a:lnTo>
                      <a:lnTo>
                        <a:pt x="1568" y="1242"/>
                      </a:lnTo>
                      <a:lnTo>
                        <a:pt x="1524" y="1212"/>
                      </a:lnTo>
                      <a:lnTo>
                        <a:pt x="1524" y="1212"/>
                      </a:lnTo>
                      <a:lnTo>
                        <a:pt x="1540" y="1180"/>
                      </a:lnTo>
                      <a:lnTo>
                        <a:pt x="1540" y="1180"/>
                      </a:lnTo>
                      <a:lnTo>
                        <a:pt x="1590" y="1198"/>
                      </a:lnTo>
                      <a:lnTo>
                        <a:pt x="1590" y="1198"/>
                      </a:lnTo>
                      <a:lnTo>
                        <a:pt x="1596" y="1198"/>
                      </a:lnTo>
                      <a:lnTo>
                        <a:pt x="1602" y="1196"/>
                      </a:lnTo>
                      <a:lnTo>
                        <a:pt x="1602" y="1196"/>
                      </a:lnTo>
                      <a:lnTo>
                        <a:pt x="1608" y="1192"/>
                      </a:lnTo>
                      <a:lnTo>
                        <a:pt x="1612" y="1188"/>
                      </a:lnTo>
                      <a:lnTo>
                        <a:pt x="1612" y="1188"/>
                      </a:lnTo>
                      <a:lnTo>
                        <a:pt x="1614" y="1180"/>
                      </a:lnTo>
                      <a:lnTo>
                        <a:pt x="1612" y="1174"/>
                      </a:lnTo>
                      <a:lnTo>
                        <a:pt x="1612" y="1174"/>
                      </a:lnTo>
                      <a:lnTo>
                        <a:pt x="1610" y="1168"/>
                      </a:lnTo>
                      <a:lnTo>
                        <a:pt x="1604" y="1164"/>
                      </a:lnTo>
                      <a:lnTo>
                        <a:pt x="1604" y="1164"/>
                      </a:lnTo>
                      <a:lnTo>
                        <a:pt x="1560" y="1138"/>
                      </a:lnTo>
                      <a:lnTo>
                        <a:pt x="1560" y="1138"/>
                      </a:lnTo>
                      <a:lnTo>
                        <a:pt x="1572" y="1106"/>
                      </a:lnTo>
                      <a:lnTo>
                        <a:pt x="1572" y="1106"/>
                      </a:lnTo>
                      <a:lnTo>
                        <a:pt x="1622" y="1118"/>
                      </a:lnTo>
                      <a:lnTo>
                        <a:pt x="1622" y="1118"/>
                      </a:lnTo>
                      <a:lnTo>
                        <a:pt x="1630" y="1118"/>
                      </a:lnTo>
                      <a:lnTo>
                        <a:pt x="1636" y="1114"/>
                      </a:lnTo>
                      <a:lnTo>
                        <a:pt x="1636" y="1114"/>
                      </a:lnTo>
                      <a:lnTo>
                        <a:pt x="1640" y="1110"/>
                      </a:lnTo>
                      <a:lnTo>
                        <a:pt x="1644" y="1104"/>
                      </a:lnTo>
                      <a:lnTo>
                        <a:pt x="1644" y="1104"/>
                      </a:lnTo>
                      <a:lnTo>
                        <a:pt x="1644" y="1098"/>
                      </a:lnTo>
                      <a:lnTo>
                        <a:pt x="1644" y="1092"/>
                      </a:lnTo>
                      <a:lnTo>
                        <a:pt x="1644" y="1092"/>
                      </a:lnTo>
                      <a:lnTo>
                        <a:pt x="1640" y="1086"/>
                      </a:lnTo>
                      <a:lnTo>
                        <a:pt x="1634" y="1082"/>
                      </a:lnTo>
                      <a:lnTo>
                        <a:pt x="1634" y="1082"/>
                      </a:lnTo>
                      <a:lnTo>
                        <a:pt x="1586" y="1062"/>
                      </a:lnTo>
                      <a:lnTo>
                        <a:pt x="1586" y="1062"/>
                      </a:lnTo>
                      <a:lnTo>
                        <a:pt x="1596" y="1028"/>
                      </a:lnTo>
                      <a:lnTo>
                        <a:pt x="1596" y="1028"/>
                      </a:lnTo>
                      <a:lnTo>
                        <a:pt x="1648" y="1034"/>
                      </a:lnTo>
                      <a:lnTo>
                        <a:pt x="1648" y="1034"/>
                      </a:lnTo>
                      <a:lnTo>
                        <a:pt x="1654" y="1034"/>
                      </a:lnTo>
                      <a:lnTo>
                        <a:pt x="1660" y="1030"/>
                      </a:lnTo>
                      <a:lnTo>
                        <a:pt x="1660" y="1030"/>
                      </a:lnTo>
                      <a:lnTo>
                        <a:pt x="1664" y="1026"/>
                      </a:lnTo>
                      <a:lnTo>
                        <a:pt x="1666" y="1020"/>
                      </a:lnTo>
                      <a:lnTo>
                        <a:pt x="1666" y="1020"/>
                      </a:lnTo>
                      <a:lnTo>
                        <a:pt x="1666" y="1012"/>
                      </a:lnTo>
                      <a:lnTo>
                        <a:pt x="1664" y="1006"/>
                      </a:lnTo>
                      <a:lnTo>
                        <a:pt x="1664" y="1006"/>
                      </a:lnTo>
                      <a:lnTo>
                        <a:pt x="1660" y="1002"/>
                      </a:lnTo>
                      <a:lnTo>
                        <a:pt x="1654" y="998"/>
                      </a:lnTo>
                      <a:lnTo>
                        <a:pt x="1654" y="998"/>
                      </a:lnTo>
                      <a:lnTo>
                        <a:pt x="1604" y="982"/>
                      </a:lnTo>
                      <a:lnTo>
                        <a:pt x="1604" y="982"/>
                      </a:lnTo>
                      <a:lnTo>
                        <a:pt x="1610" y="948"/>
                      </a:lnTo>
                      <a:lnTo>
                        <a:pt x="1610" y="948"/>
                      </a:lnTo>
                      <a:lnTo>
                        <a:pt x="1662" y="948"/>
                      </a:lnTo>
                      <a:lnTo>
                        <a:pt x="1662" y="948"/>
                      </a:lnTo>
                      <a:lnTo>
                        <a:pt x="1670" y="948"/>
                      </a:lnTo>
                      <a:lnTo>
                        <a:pt x="1674" y="944"/>
                      </a:lnTo>
                      <a:lnTo>
                        <a:pt x="1674" y="944"/>
                      </a:lnTo>
                      <a:lnTo>
                        <a:pt x="1678" y="938"/>
                      </a:lnTo>
                      <a:lnTo>
                        <a:pt x="1680" y="932"/>
                      </a:lnTo>
                      <a:lnTo>
                        <a:pt x="1680" y="932"/>
                      </a:lnTo>
                      <a:lnTo>
                        <a:pt x="1680" y="926"/>
                      </a:lnTo>
                      <a:lnTo>
                        <a:pt x="1678" y="920"/>
                      </a:lnTo>
                      <a:lnTo>
                        <a:pt x="1678" y="920"/>
                      </a:lnTo>
                      <a:lnTo>
                        <a:pt x="1672" y="916"/>
                      </a:lnTo>
                      <a:lnTo>
                        <a:pt x="1666" y="912"/>
                      </a:lnTo>
                      <a:lnTo>
                        <a:pt x="1666" y="912"/>
                      </a:lnTo>
                      <a:lnTo>
                        <a:pt x="1616" y="902"/>
                      </a:lnTo>
                      <a:lnTo>
                        <a:pt x="1616" y="902"/>
                      </a:lnTo>
                      <a:lnTo>
                        <a:pt x="1616" y="868"/>
                      </a:lnTo>
                      <a:lnTo>
                        <a:pt x="1616" y="868"/>
                      </a:lnTo>
                      <a:lnTo>
                        <a:pt x="1670" y="862"/>
                      </a:lnTo>
                      <a:close/>
                      <a:moveTo>
                        <a:pt x="842" y="1516"/>
                      </a:moveTo>
                      <a:lnTo>
                        <a:pt x="842" y="1516"/>
                      </a:lnTo>
                      <a:lnTo>
                        <a:pt x="808" y="1516"/>
                      </a:lnTo>
                      <a:lnTo>
                        <a:pt x="774" y="1514"/>
                      </a:lnTo>
                      <a:lnTo>
                        <a:pt x="740" y="1508"/>
                      </a:lnTo>
                      <a:lnTo>
                        <a:pt x="706" y="1502"/>
                      </a:lnTo>
                      <a:lnTo>
                        <a:pt x="674" y="1496"/>
                      </a:lnTo>
                      <a:lnTo>
                        <a:pt x="642" y="1486"/>
                      </a:lnTo>
                      <a:lnTo>
                        <a:pt x="612" y="1476"/>
                      </a:lnTo>
                      <a:lnTo>
                        <a:pt x="580" y="1464"/>
                      </a:lnTo>
                      <a:lnTo>
                        <a:pt x="552" y="1450"/>
                      </a:lnTo>
                      <a:lnTo>
                        <a:pt x="522" y="1436"/>
                      </a:lnTo>
                      <a:lnTo>
                        <a:pt x="494" y="1420"/>
                      </a:lnTo>
                      <a:lnTo>
                        <a:pt x="466" y="1402"/>
                      </a:lnTo>
                      <a:lnTo>
                        <a:pt x="440" y="1382"/>
                      </a:lnTo>
                      <a:lnTo>
                        <a:pt x="416" y="1362"/>
                      </a:lnTo>
                      <a:lnTo>
                        <a:pt x="390" y="1342"/>
                      </a:lnTo>
                      <a:lnTo>
                        <a:pt x="368" y="1320"/>
                      </a:lnTo>
                      <a:lnTo>
                        <a:pt x="346" y="1296"/>
                      </a:lnTo>
                      <a:lnTo>
                        <a:pt x="324" y="1272"/>
                      </a:lnTo>
                      <a:lnTo>
                        <a:pt x="304" y="1246"/>
                      </a:lnTo>
                      <a:lnTo>
                        <a:pt x="286" y="1220"/>
                      </a:lnTo>
                      <a:lnTo>
                        <a:pt x="268" y="1192"/>
                      </a:lnTo>
                      <a:lnTo>
                        <a:pt x="252" y="1164"/>
                      </a:lnTo>
                      <a:lnTo>
                        <a:pt x="238" y="1136"/>
                      </a:lnTo>
                      <a:lnTo>
                        <a:pt x="224" y="1106"/>
                      </a:lnTo>
                      <a:lnTo>
                        <a:pt x="212" y="1076"/>
                      </a:lnTo>
                      <a:lnTo>
                        <a:pt x="202" y="1044"/>
                      </a:lnTo>
                      <a:lnTo>
                        <a:pt x="192" y="1012"/>
                      </a:lnTo>
                      <a:lnTo>
                        <a:pt x="184" y="980"/>
                      </a:lnTo>
                      <a:lnTo>
                        <a:pt x="178" y="946"/>
                      </a:lnTo>
                      <a:lnTo>
                        <a:pt x="174" y="912"/>
                      </a:lnTo>
                      <a:lnTo>
                        <a:pt x="172" y="878"/>
                      </a:lnTo>
                      <a:lnTo>
                        <a:pt x="170" y="844"/>
                      </a:lnTo>
                      <a:lnTo>
                        <a:pt x="170" y="844"/>
                      </a:lnTo>
                      <a:lnTo>
                        <a:pt x="172" y="810"/>
                      </a:lnTo>
                      <a:lnTo>
                        <a:pt x="174" y="776"/>
                      </a:lnTo>
                      <a:lnTo>
                        <a:pt x="178" y="742"/>
                      </a:lnTo>
                      <a:lnTo>
                        <a:pt x="184" y="708"/>
                      </a:lnTo>
                      <a:lnTo>
                        <a:pt x="192" y="676"/>
                      </a:lnTo>
                      <a:lnTo>
                        <a:pt x="202" y="644"/>
                      </a:lnTo>
                      <a:lnTo>
                        <a:pt x="212" y="612"/>
                      </a:lnTo>
                      <a:lnTo>
                        <a:pt x="224" y="582"/>
                      </a:lnTo>
                      <a:lnTo>
                        <a:pt x="238" y="552"/>
                      </a:lnTo>
                      <a:lnTo>
                        <a:pt x="252" y="524"/>
                      </a:lnTo>
                      <a:lnTo>
                        <a:pt x="268" y="496"/>
                      </a:lnTo>
                      <a:lnTo>
                        <a:pt x="286" y="468"/>
                      </a:lnTo>
                      <a:lnTo>
                        <a:pt x="304" y="442"/>
                      </a:lnTo>
                      <a:lnTo>
                        <a:pt x="324" y="416"/>
                      </a:lnTo>
                      <a:lnTo>
                        <a:pt x="346" y="392"/>
                      </a:lnTo>
                      <a:lnTo>
                        <a:pt x="368" y="368"/>
                      </a:lnTo>
                      <a:lnTo>
                        <a:pt x="390" y="346"/>
                      </a:lnTo>
                      <a:lnTo>
                        <a:pt x="416" y="324"/>
                      </a:lnTo>
                      <a:lnTo>
                        <a:pt x="440" y="304"/>
                      </a:lnTo>
                      <a:lnTo>
                        <a:pt x="466" y="286"/>
                      </a:lnTo>
                      <a:lnTo>
                        <a:pt x="494" y="268"/>
                      </a:lnTo>
                      <a:lnTo>
                        <a:pt x="522" y="252"/>
                      </a:lnTo>
                      <a:lnTo>
                        <a:pt x="552" y="238"/>
                      </a:lnTo>
                      <a:lnTo>
                        <a:pt x="580" y="224"/>
                      </a:lnTo>
                      <a:lnTo>
                        <a:pt x="612" y="212"/>
                      </a:lnTo>
                      <a:lnTo>
                        <a:pt x="642" y="202"/>
                      </a:lnTo>
                      <a:lnTo>
                        <a:pt x="674" y="192"/>
                      </a:lnTo>
                      <a:lnTo>
                        <a:pt x="706" y="184"/>
                      </a:lnTo>
                      <a:lnTo>
                        <a:pt x="740" y="180"/>
                      </a:lnTo>
                      <a:lnTo>
                        <a:pt x="774" y="174"/>
                      </a:lnTo>
                      <a:lnTo>
                        <a:pt x="808" y="172"/>
                      </a:lnTo>
                      <a:lnTo>
                        <a:pt x="842" y="172"/>
                      </a:lnTo>
                      <a:lnTo>
                        <a:pt x="842" y="172"/>
                      </a:lnTo>
                      <a:lnTo>
                        <a:pt x="876" y="172"/>
                      </a:lnTo>
                      <a:lnTo>
                        <a:pt x="910" y="174"/>
                      </a:lnTo>
                      <a:lnTo>
                        <a:pt x="944" y="180"/>
                      </a:lnTo>
                      <a:lnTo>
                        <a:pt x="978" y="184"/>
                      </a:lnTo>
                      <a:lnTo>
                        <a:pt x="1010" y="192"/>
                      </a:lnTo>
                      <a:lnTo>
                        <a:pt x="1042" y="202"/>
                      </a:lnTo>
                      <a:lnTo>
                        <a:pt x="1074" y="212"/>
                      </a:lnTo>
                      <a:lnTo>
                        <a:pt x="1104" y="224"/>
                      </a:lnTo>
                      <a:lnTo>
                        <a:pt x="1134" y="238"/>
                      </a:lnTo>
                      <a:lnTo>
                        <a:pt x="1162" y="252"/>
                      </a:lnTo>
                      <a:lnTo>
                        <a:pt x="1190" y="268"/>
                      </a:lnTo>
                      <a:lnTo>
                        <a:pt x="1218" y="286"/>
                      </a:lnTo>
                      <a:lnTo>
                        <a:pt x="1244" y="304"/>
                      </a:lnTo>
                      <a:lnTo>
                        <a:pt x="1270" y="324"/>
                      </a:lnTo>
                      <a:lnTo>
                        <a:pt x="1294" y="346"/>
                      </a:lnTo>
                      <a:lnTo>
                        <a:pt x="1318" y="368"/>
                      </a:lnTo>
                      <a:lnTo>
                        <a:pt x="1340" y="392"/>
                      </a:lnTo>
                      <a:lnTo>
                        <a:pt x="1360" y="416"/>
                      </a:lnTo>
                      <a:lnTo>
                        <a:pt x="1380" y="442"/>
                      </a:lnTo>
                      <a:lnTo>
                        <a:pt x="1400" y="468"/>
                      </a:lnTo>
                      <a:lnTo>
                        <a:pt x="1416" y="496"/>
                      </a:lnTo>
                      <a:lnTo>
                        <a:pt x="1432" y="524"/>
                      </a:lnTo>
                      <a:lnTo>
                        <a:pt x="1448" y="552"/>
                      </a:lnTo>
                      <a:lnTo>
                        <a:pt x="1460" y="582"/>
                      </a:lnTo>
                      <a:lnTo>
                        <a:pt x="1472" y="612"/>
                      </a:lnTo>
                      <a:lnTo>
                        <a:pt x="1484" y="644"/>
                      </a:lnTo>
                      <a:lnTo>
                        <a:pt x="1492" y="676"/>
                      </a:lnTo>
                      <a:lnTo>
                        <a:pt x="1500" y="708"/>
                      </a:lnTo>
                      <a:lnTo>
                        <a:pt x="1506" y="742"/>
                      </a:lnTo>
                      <a:lnTo>
                        <a:pt x="1510" y="776"/>
                      </a:lnTo>
                      <a:lnTo>
                        <a:pt x="1512" y="810"/>
                      </a:lnTo>
                      <a:lnTo>
                        <a:pt x="1514" y="844"/>
                      </a:lnTo>
                      <a:lnTo>
                        <a:pt x="1514" y="844"/>
                      </a:lnTo>
                      <a:lnTo>
                        <a:pt x="1512" y="878"/>
                      </a:lnTo>
                      <a:lnTo>
                        <a:pt x="1510" y="912"/>
                      </a:lnTo>
                      <a:lnTo>
                        <a:pt x="1506" y="946"/>
                      </a:lnTo>
                      <a:lnTo>
                        <a:pt x="1500" y="980"/>
                      </a:lnTo>
                      <a:lnTo>
                        <a:pt x="1492" y="1012"/>
                      </a:lnTo>
                      <a:lnTo>
                        <a:pt x="1484" y="1044"/>
                      </a:lnTo>
                      <a:lnTo>
                        <a:pt x="1472" y="1076"/>
                      </a:lnTo>
                      <a:lnTo>
                        <a:pt x="1460" y="1106"/>
                      </a:lnTo>
                      <a:lnTo>
                        <a:pt x="1448" y="1136"/>
                      </a:lnTo>
                      <a:lnTo>
                        <a:pt x="1432" y="1164"/>
                      </a:lnTo>
                      <a:lnTo>
                        <a:pt x="1416" y="1192"/>
                      </a:lnTo>
                      <a:lnTo>
                        <a:pt x="1400" y="1220"/>
                      </a:lnTo>
                      <a:lnTo>
                        <a:pt x="1380" y="1246"/>
                      </a:lnTo>
                      <a:lnTo>
                        <a:pt x="1360" y="1272"/>
                      </a:lnTo>
                      <a:lnTo>
                        <a:pt x="1340" y="1296"/>
                      </a:lnTo>
                      <a:lnTo>
                        <a:pt x="1318" y="1320"/>
                      </a:lnTo>
                      <a:lnTo>
                        <a:pt x="1294" y="1342"/>
                      </a:lnTo>
                      <a:lnTo>
                        <a:pt x="1270" y="1362"/>
                      </a:lnTo>
                      <a:lnTo>
                        <a:pt x="1244" y="1382"/>
                      </a:lnTo>
                      <a:lnTo>
                        <a:pt x="1218" y="1402"/>
                      </a:lnTo>
                      <a:lnTo>
                        <a:pt x="1190" y="1420"/>
                      </a:lnTo>
                      <a:lnTo>
                        <a:pt x="1162" y="1436"/>
                      </a:lnTo>
                      <a:lnTo>
                        <a:pt x="1134" y="1450"/>
                      </a:lnTo>
                      <a:lnTo>
                        <a:pt x="1104" y="1464"/>
                      </a:lnTo>
                      <a:lnTo>
                        <a:pt x="1074" y="1476"/>
                      </a:lnTo>
                      <a:lnTo>
                        <a:pt x="1042" y="1486"/>
                      </a:lnTo>
                      <a:lnTo>
                        <a:pt x="1010" y="1496"/>
                      </a:lnTo>
                      <a:lnTo>
                        <a:pt x="978" y="1502"/>
                      </a:lnTo>
                      <a:lnTo>
                        <a:pt x="944" y="1508"/>
                      </a:lnTo>
                      <a:lnTo>
                        <a:pt x="910" y="1514"/>
                      </a:lnTo>
                      <a:lnTo>
                        <a:pt x="876" y="1516"/>
                      </a:lnTo>
                      <a:lnTo>
                        <a:pt x="842" y="1516"/>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8" name="Freeform 56"/>
                <p:cNvSpPr>
                  <a:spLocks/>
                </p:cNvSpPr>
                <p:nvPr/>
              </p:nvSpPr>
              <p:spPr bwMode="auto">
                <a:xfrm>
                  <a:off x="7111" y="3502"/>
                  <a:ext cx="1684" cy="1688"/>
                </a:xfrm>
                <a:custGeom>
                  <a:avLst/>
                  <a:gdLst>
                    <a:gd name="T0" fmla="*/ 1616 w 1684"/>
                    <a:gd name="T1" fmla="*/ 786 h 1688"/>
                    <a:gd name="T2" fmla="*/ 1610 w 1684"/>
                    <a:gd name="T3" fmla="*/ 740 h 1688"/>
                    <a:gd name="T4" fmla="*/ 1596 w 1684"/>
                    <a:gd name="T5" fmla="*/ 660 h 1688"/>
                    <a:gd name="T6" fmla="*/ 1622 w 1684"/>
                    <a:gd name="T7" fmla="*/ 570 h 1688"/>
                    <a:gd name="T8" fmla="*/ 1590 w 1684"/>
                    <a:gd name="T9" fmla="*/ 490 h 1688"/>
                    <a:gd name="T10" fmla="*/ 1556 w 1684"/>
                    <a:gd name="T11" fmla="*/ 412 h 1688"/>
                    <a:gd name="T12" fmla="*/ 1514 w 1684"/>
                    <a:gd name="T13" fmla="*/ 340 h 1688"/>
                    <a:gd name="T14" fmla="*/ 1456 w 1684"/>
                    <a:gd name="T15" fmla="*/ 274 h 1688"/>
                    <a:gd name="T16" fmla="*/ 1400 w 1684"/>
                    <a:gd name="T17" fmla="*/ 214 h 1688"/>
                    <a:gd name="T18" fmla="*/ 1338 w 1684"/>
                    <a:gd name="T19" fmla="*/ 162 h 1688"/>
                    <a:gd name="T20" fmla="*/ 1264 w 1684"/>
                    <a:gd name="T21" fmla="*/ 114 h 1688"/>
                    <a:gd name="T22" fmla="*/ 1190 w 1684"/>
                    <a:gd name="T23" fmla="*/ 76 h 1688"/>
                    <a:gd name="T24" fmla="*/ 1112 w 1684"/>
                    <a:gd name="T25" fmla="*/ 50 h 1688"/>
                    <a:gd name="T26" fmla="*/ 1028 w 1684"/>
                    <a:gd name="T27" fmla="*/ 26 h 1688"/>
                    <a:gd name="T28" fmla="*/ 946 w 1684"/>
                    <a:gd name="T29" fmla="*/ 16 h 1688"/>
                    <a:gd name="T30" fmla="*/ 860 w 1684"/>
                    <a:gd name="T31" fmla="*/ 16 h 1688"/>
                    <a:gd name="T32" fmla="*/ 774 w 1684"/>
                    <a:gd name="T33" fmla="*/ 18 h 1688"/>
                    <a:gd name="T34" fmla="*/ 704 w 1684"/>
                    <a:gd name="T35" fmla="*/ 80 h 1688"/>
                    <a:gd name="T36" fmla="*/ 624 w 1684"/>
                    <a:gd name="T37" fmla="*/ 98 h 1688"/>
                    <a:gd name="T38" fmla="*/ 580 w 1684"/>
                    <a:gd name="T39" fmla="*/ 112 h 1688"/>
                    <a:gd name="T40" fmla="*/ 506 w 1684"/>
                    <a:gd name="T41" fmla="*/ 144 h 1688"/>
                    <a:gd name="T42" fmla="*/ 414 w 1684"/>
                    <a:gd name="T43" fmla="*/ 136 h 1688"/>
                    <a:gd name="T44" fmla="*/ 342 w 1684"/>
                    <a:gd name="T45" fmla="*/ 184 h 1688"/>
                    <a:gd name="T46" fmla="*/ 272 w 1684"/>
                    <a:gd name="T47" fmla="*/ 234 h 1688"/>
                    <a:gd name="T48" fmla="*/ 212 w 1684"/>
                    <a:gd name="T49" fmla="*/ 292 h 1688"/>
                    <a:gd name="T50" fmla="*/ 158 w 1684"/>
                    <a:gd name="T51" fmla="*/ 360 h 1688"/>
                    <a:gd name="T52" fmla="*/ 110 w 1684"/>
                    <a:gd name="T53" fmla="*/ 428 h 1688"/>
                    <a:gd name="T54" fmla="*/ 72 w 1684"/>
                    <a:gd name="T55" fmla="*/ 500 h 1688"/>
                    <a:gd name="T56" fmla="*/ 42 w 1684"/>
                    <a:gd name="T57" fmla="*/ 584 h 1688"/>
                    <a:gd name="T58" fmla="*/ 20 w 1684"/>
                    <a:gd name="T59" fmla="*/ 662 h 1688"/>
                    <a:gd name="T60" fmla="*/ 10 w 1684"/>
                    <a:gd name="T61" fmla="*/ 744 h 1688"/>
                    <a:gd name="T62" fmla="*/ 4 w 1684"/>
                    <a:gd name="T63" fmla="*/ 832 h 1688"/>
                    <a:gd name="T64" fmla="*/ 12 w 1684"/>
                    <a:gd name="T65" fmla="*/ 916 h 1688"/>
                    <a:gd name="T66" fmla="*/ 30 w 1684"/>
                    <a:gd name="T67" fmla="*/ 998 h 1688"/>
                    <a:gd name="T68" fmla="*/ 50 w 1684"/>
                    <a:gd name="T69" fmla="*/ 1082 h 1688"/>
                    <a:gd name="T70" fmla="*/ 126 w 1684"/>
                    <a:gd name="T71" fmla="*/ 1138 h 1688"/>
                    <a:gd name="T72" fmla="*/ 160 w 1684"/>
                    <a:gd name="T73" fmla="*/ 1212 h 1688"/>
                    <a:gd name="T74" fmla="*/ 182 w 1684"/>
                    <a:gd name="T75" fmla="*/ 1252 h 1688"/>
                    <a:gd name="T76" fmla="*/ 230 w 1684"/>
                    <a:gd name="T77" fmla="*/ 1318 h 1688"/>
                    <a:gd name="T78" fmla="*/ 240 w 1684"/>
                    <a:gd name="T79" fmla="*/ 1412 h 1688"/>
                    <a:gd name="T80" fmla="*/ 302 w 1684"/>
                    <a:gd name="T81" fmla="*/ 1472 h 1688"/>
                    <a:gd name="T82" fmla="*/ 366 w 1684"/>
                    <a:gd name="T83" fmla="*/ 1528 h 1688"/>
                    <a:gd name="T84" fmla="*/ 434 w 1684"/>
                    <a:gd name="T85" fmla="*/ 1578 h 1688"/>
                    <a:gd name="T86" fmla="*/ 512 w 1684"/>
                    <a:gd name="T87" fmla="*/ 1616 h 1688"/>
                    <a:gd name="T88" fmla="*/ 588 w 1684"/>
                    <a:gd name="T89" fmla="*/ 1648 h 1688"/>
                    <a:gd name="T90" fmla="*/ 668 w 1684"/>
                    <a:gd name="T91" fmla="*/ 1670 h 1688"/>
                    <a:gd name="T92" fmla="*/ 754 w 1684"/>
                    <a:gd name="T93" fmla="*/ 1684 h 1688"/>
                    <a:gd name="T94" fmla="*/ 836 w 1684"/>
                    <a:gd name="T95" fmla="*/ 1686 h 1688"/>
                    <a:gd name="T96" fmla="*/ 918 w 1684"/>
                    <a:gd name="T97" fmla="*/ 1680 h 1688"/>
                    <a:gd name="T98" fmla="*/ 1004 w 1684"/>
                    <a:gd name="T99" fmla="*/ 1668 h 1688"/>
                    <a:gd name="T100" fmla="*/ 1084 w 1684"/>
                    <a:gd name="T101" fmla="*/ 1642 h 1688"/>
                    <a:gd name="T102" fmla="*/ 1162 w 1684"/>
                    <a:gd name="T103" fmla="*/ 1608 h 1688"/>
                    <a:gd name="T104" fmla="*/ 1240 w 1684"/>
                    <a:gd name="T105" fmla="*/ 1570 h 1688"/>
                    <a:gd name="T106" fmla="*/ 1278 w 1684"/>
                    <a:gd name="T107" fmla="*/ 1486 h 1688"/>
                    <a:gd name="T108" fmla="*/ 1344 w 1684"/>
                    <a:gd name="T109" fmla="*/ 1436 h 1688"/>
                    <a:gd name="T110" fmla="*/ 1378 w 1684"/>
                    <a:gd name="T111" fmla="*/ 1406 h 1688"/>
                    <a:gd name="T112" fmla="*/ 1434 w 1684"/>
                    <a:gd name="T113" fmla="*/ 1346 h 1688"/>
                    <a:gd name="T114" fmla="*/ 1522 w 1684"/>
                    <a:gd name="T115" fmla="*/ 1316 h 1688"/>
                    <a:gd name="T116" fmla="*/ 1568 w 1684"/>
                    <a:gd name="T117" fmla="*/ 1242 h 1688"/>
                    <a:gd name="T118" fmla="*/ 1610 w 1684"/>
                    <a:gd name="T119" fmla="*/ 1168 h 1688"/>
                    <a:gd name="T120" fmla="*/ 1644 w 1684"/>
                    <a:gd name="T121" fmla="*/ 1092 h 1688"/>
                    <a:gd name="T122" fmla="*/ 1664 w 1684"/>
                    <a:gd name="T123" fmla="*/ 1006 h 1688"/>
                    <a:gd name="T124" fmla="*/ 1680 w 1684"/>
                    <a:gd name="T125" fmla="*/ 926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4" h="1688">
                      <a:moveTo>
                        <a:pt x="1670" y="862"/>
                      </a:moveTo>
                      <a:lnTo>
                        <a:pt x="1670" y="862"/>
                      </a:lnTo>
                      <a:lnTo>
                        <a:pt x="1676" y="860"/>
                      </a:lnTo>
                      <a:lnTo>
                        <a:pt x="1680" y="856"/>
                      </a:lnTo>
                      <a:lnTo>
                        <a:pt x="1680" y="856"/>
                      </a:lnTo>
                      <a:lnTo>
                        <a:pt x="1684" y="850"/>
                      </a:lnTo>
                      <a:lnTo>
                        <a:pt x="1684" y="844"/>
                      </a:lnTo>
                      <a:lnTo>
                        <a:pt x="1684" y="844"/>
                      </a:lnTo>
                      <a:lnTo>
                        <a:pt x="1684" y="838"/>
                      </a:lnTo>
                      <a:lnTo>
                        <a:pt x="1680" y="832"/>
                      </a:lnTo>
                      <a:lnTo>
                        <a:pt x="1680" y="832"/>
                      </a:lnTo>
                      <a:lnTo>
                        <a:pt x="1676" y="828"/>
                      </a:lnTo>
                      <a:lnTo>
                        <a:pt x="1670" y="826"/>
                      </a:lnTo>
                      <a:lnTo>
                        <a:pt x="1670" y="826"/>
                      </a:lnTo>
                      <a:lnTo>
                        <a:pt x="1616" y="820"/>
                      </a:lnTo>
                      <a:lnTo>
                        <a:pt x="1616" y="820"/>
                      </a:lnTo>
                      <a:lnTo>
                        <a:pt x="1616" y="786"/>
                      </a:lnTo>
                      <a:lnTo>
                        <a:pt x="1616" y="786"/>
                      </a:lnTo>
                      <a:lnTo>
                        <a:pt x="1666" y="776"/>
                      </a:lnTo>
                      <a:lnTo>
                        <a:pt x="1666" y="776"/>
                      </a:lnTo>
                      <a:lnTo>
                        <a:pt x="1672" y="772"/>
                      </a:lnTo>
                      <a:lnTo>
                        <a:pt x="1678" y="768"/>
                      </a:lnTo>
                      <a:lnTo>
                        <a:pt x="1678" y="768"/>
                      </a:lnTo>
                      <a:lnTo>
                        <a:pt x="1680" y="762"/>
                      </a:lnTo>
                      <a:lnTo>
                        <a:pt x="1680" y="756"/>
                      </a:lnTo>
                      <a:lnTo>
                        <a:pt x="1680" y="756"/>
                      </a:lnTo>
                      <a:lnTo>
                        <a:pt x="1678" y="750"/>
                      </a:lnTo>
                      <a:lnTo>
                        <a:pt x="1674" y="744"/>
                      </a:lnTo>
                      <a:lnTo>
                        <a:pt x="1674" y="744"/>
                      </a:lnTo>
                      <a:lnTo>
                        <a:pt x="1670" y="740"/>
                      </a:lnTo>
                      <a:lnTo>
                        <a:pt x="1662" y="740"/>
                      </a:lnTo>
                      <a:lnTo>
                        <a:pt x="1662" y="740"/>
                      </a:lnTo>
                      <a:lnTo>
                        <a:pt x="1610" y="740"/>
                      </a:lnTo>
                      <a:lnTo>
                        <a:pt x="1610" y="740"/>
                      </a:lnTo>
                      <a:lnTo>
                        <a:pt x="1604" y="706"/>
                      </a:lnTo>
                      <a:lnTo>
                        <a:pt x="1604" y="706"/>
                      </a:lnTo>
                      <a:lnTo>
                        <a:pt x="1654" y="690"/>
                      </a:lnTo>
                      <a:lnTo>
                        <a:pt x="1654" y="690"/>
                      </a:lnTo>
                      <a:lnTo>
                        <a:pt x="1660" y="686"/>
                      </a:lnTo>
                      <a:lnTo>
                        <a:pt x="1664" y="682"/>
                      </a:lnTo>
                      <a:lnTo>
                        <a:pt x="1664" y="682"/>
                      </a:lnTo>
                      <a:lnTo>
                        <a:pt x="1666" y="676"/>
                      </a:lnTo>
                      <a:lnTo>
                        <a:pt x="1666" y="668"/>
                      </a:lnTo>
                      <a:lnTo>
                        <a:pt x="1666" y="668"/>
                      </a:lnTo>
                      <a:lnTo>
                        <a:pt x="1664" y="662"/>
                      </a:lnTo>
                      <a:lnTo>
                        <a:pt x="1660" y="658"/>
                      </a:lnTo>
                      <a:lnTo>
                        <a:pt x="1660" y="658"/>
                      </a:lnTo>
                      <a:lnTo>
                        <a:pt x="1654" y="654"/>
                      </a:lnTo>
                      <a:lnTo>
                        <a:pt x="1648" y="654"/>
                      </a:lnTo>
                      <a:lnTo>
                        <a:pt x="1648" y="654"/>
                      </a:lnTo>
                      <a:lnTo>
                        <a:pt x="1596" y="660"/>
                      </a:lnTo>
                      <a:lnTo>
                        <a:pt x="1596" y="660"/>
                      </a:lnTo>
                      <a:lnTo>
                        <a:pt x="1586" y="626"/>
                      </a:lnTo>
                      <a:lnTo>
                        <a:pt x="1586" y="626"/>
                      </a:lnTo>
                      <a:lnTo>
                        <a:pt x="1634" y="606"/>
                      </a:lnTo>
                      <a:lnTo>
                        <a:pt x="1634" y="606"/>
                      </a:lnTo>
                      <a:lnTo>
                        <a:pt x="1640" y="602"/>
                      </a:lnTo>
                      <a:lnTo>
                        <a:pt x="1644" y="596"/>
                      </a:lnTo>
                      <a:lnTo>
                        <a:pt x="1644" y="596"/>
                      </a:lnTo>
                      <a:lnTo>
                        <a:pt x="1644" y="590"/>
                      </a:lnTo>
                      <a:lnTo>
                        <a:pt x="1644" y="584"/>
                      </a:lnTo>
                      <a:lnTo>
                        <a:pt x="1644" y="584"/>
                      </a:lnTo>
                      <a:lnTo>
                        <a:pt x="1640" y="578"/>
                      </a:lnTo>
                      <a:lnTo>
                        <a:pt x="1636" y="572"/>
                      </a:lnTo>
                      <a:lnTo>
                        <a:pt x="1636" y="572"/>
                      </a:lnTo>
                      <a:lnTo>
                        <a:pt x="1630" y="570"/>
                      </a:lnTo>
                      <a:lnTo>
                        <a:pt x="1622" y="570"/>
                      </a:lnTo>
                      <a:lnTo>
                        <a:pt x="1622" y="570"/>
                      </a:lnTo>
                      <a:lnTo>
                        <a:pt x="1572" y="582"/>
                      </a:lnTo>
                      <a:lnTo>
                        <a:pt x="1572" y="582"/>
                      </a:lnTo>
                      <a:lnTo>
                        <a:pt x="1560" y="550"/>
                      </a:lnTo>
                      <a:lnTo>
                        <a:pt x="1560" y="550"/>
                      </a:lnTo>
                      <a:lnTo>
                        <a:pt x="1604" y="524"/>
                      </a:lnTo>
                      <a:lnTo>
                        <a:pt x="1604" y="524"/>
                      </a:lnTo>
                      <a:lnTo>
                        <a:pt x="1610" y="520"/>
                      </a:lnTo>
                      <a:lnTo>
                        <a:pt x="1612" y="514"/>
                      </a:lnTo>
                      <a:lnTo>
                        <a:pt x="1612" y="514"/>
                      </a:lnTo>
                      <a:lnTo>
                        <a:pt x="1614" y="508"/>
                      </a:lnTo>
                      <a:lnTo>
                        <a:pt x="1612" y="500"/>
                      </a:lnTo>
                      <a:lnTo>
                        <a:pt x="1612" y="500"/>
                      </a:lnTo>
                      <a:lnTo>
                        <a:pt x="1608" y="496"/>
                      </a:lnTo>
                      <a:lnTo>
                        <a:pt x="1602" y="492"/>
                      </a:lnTo>
                      <a:lnTo>
                        <a:pt x="1602" y="492"/>
                      </a:lnTo>
                      <a:lnTo>
                        <a:pt x="1596" y="490"/>
                      </a:lnTo>
                      <a:lnTo>
                        <a:pt x="1590" y="490"/>
                      </a:lnTo>
                      <a:lnTo>
                        <a:pt x="1590" y="490"/>
                      </a:lnTo>
                      <a:lnTo>
                        <a:pt x="1540" y="508"/>
                      </a:lnTo>
                      <a:lnTo>
                        <a:pt x="1540" y="508"/>
                      </a:lnTo>
                      <a:lnTo>
                        <a:pt x="1524" y="476"/>
                      </a:lnTo>
                      <a:lnTo>
                        <a:pt x="1524" y="476"/>
                      </a:lnTo>
                      <a:lnTo>
                        <a:pt x="1568" y="446"/>
                      </a:lnTo>
                      <a:lnTo>
                        <a:pt x="1568" y="446"/>
                      </a:lnTo>
                      <a:lnTo>
                        <a:pt x="1572" y="440"/>
                      </a:lnTo>
                      <a:lnTo>
                        <a:pt x="1574" y="434"/>
                      </a:lnTo>
                      <a:lnTo>
                        <a:pt x="1574" y="434"/>
                      </a:lnTo>
                      <a:lnTo>
                        <a:pt x="1574" y="428"/>
                      </a:lnTo>
                      <a:lnTo>
                        <a:pt x="1572" y="422"/>
                      </a:lnTo>
                      <a:lnTo>
                        <a:pt x="1572" y="422"/>
                      </a:lnTo>
                      <a:lnTo>
                        <a:pt x="1568" y="416"/>
                      </a:lnTo>
                      <a:lnTo>
                        <a:pt x="1562" y="414"/>
                      </a:lnTo>
                      <a:lnTo>
                        <a:pt x="1562" y="414"/>
                      </a:lnTo>
                      <a:lnTo>
                        <a:pt x="1556" y="412"/>
                      </a:lnTo>
                      <a:lnTo>
                        <a:pt x="1550" y="414"/>
                      </a:lnTo>
                      <a:lnTo>
                        <a:pt x="1550" y="414"/>
                      </a:lnTo>
                      <a:lnTo>
                        <a:pt x="1502" y="436"/>
                      </a:lnTo>
                      <a:lnTo>
                        <a:pt x="1502" y="436"/>
                      </a:lnTo>
                      <a:lnTo>
                        <a:pt x="1482" y="406"/>
                      </a:lnTo>
                      <a:lnTo>
                        <a:pt x="1482" y="406"/>
                      </a:lnTo>
                      <a:lnTo>
                        <a:pt x="1522" y="372"/>
                      </a:lnTo>
                      <a:lnTo>
                        <a:pt x="1522" y="372"/>
                      </a:lnTo>
                      <a:lnTo>
                        <a:pt x="1526" y="366"/>
                      </a:lnTo>
                      <a:lnTo>
                        <a:pt x="1528" y="360"/>
                      </a:lnTo>
                      <a:lnTo>
                        <a:pt x="1528" y="360"/>
                      </a:lnTo>
                      <a:lnTo>
                        <a:pt x="1526" y="354"/>
                      </a:lnTo>
                      <a:lnTo>
                        <a:pt x="1524" y="348"/>
                      </a:lnTo>
                      <a:lnTo>
                        <a:pt x="1524" y="348"/>
                      </a:lnTo>
                      <a:lnTo>
                        <a:pt x="1520" y="344"/>
                      </a:lnTo>
                      <a:lnTo>
                        <a:pt x="1514" y="340"/>
                      </a:lnTo>
                      <a:lnTo>
                        <a:pt x="1514" y="340"/>
                      </a:lnTo>
                      <a:lnTo>
                        <a:pt x="1506" y="340"/>
                      </a:lnTo>
                      <a:lnTo>
                        <a:pt x="1500" y="342"/>
                      </a:lnTo>
                      <a:lnTo>
                        <a:pt x="1500" y="342"/>
                      </a:lnTo>
                      <a:lnTo>
                        <a:pt x="1456" y="370"/>
                      </a:lnTo>
                      <a:lnTo>
                        <a:pt x="1456" y="370"/>
                      </a:lnTo>
                      <a:lnTo>
                        <a:pt x="1434" y="342"/>
                      </a:lnTo>
                      <a:lnTo>
                        <a:pt x="1434" y="342"/>
                      </a:lnTo>
                      <a:lnTo>
                        <a:pt x="1468" y="304"/>
                      </a:lnTo>
                      <a:lnTo>
                        <a:pt x="1468" y="304"/>
                      </a:lnTo>
                      <a:lnTo>
                        <a:pt x="1472" y="298"/>
                      </a:lnTo>
                      <a:lnTo>
                        <a:pt x="1474" y="292"/>
                      </a:lnTo>
                      <a:lnTo>
                        <a:pt x="1474" y="292"/>
                      </a:lnTo>
                      <a:lnTo>
                        <a:pt x="1472" y="284"/>
                      </a:lnTo>
                      <a:lnTo>
                        <a:pt x="1468" y="280"/>
                      </a:lnTo>
                      <a:lnTo>
                        <a:pt x="1468" y="280"/>
                      </a:lnTo>
                      <a:lnTo>
                        <a:pt x="1464" y="276"/>
                      </a:lnTo>
                      <a:lnTo>
                        <a:pt x="1456" y="274"/>
                      </a:lnTo>
                      <a:lnTo>
                        <a:pt x="1456" y="274"/>
                      </a:lnTo>
                      <a:lnTo>
                        <a:pt x="1450" y="274"/>
                      </a:lnTo>
                      <a:lnTo>
                        <a:pt x="1444" y="276"/>
                      </a:lnTo>
                      <a:lnTo>
                        <a:pt x="1444" y="276"/>
                      </a:lnTo>
                      <a:lnTo>
                        <a:pt x="1402" y="308"/>
                      </a:lnTo>
                      <a:lnTo>
                        <a:pt x="1402" y="308"/>
                      </a:lnTo>
                      <a:lnTo>
                        <a:pt x="1378" y="282"/>
                      </a:lnTo>
                      <a:lnTo>
                        <a:pt x="1378" y="282"/>
                      </a:lnTo>
                      <a:lnTo>
                        <a:pt x="1410" y="240"/>
                      </a:lnTo>
                      <a:lnTo>
                        <a:pt x="1410" y="240"/>
                      </a:lnTo>
                      <a:lnTo>
                        <a:pt x="1412" y="234"/>
                      </a:lnTo>
                      <a:lnTo>
                        <a:pt x="1412" y="228"/>
                      </a:lnTo>
                      <a:lnTo>
                        <a:pt x="1412" y="228"/>
                      </a:lnTo>
                      <a:lnTo>
                        <a:pt x="1410" y="222"/>
                      </a:lnTo>
                      <a:lnTo>
                        <a:pt x="1406" y="216"/>
                      </a:lnTo>
                      <a:lnTo>
                        <a:pt x="1406" y="216"/>
                      </a:lnTo>
                      <a:lnTo>
                        <a:pt x="1400" y="214"/>
                      </a:lnTo>
                      <a:lnTo>
                        <a:pt x="1394" y="212"/>
                      </a:lnTo>
                      <a:lnTo>
                        <a:pt x="1394" y="212"/>
                      </a:lnTo>
                      <a:lnTo>
                        <a:pt x="1388" y="212"/>
                      </a:lnTo>
                      <a:lnTo>
                        <a:pt x="1382" y="216"/>
                      </a:lnTo>
                      <a:lnTo>
                        <a:pt x="1382" y="216"/>
                      </a:lnTo>
                      <a:lnTo>
                        <a:pt x="1344" y="252"/>
                      </a:lnTo>
                      <a:lnTo>
                        <a:pt x="1344" y="252"/>
                      </a:lnTo>
                      <a:lnTo>
                        <a:pt x="1316" y="230"/>
                      </a:lnTo>
                      <a:lnTo>
                        <a:pt x="1316" y="230"/>
                      </a:lnTo>
                      <a:lnTo>
                        <a:pt x="1342" y="184"/>
                      </a:lnTo>
                      <a:lnTo>
                        <a:pt x="1342" y="184"/>
                      </a:lnTo>
                      <a:lnTo>
                        <a:pt x="1346" y="178"/>
                      </a:lnTo>
                      <a:lnTo>
                        <a:pt x="1344" y="172"/>
                      </a:lnTo>
                      <a:lnTo>
                        <a:pt x="1344" y="172"/>
                      </a:lnTo>
                      <a:lnTo>
                        <a:pt x="1342" y="166"/>
                      </a:lnTo>
                      <a:lnTo>
                        <a:pt x="1338" y="162"/>
                      </a:lnTo>
                      <a:lnTo>
                        <a:pt x="1338" y="162"/>
                      </a:lnTo>
                      <a:lnTo>
                        <a:pt x="1332" y="158"/>
                      </a:lnTo>
                      <a:lnTo>
                        <a:pt x="1326" y="158"/>
                      </a:lnTo>
                      <a:lnTo>
                        <a:pt x="1326" y="158"/>
                      </a:lnTo>
                      <a:lnTo>
                        <a:pt x="1318" y="160"/>
                      </a:lnTo>
                      <a:lnTo>
                        <a:pt x="1314" y="164"/>
                      </a:lnTo>
                      <a:lnTo>
                        <a:pt x="1314" y="164"/>
                      </a:lnTo>
                      <a:lnTo>
                        <a:pt x="1278" y="202"/>
                      </a:lnTo>
                      <a:lnTo>
                        <a:pt x="1278" y="202"/>
                      </a:lnTo>
                      <a:lnTo>
                        <a:pt x="1250" y="184"/>
                      </a:lnTo>
                      <a:lnTo>
                        <a:pt x="1250" y="184"/>
                      </a:lnTo>
                      <a:lnTo>
                        <a:pt x="1272" y="136"/>
                      </a:lnTo>
                      <a:lnTo>
                        <a:pt x="1272" y="136"/>
                      </a:lnTo>
                      <a:lnTo>
                        <a:pt x="1272" y="130"/>
                      </a:lnTo>
                      <a:lnTo>
                        <a:pt x="1272" y="122"/>
                      </a:lnTo>
                      <a:lnTo>
                        <a:pt x="1272" y="122"/>
                      </a:lnTo>
                      <a:lnTo>
                        <a:pt x="1268" y="118"/>
                      </a:lnTo>
                      <a:lnTo>
                        <a:pt x="1264" y="114"/>
                      </a:lnTo>
                      <a:lnTo>
                        <a:pt x="1264" y="114"/>
                      </a:lnTo>
                      <a:lnTo>
                        <a:pt x="1258" y="110"/>
                      </a:lnTo>
                      <a:lnTo>
                        <a:pt x="1250" y="110"/>
                      </a:lnTo>
                      <a:lnTo>
                        <a:pt x="1250" y="110"/>
                      </a:lnTo>
                      <a:lnTo>
                        <a:pt x="1244" y="114"/>
                      </a:lnTo>
                      <a:lnTo>
                        <a:pt x="1240" y="118"/>
                      </a:lnTo>
                      <a:lnTo>
                        <a:pt x="1240" y="118"/>
                      </a:lnTo>
                      <a:lnTo>
                        <a:pt x="1210" y="160"/>
                      </a:lnTo>
                      <a:lnTo>
                        <a:pt x="1210" y="160"/>
                      </a:lnTo>
                      <a:lnTo>
                        <a:pt x="1178" y="144"/>
                      </a:lnTo>
                      <a:lnTo>
                        <a:pt x="1178" y="144"/>
                      </a:lnTo>
                      <a:lnTo>
                        <a:pt x="1196" y="94"/>
                      </a:lnTo>
                      <a:lnTo>
                        <a:pt x="1196" y="94"/>
                      </a:lnTo>
                      <a:lnTo>
                        <a:pt x="1196" y="88"/>
                      </a:lnTo>
                      <a:lnTo>
                        <a:pt x="1194" y="82"/>
                      </a:lnTo>
                      <a:lnTo>
                        <a:pt x="1194" y="82"/>
                      </a:lnTo>
                      <a:lnTo>
                        <a:pt x="1190" y="76"/>
                      </a:lnTo>
                      <a:lnTo>
                        <a:pt x="1184" y="72"/>
                      </a:lnTo>
                      <a:lnTo>
                        <a:pt x="1184" y="72"/>
                      </a:lnTo>
                      <a:lnTo>
                        <a:pt x="1178" y="72"/>
                      </a:lnTo>
                      <a:lnTo>
                        <a:pt x="1172" y="72"/>
                      </a:lnTo>
                      <a:lnTo>
                        <a:pt x="1172" y="72"/>
                      </a:lnTo>
                      <a:lnTo>
                        <a:pt x="1166" y="74"/>
                      </a:lnTo>
                      <a:lnTo>
                        <a:pt x="1162" y="80"/>
                      </a:lnTo>
                      <a:lnTo>
                        <a:pt x="1162" y="80"/>
                      </a:lnTo>
                      <a:lnTo>
                        <a:pt x="1136" y="126"/>
                      </a:lnTo>
                      <a:lnTo>
                        <a:pt x="1136" y="126"/>
                      </a:lnTo>
                      <a:lnTo>
                        <a:pt x="1104" y="112"/>
                      </a:lnTo>
                      <a:lnTo>
                        <a:pt x="1104" y="112"/>
                      </a:lnTo>
                      <a:lnTo>
                        <a:pt x="1116" y="62"/>
                      </a:lnTo>
                      <a:lnTo>
                        <a:pt x="1116" y="62"/>
                      </a:lnTo>
                      <a:lnTo>
                        <a:pt x="1116" y="56"/>
                      </a:lnTo>
                      <a:lnTo>
                        <a:pt x="1112" y="50"/>
                      </a:lnTo>
                      <a:lnTo>
                        <a:pt x="1112" y="50"/>
                      </a:lnTo>
                      <a:lnTo>
                        <a:pt x="1108" y="44"/>
                      </a:lnTo>
                      <a:lnTo>
                        <a:pt x="1102" y="42"/>
                      </a:lnTo>
                      <a:lnTo>
                        <a:pt x="1102" y="42"/>
                      </a:lnTo>
                      <a:lnTo>
                        <a:pt x="1096" y="40"/>
                      </a:lnTo>
                      <a:lnTo>
                        <a:pt x="1090" y="42"/>
                      </a:lnTo>
                      <a:lnTo>
                        <a:pt x="1090" y="42"/>
                      </a:lnTo>
                      <a:lnTo>
                        <a:pt x="1084" y="46"/>
                      </a:lnTo>
                      <a:lnTo>
                        <a:pt x="1080" y="50"/>
                      </a:lnTo>
                      <a:lnTo>
                        <a:pt x="1080" y="50"/>
                      </a:lnTo>
                      <a:lnTo>
                        <a:pt x="1060" y="98"/>
                      </a:lnTo>
                      <a:lnTo>
                        <a:pt x="1060" y="98"/>
                      </a:lnTo>
                      <a:lnTo>
                        <a:pt x="1026" y="90"/>
                      </a:lnTo>
                      <a:lnTo>
                        <a:pt x="1026" y="90"/>
                      </a:lnTo>
                      <a:lnTo>
                        <a:pt x="1032" y="38"/>
                      </a:lnTo>
                      <a:lnTo>
                        <a:pt x="1032" y="38"/>
                      </a:lnTo>
                      <a:lnTo>
                        <a:pt x="1032" y="32"/>
                      </a:lnTo>
                      <a:lnTo>
                        <a:pt x="1028" y="26"/>
                      </a:lnTo>
                      <a:lnTo>
                        <a:pt x="1028" y="26"/>
                      </a:lnTo>
                      <a:lnTo>
                        <a:pt x="1024" y="20"/>
                      </a:lnTo>
                      <a:lnTo>
                        <a:pt x="1018" y="18"/>
                      </a:lnTo>
                      <a:lnTo>
                        <a:pt x="1018" y="18"/>
                      </a:lnTo>
                      <a:lnTo>
                        <a:pt x="1010" y="18"/>
                      </a:lnTo>
                      <a:lnTo>
                        <a:pt x="1004" y="20"/>
                      </a:lnTo>
                      <a:lnTo>
                        <a:pt x="1004" y="20"/>
                      </a:lnTo>
                      <a:lnTo>
                        <a:pt x="1000" y="24"/>
                      </a:lnTo>
                      <a:lnTo>
                        <a:pt x="996" y="30"/>
                      </a:lnTo>
                      <a:lnTo>
                        <a:pt x="996" y="30"/>
                      </a:lnTo>
                      <a:lnTo>
                        <a:pt x="980" y="80"/>
                      </a:lnTo>
                      <a:lnTo>
                        <a:pt x="980" y="80"/>
                      </a:lnTo>
                      <a:lnTo>
                        <a:pt x="946" y="74"/>
                      </a:lnTo>
                      <a:lnTo>
                        <a:pt x="946" y="74"/>
                      </a:lnTo>
                      <a:lnTo>
                        <a:pt x="946" y="22"/>
                      </a:lnTo>
                      <a:lnTo>
                        <a:pt x="946" y="22"/>
                      </a:lnTo>
                      <a:lnTo>
                        <a:pt x="946" y="16"/>
                      </a:lnTo>
                      <a:lnTo>
                        <a:pt x="942" y="10"/>
                      </a:lnTo>
                      <a:lnTo>
                        <a:pt x="942" y="10"/>
                      </a:lnTo>
                      <a:lnTo>
                        <a:pt x="936" y="6"/>
                      </a:lnTo>
                      <a:lnTo>
                        <a:pt x="930" y="4"/>
                      </a:lnTo>
                      <a:lnTo>
                        <a:pt x="930" y="4"/>
                      </a:lnTo>
                      <a:lnTo>
                        <a:pt x="924" y="6"/>
                      </a:lnTo>
                      <a:lnTo>
                        <a:pt x="918" y="8"/>
                      </a:lnTo>
                      <a:lnTo>
                        <a:pt x="918" y="8"/>
                      </a:lnTo>
                      <a:lnTo>
                        <a:pt x="914" y="12"/>
                      </a:lnTo>
                      <a:lnTo>
                        <a:pt x="910" y="18"/>
                      </a:lnTo>
                      <a:lnTo>
                        <a:pt x="910" y="18"/>
                      </a:lnTo>
                      <a:lnTo>
                        <a:pt x="900" y="70"/>
                      </a:lnTo>
                      <a:lnTo>
                        <a:pt x="900" y="70"/>
                      </a:lnTo>
                      <a:lnTo>
                        <a:pt x="866" y="68"/>
                      </a:lnTo>
                      <a:lnTo>
                        <a:pt x="866" y="68"/>
                      </a:lnTo>
                      <a:lnTo>
                        <a:pt x="860" y="16"/>
                      </a:lnTo>
                      <a:lnTo>
                        <a:pt x="860" y="16"/>
                      </a:lnTo>
                      <a:lnTo>
                        <a:pt x="858" y="10"/>
                      </a:lnTo>
                      <a:lnTo>
                        <a:pt x="854" y="4"/>
                      </a:lnTo>
                      <a:lnTo>
                        <a:pt x="854" y="4"/>
                      </a:lnTo>
                      <a:lnTo>
                        <a:pt x="848" y="2"/>
                      </a:lnTo>
                      <a:lnTo>
                        <a:pt x="842" y="0"/>
                      </a:lnTo>
                      <a:lnTo>
                        <a:pt x="842" y="0"/>
                      </a:lnTo>
                      <a:lnTo>
                        <a:pt x="836" y="2"/>
                      </a:lnTo>
                      <a:lnTo>
                        <a:pt x="830" y="4"/>
                      </a:lnTo>
                      <a:lnTo>
                        <a:pt x="830" y="4"/>
                      </a:lnTo>
                      <a:lnTo>
                        <a:pt x="826" y="10"/>
                      </a:lnTo>
                      <a:lnTo>
                        <a:pt x="824" y="16"/>
                      </a:lnTo>
                      <a:lnTo>
                        <a:pt x="824" y="16"/>
                      </a:lnTo>
                      <a:lnTo>
                        <a:pt x="820" y="68"/>
                      </a:lnTo>
                      <a:lnTo>
                        <a:pt x="820" y="68"/>
                      </a:lnTo>
                      <a:lnTo>
                        <a:pt x="784" y="70"/>
                      </a:lnTo>
                      <a:lnTo>
                        <a:pt x="784" y="70"/>
                      </a:lnTo>
                      <a:lnTo>
                        <a:pt x="774" y="18"/>
                      </a:lnTo>
                      <a:lnTo>
                        <a:pt x="774" y="18"/>
                      </a:lnTo>
                      <a:lnTo>
                        <a:pt x="772" y="12"/>
                      </a:lnTo>
                      <a:lnTo>
                        <a:pt x="766" y="8"/>
                      </a:lnTo>
                      <a:lnTo>
                        <a:pt x="766" y="8"/>
                      </a:lnTo>
                      <a:lnTo>
                        <a:pt x="760" y="6"/>
                      </a:lnTo>
                      <a:lnTo>
                        <a:pt x="754" y="4"/>
                      </a:lnTo>
                      <a:lnTo>
                        <a:pt x="754" y="4"/>
                      </a:lnTo>
                      <a:lnTo>
                        <a:pt x="748" y="6"/>
                      </a:lnTo>
                      <a:lnTo>
                        <a:pt x="742" y="10"/>
                      </a:lnTo>
                      <a:lnTo>
                        <a:pt x="742" y="10"/>
                      </a:lnTo>
                      <a:lnTo>
                        <a:pt x="740" y="16"/>
                      </a:lnTo>
                      <a:lnTo>
                        <a:pt x="738" y="22"/>
                      </a:lnTo>
                      <a:lnTo>
                        <a:pt x="738" y="22"/>
                      </a:lnTo>
                      <a:lnTo>
                        <a:pt x="738" y="74"/>
                      </a:lnTo>
                      <a:lnTo>
                        <a:pt x="738" y="74"/>
                      </a:lnTo>
                      <a:lnTo>
                        <a:pt x="704" y="80"/>
                      </a:lnTo>
                      <a:lnTo>
                        <a:pt x="704" y="80"/>
                      </a:lnTo>
                      <a:lnTo>
                        <a:pt x="688" y="30"/>
                      </a:lnTo>
                      <a:lnTo>
                        <a:pt x="688" y="30"/>
                      </a:lnTo>
                      <a:lnTo>
                        <a:pt x="684" y="24"/>
                      </a:lnTo>
                      <a:lnTo>
                        <a:pt x="680" y="20"/>
                      </a:lnTo>
                      <a:lnTo>
                        <a:pt x="680" y="20"/>
                      </a:lnTo>
                      <a:lnTo>
                        <a:pt x="674" y="18"/>
                      </a:lnTo>
                      <a:lnTo>
                        <a:pt x="668" y="18"/>
                      </a:lnTo>
                      <a:lnTo>
                        <a:pt x="668" y="18"/>
                      </a:lnTo>
                      <a:lnTo>
                        <a:pt x="660" y="20"/>
                      </a:lnTo>
                      <a:lnTo>
                        <a:pt x="656" y="26"/>
                      </a:lnTo>
                      <a:lnTo>
                        <a:pt x="656" y="26"/>
                      </a:lnTo>
                      <a:lnTo>
                        <a:pt x="654" y="32"/>
                      </a:lnTo>
                      <a:lnTo>
                        <a:pt x="652" y="38"/>
                      </a:lnTo>
                      <a:lnTo>
                        <a:pt x="652" y="38"/>
                      </a:lnTo>
                      <a:lnTo>
                        <a:pt x="658" y="90"/>
                      </a:lnTo>
                      <a:lnTo>
                        <a:pt x="658" y="90"/>
                      </a:lnTo>
                      <a:lnTo>
                        <a:pt x="624" y="98"/>
                      </a:lnTo>
                      <a:lnTo>
                        <a:pt x="624" y="98"/>
                      </a:lnTo>
                      <a:lnTo>
                        <a:pt x="604" y="50"/>
                      </a:lnTo>
                      <a:lnTo>
                        <a:pt x="604" y="50"/>
                      </a:lnTo>
                      <a:lnTo>
                        <a:pt x="600" y="46"/>
                      </a:lnTo>
                      <a:lnTo>
                        <a:pt x="594" y="42"/>
                      </a:lnTo>
                      <a:lnTo>
                        <a:pt x="594" y="42"/>
                      </a:lnTo>
                      <a:lnTo>
                        <a:pt x="588" y="40"/>
                      </a:lnTo>
                      <a:lnTo>
                        <a:pt x="582" y="42"/>
                      </a:lnTo>
                      <a:lnTo>
                        <a:pt x="582" y="42"/>
                      </a:lnTo>
                      <a:lnTo>
                        <a:pt x="576" y="44"/>
                      </a:lnTo>
                      <a:lnTo>
                        <a:pt x="572" y="50"/>
                      </a:lnTo>
                      <a:lnTo>
                        <a:pt x="572" y="50"/>
                      </a:lnTo>
                      <a:lnTo>
                        <a:pt x="570" y="56"/>
                      </a:lnTo>
                      <a:lnTo>
                        <a:pt x="570" y="62"/>
                      </a:lnTo>
                      <a:lnTo>
                        <a:pt x="570" y="62"/>
                      </a:lnTo>
                      <a:lnTo>
                        <a:pt x="580" y="112"/>
                      </a:lnTo>
                      <a:lnTo>
                        <a:pt x="580" y="112"/>
                      </a:lnTo>
                      <a:lnTo>
                        <a:pt x="548" y="126"/>
                      </a:lnTo>
                      <a:lnTo>
                        <a:pt x="548" y="126"/>
                      </a:lnTo>
                      <a:lnTo>
                        <a:pt x="522" y="80"/>
                      </a:lnTo>
                      <a:lnTo>
                        <a:pt x="522" y="80"/>
                      </a:lnTo>
                      <a:lnTo>
                        <a:pt x="518" y="74"/>
                      </a:lnTo>
                      <a:lnTo>
                        <a:pt x="512" y="72"/>
                      </a:lnTo>
                      <a:lnTo>
                        <a:pt x="512" y="72"/>
                      </a:lnTo>
                      <a:lnTo>
                        <a:pt x="506" y="72"/>
                      </a:lnTo>
                      <a:lnTo>
                        <a:pt x="500" y="72"/>
                      </a:lnTo>
                      <a:lnTo>
                        <a:pt x="500" y="72"/>
                      </a:lnTo>
                      <a:lnTo>
                        <a:pt x="494" y="76"/>
                      </a:lnTo>
                      <a:lnTo>
                        <a:pt x="490" y="82"/>
                      </a:lnTo>
                      <a:lnTo>
                        <a:pt x="490" y="82"/>
                      </a:lnTo>
                      <a:lnTo>
                        <a:pt x="488" y="88"/>
                      </a:lnTo>
                      <a:lnTo>
                        <a:pt x="490" y="94"/>
                      </a:lnTo>
                      <a:lnTo>
                        <a:pt x="490" y="94"/>
                      </a:lnTo>
                      <a:lnTo>
                        <a:pt x="506" y="144"/>
                      </a:lnTo>
                      <a:lnTo>
                        <a:pt x="506" y="144"/>
                      </a:lnTo>
                      <a:lnTo>
                        <a:pt x="474" y="160"/>
                      </a:lnTo>
                      <a:lnTo>
                        <a:pt x="474" y="160"/>
                      </a:lnTo>
                      <a:lnTo>
                        <a:pt x="444" y="118"/>
                      </a:lnTo>
                      <a:lnTo>
                        <a:pt x="444" y="118"/>
                      </a:lnTo>
                      <a:lnTo>
                        <a:pt x="440" y="114"/>
                      </a:lnTo>
                      <a:lnTo>
                        <a:pt x="434" y="110"/>
                      </a:lnTo>
                      <a:lnTo>
                        <a:pt x="434" y="110"/>
                      </a:lnTo>
                      <a:lnTo>
                        <a:pt x="428" y="110"/>
                      </a:lnTo>
                      <a:lnTo>
                        <a:pt x="422" y="114"/>
                      </a:lnTo>
                      <a:lnTo>
                        <a:pt x="422" y="114"/>
                      </a:lnTo>
                      <a:lnTo>
                        <a:pt x="416" y="118"/>
                      </a:lnTo>
                      <a:lnTo>
                        <a:pt x="412" y="122"/>
                      </a:lnTo>
                      <a:lnTo>
                        <a:pt x="412" y="122"/>
                      </a:lnTo>
                      <a:lnTo>
                        <a:pt x="412" y="130"/>
                      </a:lnTo>
                      <a:lnTo>
                        <a:pt x="414" y="136"/>
                      </a:lnTo>
                      <a:lnTo>
                        <a:pt x="414" y="136"/>
                      </a:lnTo>
                      <a:lnTo>
                        <a:pt x="434" y="184"/>
                      </a:lnTo>
                      <a:lnTo>
                        <a:pt x="434" y="184"/>
                      </a:lnTo>
                      <a:lnTo>
                        <a:pt x="406" y="202"/>
                      </a:lnTo>
                      <a:lnTo>
                        <a:pt x="406" y="202"/>
                      </a:lnTo>
                      <a:lnTo>
                        <a:pt x="372" y="164"/>
                      </a:lnTo>
                      <a:lnTo>
                        <a:pt x="372" y="164"/>
                      </a:lnTo>
                      <a:lnTo>
                        <a:pt x="366" y="160"/>
                      </a:lnTo>
                      <a:lnTo>
                        <a:pt x="360" y="158"/>
                      </a:lnTo>
                      <a:lnTo>
                        <a:pt x="360" y="158"/>
                      </a:lnTo>
                      <a:lnTo>
                        <a:pt x="354" y="158"/>
                      </a:lnTo>
                      <a:lnTo>
                        <a:pt x="348" y="162"/>
                      </a:lnTo>
                      <a:lnTo>
                        <a:pt x="348" y="162"/>
                      </a:lnTo>
                      <a:lnTo>
                        <a:pt x="342" y="166"/>
                      </a:lnTo>
                      <a:lnTo>
                        <a:pt x="340" y="172"/>
                      </a:lnTo>
                      <a:lnTo>
                        <a:pt x="340" y="172"/>
                      </a:lnTo>
                      <a:lnTo>
                        <a:pt x="340" y="178"/>
                      </a:lnTo>
                      <a:lnTo>
                        <a:pt x="342" y="184"/>
                      </a:lnTo>
                      <a:lnTo>
                        <a:pt x="342" y="184"/>
                      </a:lnTo>
                      <a:lnTo>
                        <a:pt x="368" y="230"/>
                      </a:lnTo>
                      <a:lnTo>
                        <a:pt x="368" y="230"/>
                      </a:lnTo>
                      <a:lnTo>
                        <a:pt x="342" y="252"/>
                      </a:lnTo>
                      <a:lnTo>
                        <a:pt x="342" y="252"/>
                      </a:lnTo>
                      <a:lnTo>
                        <a:pt x="302" y="216"/>
                      </a:lnTo>
                      <a:lnTo>
                        <a:pt x="302" y="216"/>
                      </a:lnTo>
                      <a:lnTo>
                        <a:pt x="296" y="212"/>
                      </a:lnTo>
                      <a:lnTo>
                        <a:pt x="290" y="212"/>
                      </a:lnTo>
                      <a:lnTo>
                        <a:pt x="290" y="212"/>
                      </a:lnTo>
                      <a:lnTo>
                        <a:pt x="284" y="214"/>
                      </a:lnTo>
                      <a:lnTo>
                        <a:pt x="278" y="216"/>
                      </a:lnTo>
                      <a:lnTo>
                        <a:pt x="278" y="216"/>
                      </a:lnTo>
                      <a:lnTo>
                        <a:pt x="274" y="222"/>
                      </a:lnTo>
                      <a:lnTo>
                        <a:pt x="272" y="228"/>
                      </a:lnTo>
                      <a:lnTo>
                        <a:pt x="272" y="228"/>
                      </a:lnTo>
                      <a:lnTo>
                        <a:pt x="272" y="234"/>
                      </a:lnTo>
                      <a:lnTo>
                        <a:pt x="276" y="240"/>
                      </a:lnTo>
                      <a:lnTo>
                        <a:pt x="276" y="240"/>
                      </a:lnTo>
                      <a:lnTo>
                        <a:pt x="306" y="282"/>
                      </a:lnTo>
                      <a:lnTo>
                        <a:pt x="306" y="282"/>
                      </a:lnTo>
                      <a:lnTo>
                        <a:pt x="282" y="308"/>
                      </a:lnTo>
                      <a:lnTo>
                        <a:pt x="282" y="308"/>
                      </a:lnTo>
                      <a:lnTo>
                        <a:pt x="240" y="276"/>
                      </a:lnTo>
                      <a:lnTo>
                        <a:pt x="240" y="276"/>
                      </a:lnTo>
                      <a:lnTo>
                        <a:pt x="234" y="274"/>
                      </a:lnTo>
                      <a:lnTo>
                        <a:pt x="228" y="274"/>
                      </a:lnTo>
                      <a:lnTo>
                        <a:pt x="228" y="274"/>
                      </a:lnTo>
                      <a:lnTo>
                        <a:pt x="222" y="276"/>
                      </a:lnTo>
                      <a:lnTo>
                        <a:pt x="216" y="280"/>
                      </a:lnTo>
                      <a:lnTo>
                        <a:pt x="216" y="280"/>
                      </a:lnTo>
                      <a:lnTo>
                        <a:pt x="212" y="284"/>
                      </a:lnTo>
                      <a:lnTo>
                        <a:pt x="212" y="292"/>
                      </a:lnTo>
                      <a:lnTo>
                        <a:pt x="212" y="292"/>
                      </a:lnTo>
                      <a:lnTo>
                        <a:pt x="212" y="298"/>
                      </a:lnTo>
                      <a:lnTo>
                        <a:pt x="216" y="304"/>
                      </a:lnTo>
                      <a:lnTo>
                        <a:pt x="216" y="304"/>
                      </a:lnTo>
                      <a:lnTo>
                        <a:pt x="252" y="342"/>
                      </a:lnTo>
                      <a:lnTo>
                        <a:pt x="252" y="342"/>
                      </a:lnTo>
                      <a:lnTo>
                        <a:pt x="230" y="370"/>
                      </a:lnTo>
                      <a:lnTo>
                        <a:pt x="230" y="370"/>
                      </a:lnTo>
                      <a:lnTo>
                        <a:pt x="184" y="342"/>
                      </a:lnTo>
                      <a:lnTo>
                        <a:pt x="184" y="342"/>
                      </a:lnTo>
                      <a:lnTo>
                        <a:pt x="178" y="340"/>
                      </a:lnTo>
                      <a:lnTo>
                        <a:pt x="172" y="340"/>
                      </a:lnTo>
                      <a:lnTo>
                        <a:pt x="172" y="340"/>
                      </a:lnTo>
                      <a:lnTo>
                        <a:pt x="166" y="344"/>
                      </a:lnTo>
                      <a:lnTo>
                        <a:pt x="160" y="348"/>
                      </a:lnTo>
                      <a:lnTo>
                        <a:pt x="160" y="348"/>
                      </a:lnTo>
                      <a:lnTo>
                        <a:pt x="158" y="354"/>
                      </a:lnTo>
                      <a:lnTo>
                        <a:pt x="158" y="360"/>
                      </a:lnTo>
                      <a:lnTo>
                        <a:pt x="158" y="360"/>
                      </a:lnTo>
                      <a:lnTo>
                        <a:pt x="158" y="366"/>
                      </a:lnTo>
                      <a:lnTo>
                        <a:pt x="162" y="372"/>
                      </a:lnTo>
                      <a:lnTo>
                        <a:pt x="162" y="372"/>
                      </a:lnTo>
                      <a:lnTo>
                        <a:pt x="202" y="406"/>
                      </a:lnTo>
                      <a:lnTo>
                        <a:pt x="202" y="406"/>
                      </a:lnTo>
                      <a:lnTo>
                        <a:pt x="182" y="436"/>
                      </a:lnTo>
                      <a:lnTo>
                        <a:pt x="182" y="436"/>
                      </a:lnTo>
                      <a:lnTo>
                        <a:pt x="136" y="414"/>
                      </a:lnTo>
                      <a:lnTo>
                        <a:pt x="136" y="414"/>
                      </a:lnTo>
                      <a:lnTo>
                        <a:pt x="128" y="412"/>
                      </a:lnTo>
                      <a:lnTo>
                        <a:pt x="122" y="414"/>
                      </a:lnTo>
                      <a:lnTo>
                        <a:pt x="122" y="414"/>
                      </a:lnTo>
                      <a:lnTo>
                        <a:pt x="116" y="416"/>
                      </a:lnTo>
                      <a:lnTo>
                        <a:pt x="112" y="422"/>
                      </a:lnTo>
                      <a:lnTo>
                        <a:pt x="112" y="422"/>
                      </a:lnTo>
                      <a:lnTo>
                        <a:pt x="110" y="428"/>
                      </a:lnTo>
                      <a:lnTo>
                        <a:pt x="110" y="434"/>
                      </a:lnTo>
                      <a:lnTo>
                        <a:pt x="110" y="434"/>
                      </a:lnTo>
                      <a:lnTo>
                        <a:pt x="112" y="440"/>
                      </a:lnTo>
                      <a:lnTo>
                        <a:pt x="118" y="446"/>
                      </a:lnTo>
                      <a:lnTo>
                        <a:pt x="118" y="446"/>
                      </a:lnTo>
                      <a:lnTo>
                        <a:pt x="160" y="476"/>
                      </a:lnTo>
                      <a:lnTo>
                        <a:pt x="160" y="476"/>
                      </a:lnTo>
                      <a:lnTo>
                        <a:pt x="144" y="508"/>
                      </a:lnTo>
                      <a:lnTo>
                        <a:pt x="144" y="508"/>
                      </a:lnTo>
                      <a:lnTo>
                        <a:pt x="94" y="490"/>
                      </a:lnTo>
                      <a:lnTo>
                        <a:pt x="94" y="490"/>
                      </a:lnTo>
                      <a:lnTo>
                        <a:pt x="88" y="490"/>
                      </a:lnTo>
                      <a:lnTo>
                        <a:pt x="82" y="492"/>
                      </a:lnTo>
                      <a:lnTo>
                        <a:pt x="82" y="492"/>
                      </a:lnTo>
                      <a:lnTo>
                        <a:pt x="76" y="496"/>
                      </a:lnTo>
                      <a:lnTo>
                        <a:pt x="72" y="500"/>
                      </a:lnTo>
                      <a:lnTo>
                        <a:pt x="72" y="500"/>
                      </a:lnTo>
                      <a:lnTo>
                        <a:pt x="72" y="508"/>
                      </a:lnTo>
                      <a:lnTo>
                        <a:pt x="72" y="514"/>
                      </a:lnTo>
                      <a:lnTo>
                        <a:pt x="72" y="514"/>
                      </a:lnTo>
                      <a:lnTo>
                        <a:pt x="74" y="520"/>
                      </a:lnTo>
                      <a:lnTo>
                        <a:pt x="80" y="524"/>
                      </a:lnTo>
                      <a:lnTo>
                        <a:pt x="80" y="524"/>
                      </a:lnTo>
                      <a:lnTo>
                        <a:pt x="126" y="550"/>
                      </a:lnTo>
                      <a:lnTo>
                        <a:pt x="126" y="550"/>
                      </a:lnTo>
                      <a:lnTo>
                        <a:pt x="112" y="582"/>
                      </a:lnTo>
                      <a:lnTo>
                        <a:pt x="112" y="582"/>
                      </a:lnTo>
                      <a:lnTo>
                        <a:pt x="62" y="570"/>
                      </a:lnTo>
                      <a:lnTo>
                        <a:pt x="62" y="570"/>
                      </a:lnTo>
                      <a:lnTo>
                        <a:pt x="56" y="570"/>
                      </a:lnTo>
                      <a:lnTo>
                        <a:pt x="48" y="572"/>
                      </a:lnTo>
                      <a:lnTo>
                        <a:pt x="48" y="572"/>
                      </a:lnTo>
                      <a:lnTo>
                        <a:pt x="44" y="578"/>
                      </a:lnTo>
                      <a:lnTo>
                        <a:pt x="42" y="584"/>
                      </a:lnTo>
                      <a:lnTo>
                        <a:pt x="42" y="584"/>
                      </a:lnTo>
                      <a:lnTo>
                        <a:pt x="40" y="590"/>
                      </a:lnTo>
                      <a:lnTo>
                        <a:pt x="42" y="596"/>
                      </a:lnTo>
                      <a:lnTo>
                        <a:pt x="42" y="596"/>
                      </a:lnTo>
                      <a:lnTo>
                        <a:pt x="44" y="602"/>
                      </a:lnTo>
                      <a:lnTo>
                        <a:pt x="50" y="606"/>
                      </a:lnTo>
                      <a:lnTo>
                        <a:pt x="50" y="606"/>
                      </a:lnTo>
                      <a:lnTo>
                        <a:pt x="98" y="626"/>
                      </a:lnTo>
                      <a:lnTo>
                        <a:pt x="98" y="626"/>
                      </a:lnTo>
                      <a:lnTo>
                        <a:pt x="90" y="660"/>
                      </a:lnTo>
                      <a:lnTo>
                        <a:pt x="90" y="660"/>
                      </a:lnTo>
                      <a:lnTo>
                        <a:pt x="38" y="654"/>
                      </a:lnTo>
                      <a:lnTo>
                        <a:pt x="38" y="654"/>
                      </a:lnTo>
                      <a:lnTo>
                        <a:pt x="30" y="654"/>
                      </a:lnTo>
                      <a:lnTo>
                        <a:pt x="26" y="658"/>
                      </a:lnTo>
                      <a:lnTo>
                        <a:pt x="26" y="658"/>
                      </a:lnTo>
                      <a:lnTo>
                        <a:pt x="20" y="662"/>
                      </a:lnTo>
                      <a:lnTo>
                        <a:pt x="18" y="668"/>
                      </a:lnTo>
                      <a:lnTo>
                        <a:pt x="18" y="668"/>
                      </a:lnTo>
                      <a:lnTo>
                        <a:pt x="18" y="676"/>
                      </a:lnTo>
                      <a:lnTo>
                        <a:pt x="20" y="682"/>
                      </a:lnTo>
                      <a:lnTo>
                        <a:pt x="20" y="682"/>
                      </a:lnTo>
                      <a:lnTo>
                        <a:pt x="24" y="686"/>
                      </a:lnTo>
                      <a:lnTo>
                        <a:pt x="30" y="690"/>
                      </a:lnTo>
                      <a:lnTo>
                        <a:pt x="30" y="690"/>
                      </a:lnTo>
                      <a:lnTo>
                        <a:pt x="80" y="706"/>
                      </a:lnTo>
                      <a:lnTo>
                        <a:pt x="80" y="706"/>
                      </a:lnTo>
                      <a:lnTo>
                        <a:pt x="74" y="740"/>
                      </a:lnTo>
                      <a:lnTo>
                        <a:pt x="74" y="740"/>
                      </a:lnTo>
                      <a:lnTo>
                        <a:pt x="22" y="740"/>
                      </a:lnTo>
                      <a:lnTo>
                        <a:pt x="22" y="740"/>
                      </a:lnTo>
                      <a:lnTo>
                        <a:pt x="16" y="740"/>
                      </a:lnTo>
                      <a:lnTo>
                        <a:pt x="10" y="744"/>
                      </a:lnTo>
                      <a:lnTo>
                        <a:pt x="10" y="744"/>
                      </a:lnTo>
                      <a:lnTo>
                        <a:pt x="6" y="750"/>
                      </a:lnTo>
                      <a:lnTo>
                        <a:pt x="4" y="756"/>
                      </a:lnTo>
                      <a:lnTo>
                        <a:pt x="4" y="756"/>
                      </a:lnTo>
                      <a:lnTo>
                        <a:pt x="4" y="762"/>
                      </a:lnTo>
                      <a:lnTo>
                        <a:pt x="8" y="768"/>
                      </a:lnTo>
                      <a:lnTo>
                        <a:pt x="8" y="768"/>
                      </a:lnTo>
                      <a:lnTo>
                        <a:pt x="12" y="772"/>
                      </a:lnTo>
                      <a:lnTo>
                        <a:pt x="18" y="776"/>
                      </a:lnTo>
                      <a:lnTo>
                        <a:pt x="18" y="776"/>
                      </a:lnTo>
                      <a:lnTo>
                        <a:pt x="70" y="786"/>
                      </a:lnTo>
                      <a:lnTo>
                        <a:pt x="70" y="786"/>
                      </a:lnTo>
                      <a:lnTo>
                        <a:pt x="68" y="820"/>
                      </a:lnTo>
                      <a:lnTo>
                        <a:pt x="68" y="820"/>
                      </a:lnTo>
                      <a:lnTo>
                        <a:pt x="16" y="826"/>
                      </a:lnTo>
                      <a:lnTo>
                        <a:pt x="16" y="826"/>
                      </a:lnTo>
                      <a:lnTo>
                        <a:pt x="10" y="828"/>
                      </a:lnTo>
                      <a:lnTo>
                        <a:pt x="4" y="832"/>
                      </a:lnTo>
                      <a:lnTo>
                        <a:pt x="4" y="832"/>
                      </a:lnTo>
                      <a:lnTo>
                        <a:pt x="0" y="838"/>
                      </a:lnTo>
                      <a:lnTo>
                        <a:pt x="0" y="844"/>
                      </a:lnTo>
                      <a:lnTo>
                        <a:pt x="0" y="844"/>
                      </a:lnTo>
                      <a:lnTo>
                        <a:pt x="0" y="850"/>
                      </a:lnTo>
                      <a:lnTo>
                        <a:pt x="4" y="856"/>
                      </a:lnTo>
                      <a:lnTo>
                        <a:pt x="4" y="856"/>
                      </a:lnTo>
                      <a:lnTo>
                        <a:pt x="10" y="860"/>
                      </a:lnTo>
                      <a:lnTo>
                        <a:pt x="16" y="862"/>
                      </a:lnTo>
                      <a:lnTo>
                        <a:pt x="16" y="862"/>
                      </a:lnTo>
                      <a:lnTo>
                        <a:pt x="68" y="868"/>
                      </a:lnTo>
                      <a:lnTo>
                        <a:pt x="68" y="868"/>
                      </a:lnTo>
                      <a:lnTo>
                        <a:pt x="70" y="902"/>
                      </a:lnTo>
                      <a:lnTo>
                        <a:pt x="70" y="902"/>
                      </a:lnTo>
                      <a:lnTo>
                        <a:pt x="18" y="912"/>
                      </a:lnTo>
                      <a:lnTo>
                        <a:pt x="18" y="912"/>
                      </a:lnTo>
                      <a:lnTo>
                        <a:pt x="12" y="916"/>
                      </a:lnTo>
                      <a:lnTo>
                        <a:pt x="8" y="920"/>
                      </a:lnTo>
                      <a:lnTo>
                        <a:pt x="8" y="920"/>
                      </a:lnTo>
                      <a:lnTo>
                        <a:pt x="4" y="926"/>
                      </a:lnTo>
                      <a:lnTo>
                        <a:pt x="4" y="932"/>
                      </a:lnTo>
                      <a:lnTo>
                        <a:pt x="4" y="932"/>
                      </a:lnTo>
                      <a:lnTo>
                        <a:pt x="6" y="938"/>
                      </a:lnTo>
                      <a:lnTo>
                        <a:pt x="10" y="944"/>
                      </a:lnTo>
                      <a:lnTo>
                        <a:pt x="10" y="944"/>
                      </a:lnTo>
                      <a:lnTo>
                        <a:pt x="16" y="948"/>
                      </a:lnTo>
                      <a:lnTo>
                        <a:pt x="22" y="948"/>
                      </a:lnTo>
                      <a:lnTo>
                        <a:pt x="22" y="948"/>
                      </a:lnTo>
                      <a:lnTo>
                        <a:pt x="74" y="948"/>
                      </a:lnTo>
                      <a:lnTo>
                        <a:pt x="74" y="948"/>
                      </a:lnTo>
                      <a:lnTo>
                        <a:pt x="80" y="982"/>
                      </a:lnTo>
                      <a:lnTo>
                        <a:pt x="80" y="982"/>
                      </a:lnTo>
                      <a:lnTo>
                        <a:pt x="30" y="998"/>
                      </a:lnTo>
                      <a:lnTo>
                        <a:pt x="30" y="998"/>
                      </a:lnTo>
                      <a:lnTo>
                        <a:pt x="24" y="1002"/>
                      </a:lnTo>
                      <a:lnTo>
                        <a:pt x="20" y="1006"/>
                      </a:lnTo>
                      <a:lnTo>
                        <a:pt x="20" y="1006"/>
                      </a:lnTo>
                      <a:lnTo>
                        <a:pt x="18" y="1012"/>
                      </a:lnTo>
                      <a:lnTo>
                        <a:pt x="18" y="1020"/>
                      </a:lnTo>
                      <a:lnTo>
                        <a:pt x="18" y="1020"/>
                      </a:lnTo>
                      <a:lnTo>
                        <a:pt x="20" y="1026"/>
                      </a:lnTo>
                      <a:lnTo>
                        <a:pt x="26" y="1030"/>
                      </a:lnTo>
                      <a:lnTo>
                        <a:pt x="26" y="1030"/>
                      </a:lnTo>
                      <a:lnTo>
                        <a:pt x="30" y="1034"/>
                      </a:lnTo>
                      <a:lnTo>
                        <a:pt x="38" y="1034"/>
                      </a:lnTo>
                      <a:lnTo>
                        <a:pt x="38" y="1034"/>
                      </a:lnTo>
                      <a:lnTo>
                        <a:pt x="90" y="1028"/>
                      </a:lnTo>
                      <a:lnTo>
                        <a:pt x="90" y="1028"/>
                      </a:lnTo>
                      <a:lnTo>
                        <a:pt x="98" y="1062"/>
                      </a:lnTo>
                      <a:lnTo>
                        <a:pt x="98" y="1062"/>
                      </a:lnTo>
                      <a:lnTo>
                        <a:pt x="50" y="1082"/>
                      </a:lnTo>
                      <a:lnTo>
                        <a:pt x="50" y="1082"/>
                      </a:lnTo>
                      <a:lnTo>
                        <a:pt x="44" y="1086"/>
                      </a:lnTo>
                      <a:lnTo>
                        <a:pt x="42" y="1092"/>
                      </a:lnTo>
                      <a:lnTo>
                        <a:pt x="42" y="1092"/>
                      </a:lnTo>
                      <a:lnTo>
                        <a:pt x="40" y="1098"/>
                      </a:lnTo>
                      <a:lnTo>
                        <a:pt x="42" y="1104"/>
                      </a:lnTo>
                      <a:lnTo>
                        <a:pt x="42" y="1104"/>
                      </a:lnTo>
                      <a:lnTo>
                        <a:pt x="44" y="1110"/>
                      </a:lnTo>
                      <a:lnTo>
                        <a:pt x="48" y="1114"/>
                      </a:lnTo>
                      <a:lnTo>
                        <a:pt x="48" y="1114"/>
                      </a:lnTo>
                      <a:lnTo>
                        <a:pt x="56" y="1118"/>
                      </a:lnTo>
                      <a:lnTo>
                        <a:pt x="62" y="1118"/>
                      </a:lnTo>
                      <a:lnTo>
                        <a:pt x="62" y="1118"/>
                      </a:lnTo>
                      <a:lnTo>
                        <a:pt x="112" y="1106"/>
                      </a:lnTo>
                      <a:lnTo>
                        <a:pt x="112" y="1106"/>
                      </a:lnTo>
                      <a:lnTo>
                        <a:pt x="126" y="1138"/>
                      </a:lnTo>
                      <a:lnTo>
                        <a:pt x="126" y="1138"/>
                      </a:lnTo>
                      <a:lnTo>
                        <a:pt x="80" y="1164"/>
                      </a:lnTo>
                      <a:lnTo>
                        <a:pt x="80" y="1164"/>
                      </a:lnTo>
                      <a:lnTo>
                        <a:pt x="74" y="1168"/>
                      </a:lnTo>
                      <a:lnTo>
                        <a:pt x="72" y="1174"/>
                      </a:lnTo>
                      <a:lnTo>
                        <a:pt x="72" y="1174"/>
                      </a:lnTo>
                      <a:lnTo>
                        <a:pt x="72" y="1180"/>
                      </a:lnTo>
                      <a:lnTo>
                        <a:pt x="72" y="1188"/>
                      </a:lnTo>
                      <a:lnTo>
                        <a:pt x="72" y="1188"/>
                      </a:lnTo>
                      <a:lnTo>
                        <a:pt x="76" y="1192"/>
                      </a:lnTo>
                      <a:lnTo>
                        <a:pt x="82" y="1196"/>
                      </a:lnTo>
                      <a:lnTo>
                        <a:pt x="82" y="1196"/>
                      </a:lnTo>
                      <a:lnTo>
                        <a:pt x="88" y="1198"/>
                      </a:lnTo>
                      <a:lnTo>
                        <a:pt x="94" y="1198"/>
                      </a:lnTo>
                      <a:lnTo>
                        <a:pt x="94" y="1198"/>
                      </a:lnTo>
                      <a:lnTo>
                        <a:pt x="144" y="1180"/>
                      </a:lnTo>
                      <a:lnTo>
                        <a:pt x="144" y="1180"/>
                      </a:lnTo>
                      <a:lnTo>
                        <a:pt x="160" y="1212"/>
                      </a:lnTo>
                      <a:lnTo>
                        <a:pt x="160" y="1212"/>
                      </a:lnTo>
                      <a:lnTo>
                        <a:pt x="118" y="1242"/>
                      </a:lnTo>
                      <a:lnTo>
                        <a:pt x="118" y="1242"/>
                      </a:lnTo>
                      <a:lnTo>
                        <a:pt x="112" y="1248"/>
                      </a:lnTo>
                      <a:lnTo>
                        <a:pt x="110" y="1254"/>
                      </a:lnTo>
                      <a:lnTo>
                        <a:pt x="110" y="1254"/>
                      </a:lnTo>
                      <a:lnTo>
                        <a:pt x="110" y="1260"/>
                      </a:lnTo>
                      <a:lnTo>
                        <a:pt x="112" y="1266"/>
                      </a:lnTo>
                      <a:lnTo>
                        <a:pt x="112" y="1266"/>
                      </a:lnTo>
                      <a:lnTo>
                        <a:pt x="116" y="1270"/>
                      </a:lnTo>
                      <a:lnTo>
                        <a:pt x="122" y="1274"/>
                      </a:lnTo>
                      <a:lnTo>
                        <a:pt x="122" y="1274"/>
                      </a:lnTo>
                      <a:lnTo>
                        <a:pt x="128" y="1276"/>
                      </a:lnTo>
                      <a:lnTo>
                        <a:pt x="136" y="1274"/>
                      </a:lnTo>
                      <a:lnTo>
                        <a:pt x="136" y="1274"/>
                      </a:lnTo>
                      <a:lnTo>
                        <a:pt x="182" y="1252"/>
                      </a:lnTo>
                      <a:lnTo>
                        <a:pt x="182" y="1252"/>
                      </a:lnTo>
                      <a:lnTo>
                        <a:pt x="202" y="1282"/>
                      </a:lnTo>
                      <a:lnTo>
                        <a:pt x="202" y="1282"/>
                      </a:lnTo>
                      <a:lnTo>
                        <a:pt x="162" y="1316"/>
                      </a:lnTo>
                      <a:lnTo>
                        <a:pt x="162" y="1316"/>
                      </a:lnTo>
                      <a:lnTo>
                        <a:pt x="158" y="1322"/>
                      </a:lnTo>
                      <a:lnTo>
                        <a:pt x="158" y="1328"/>
                      </a:lnTo>
                      <a:lnTo>
                        <a:pt x="158" y="1328"/>
                      </a:lnTo>
                      <a:lnTo>
                        <a:pt x="158" y="1334"/>
                      </a:lnTo>
                      <a:lnTo>
                        <a:pt x="160" y="1340"/>
                      </a:lnTo>
                      <a:lnTo>
                        <a:pt x="160" y="1340"/>
                      </a:lnTo>
                      <a:lnTo>
                        <a:pt x="166" y="1344"/>
                      </a:lnTo>
                      <a:lnTo>
                        <a:pt x="172" y="1348"/>
                      </a:lnTo>
                      <a:lnTo>
                        <a:pt x="172" y="1348"/>
                      </a:lnTo>
                      <a:lnTo>
                        <a:pt x="178" y="1348"/>
                      </a:lnTo>
                      <a:lnTo>
                        <a:pt x="184" y="1346"/>
                      </a:lnTo>
                      <a:lnTo>
                        <a:pt x="184" y="1346"/>
                      </a:lnTo>
                      <a:lnTo>
                        <a:pt x="230" y="1318"/>
                      </a:lnTo>
                      <a:lnTo>
                        <a:pt x="230" y="1318"/>
                      </a:lnTo>
                      <a:lnTo>
                        <a:pt x="252" y="1346"/>
                      </a:lnTo>
                      <a:lnTo>
                        <a:pt x="252" y="1346"/>
                      </a:lnTo>
                      <a:lnTo>
                        <a:pt x="216" y="1384"/>
                      </a:lnTo>
                      <a:lnTo>
                        <a:pt x="216" y="1384"/>
                      </a:lnTo>
                      <a:lnTo>
                        <a:pt x="212" y="1390"/>
                      </a:lnTo>
                      <a:lnTo>
                        <a:pt x="212" y="1396"/>
                      </a:lnTo>
                      <a:lnTo>
                        <a:pt x="212" y="1396"/>
                      </a:lnTo>
                      <a:lnTo>
                        <a:pt x="212" y="1404"/>
                      </a:lnTo>
                      <a:lnTo>
                        <a:pt x="216" y="1408"/>
                      </a:lnTo>
                      <a:lnTo>
                        <a:pt x="216" y="1408"/>
                      </a:lnTo>
                      <a:lnTo>
                        <a:pt x="222" y="1412"/>
                      </a:lnTo>
                      <a:lnTo>
                        <a:pt x="228" y="1414"/>
                      </a:lnTo>
                      <a:lnTo>
                        <a:pt x="228" y="1414"/>
                      </a:lnTo>
                      <a:lnTo>
                        <a:pt x="234" y="1414"/>
                      </a:lnTo>
                      <a:lnTo>
                        <a:pt x="240" y="1412"/>
                      </a:lnTo>
                      <a:lnTo>
                        <a:pt x="240" y="1412"/>
                      </a:lnTo>
                      <a:lnTo>
                        <a:pt x="282" y="1380"/>
                      </a:lnTo>
                      <a:lnTo>
                        <a:pt x="282" y="1380"/>
                      </a:lnTo>
                      <a:lnTo>
                        <a:pt x="306" y="1406"/>
                      </a:lnTo>
                      <a:lnTo>
                        <a:pt x="306" y="1406"/>
                      </a:lnTo>
                      <a:lnTo>
                        <a:pt x="276" y="1448"/>
                      </a:lnTo>
                      <a:lnTo>
                        <a:pt x="276" y="1448"/>
                      </a:lnTo>
                      <a:lnTo>
                        <a:pt x="272" y="1454"/>
                      </a:lnTo>
                      <a:lnTo>
                        <a:pt x="272" y="1460"/>
                      </a:lnTo>
                      <a:lnTo>
                        <a:pt x="272" y="1460"/>
                      </a:lnTo>
                      <a:lnTo>
                        <a:pt x="274" y="1466"/>
                      </a:lnTo>
                      <a:lnTo>
                        <a:pt x="278" y="1472"/>
                      </a:lnTo>
                      <a:lnTo>
                        <a:pt x="278" y="1472"/>
                      </a:lnTo>
                      <a:lnTo>
                        <a:pt x="284" y="1474"/>
                      </a:lnTo>
                      <a:lnTo>
                        <a:pt x="290" y="1476"/>
                      </a:lnTo>
                      <a:lnTo>
                        <a:pt x="290" y="1476"/>
                      </a:lnTo>
                      <a:lnTo>
                        <a:pt x="296" y="1474"/>
                      </a:lnTo>
                      <a:lnTo>
                        <a:pt x="302" y="1472"/>
                      </a:lnTo>
                      <a:lnTo>
                        <a:pt x="302" y="1472"/>
                      </a:lnTo>
                      <a:lnTo>
                        <a:pt x="342" y="1436"/>
                      </a:lnTo>
                      <a:lnTo>
                        <a:pt x="342" y="1436"/>
                      </a:lnTo>
                      <a:lnTo>
                        <a:pt x="368" y="1458"/>
                      </a:lnTo>
                      <a:lnTo>
                        <a:pt x="368" y="1458"/>
                      </a:lnTo>
                      <a:lnTo>
                        <a:pt x="342" y="1504"/>
                      </a:lnTo>
                      <a:lnTo>
                        <a:pt x="342" y="1504"/>
                      </a:lnTo>
                      <a:lnTo>
                        <a:pt x="340" y="1510"/>
                      </a:lnTo>
                      <a:lnTo>
                        <a:pt x="340" y="1516"/>
                      </a:lnTo>
                      <a:lnTo>
                        <a:pt x="340" y="1516"/>
                      </a:lnTo>
                      <a:lnTo>
                        <a:pt x="342" y="1522"/>
                      </a:lnTo>
                      <a:lnTo>
                        <a:pt x="348" y="1526"/>
                      </a:lnTo>
                      <a:lnTo>
                        <a:pt x="348" y="1526"/>
                      </a:lnTo>
                      <a:lnTo>
                        <a:pt x="354" y="1530"/>
                      </a:lnTo>
                      <a:lnTo>
                        <a:pt x="360" y="1530"/>
                      </a:lnTo>
                      <a:lnTo>
                        <a:pt x="360" y="1530"/>
                      </a:lnTo>
                      <a:lnTo>
                        <a:pt x="366" y="1528"/>
                      </a:lnTo>
                      <a:lnTo>
                        <a:pt x="372" y="1524"/>
                      </a:lnTo>
                      <a:lnTo>
                        <a:pt x="372" y="1524"/>
                      </a:lnTo>
                      <a:lnTo>
                        <a:pt x="406" y="1486"/>
                      </a:lnTo>
                      <a:lnTo>
                        <a:pt x="406" y="1486"/>
                      </a:lnTo>
                      <a:lnTo>
                        <a:pt x="434" y="1504"/>
                      </a:lnTo>
                      <a:lnTo>
                        <a:pt x="434" y="1504"/>
                      </a:lnTo>
                      <a:lnTo>
                        <a:pt x="414" y="1552"/>
                      </a:lnTo>
                      <a:lnTo>
                        <a:pt x="414" y="1552"/>
                      </a:lnTo>
                      <a:lnTo>
                        <a:pt x="412" y="1558"/>
                      </a:lnTo>
                      <a:lnTo>
                        <a:pt x="412" y="1564"/>
                      </a:lnTo>
                      <a:lnTo>
                        <a:pt x="412" y="1564"/>
                      </a:lnTo>
                      <a:lnTo>
                        <a:pt x="416" y="1570"/>
                      </a:lnTo>
                      <a:lnTo>
                        <a:pt x="422" y="1574"/>
                      </a:lnTo>
                      <a:lnTo>
                        <a:pt x="422" y="1574"/>
                      </a:lnTo>
                      <a:lnTo>
                        <a:pt x="428" y="1578"/>
                      </a:lnTo>
                      <a:lnTo>
                        <a:pt x="434" y="1578"/>
                      </a:lnTo>
                      <a:lnTo>
                        <a:pt x="434" y="1578"/>
                      </a:lnTo>
                      <a:lnTo>
                        <a:pt x="440" y="1574"/>
                      </a:lnTo>
                      <a:lnTo>
                        <a:pt x="444" y="1570"/>
                      </a:lnTo>
                      <a:lnTo>
                        <a:pt x="444" y="1570"/>
                      </a:lnTo>
                      <a:lnTo>
                        <a:pt x="474" y="1528"/>
                      </a:lnTo>
                      <a:lnTo>
                        <a:pt x="474" y="1528"/>
                      </a:lnTo>
                      <a:lnTo>
                        <a:pt x="506" y="1544"/>
                      </a:lnTo>
                      <a:lnTo>
                        <a:pt x="506" y="1544"/>
                      </a:lnTo>
                      <a:lnTo>
                        <a:pt x="490" y="1594"/>
                      </a:lnTo>
                      <a:lnTo>
                        <a:pt x="490" y="1594"/>
                      </a:lnTo>
                      <a:lnTo>
                        <a:pt x="488" y="1600"/>
                      </a:lnTo>
                      <a:lnTo>
                        <a:pt x="490" y="1606"/>
                      </a:lnTo>
                      <a:lnTo>
                        <a:pt x="490" y="1606"/>
                      </a:lnTo>
                      <a:lnTo>
                        <a:pt x="494" y="1612"/>
                      </a:lnTo>
                      <a:lnTo>
                        <a:pt x="500" y="1614"/>
                      </a:lnTo>
                      <a:lnTo>
                        <a:pt x="500" y="1614"/>
                      </a:lnTo>
                      <a:lnTo>
                        <a:pt x="506" y="1616"/>
                      </a:lnTo>
                      <a:lnTo>
                        <a:pt x="512" y="1616"/>
                      </a:lnTo>
                      <a:lnTo>
                        <a:pt x="512" y="1616"/>
                      </a:lnTo>
                      <a:lnTo>
                        <a:pt x="518" y="1612"/>
                      </a:lnTo>
                      <a:lnTo>
                        <a:pt x="522" y="1608"/>
                      </a:lnTo>
                      <a:lnTo>
                        <a:pt x="522" y="1608"/>
                      </a:lnTo>
                      <a:lnTo>
                        <a:pt x="548" y="1562"/>
                      </a:lnTo>
                      <a:lnTo>
                        <a:pt x="548" y="1562"/>
                      </a:lnTo>
                      <a:lnTo>
                        <a:pt x="580" y="1574"/>
                      </a:lnTo>
                      <a:lnTo>
                        <a:pt x="580" y="1574"/>
                      </a:lnTo>
                      <a:lnTo>
                        <a:pt x="570" y="1626"/>
                      </a:lnTo>
                      <a:lnTo>
                        <a:pt x="570" y="1626"/>
                      </a:lnTo>
                      <a:lnTo>
                        <a:pt x="570" y="1632"/>
                      </a:lnTo>
                      <a:lnTo>
                        <a:pt x="572" y="1638"/>
                      </a:lnTo>
                      <a:lnTo>
                        <a:pt x="572" y="1638"/>
                      </a:lnTo>
                      <a:lnTo>
                        <a:pt x="576" y="1644"/>
                      </a:lnTo>
                      <a:lnTo>
                        <a:pt x="582" y="1646"/>
                      </a:lnTo>
                      <a:lnTo>
                        <a:pt x="582" y="1646"/>
                      </a:lnTo>
                      <a:lnTo>
                        <a:pt x="588" y="1648"/>
                      </a:lnTo>
                      <a:lnTo>
                        <a:pt x="594" y="1646"/>
                      </a:lnTo>
                      <a:lnTo>
                        <a:pt x="594" y="1646"/>
                      </a:lnTo>
                      <a:lnTo>
                        <a:pt x="600" y="1642"/>
                      </a:lnTo>
                      <a:lnTo>
                        <a:pt x="604" y="1638"/>
                      </a:lnTo>
                      <a:lnTo>
                        <a:pt x="604" y="1638"/>
                      </a:lnTo>
                      <a:lnTo>
                        <a:pt x="624" y="1590"/>
                      </a:lnTo>
                      <a:lnTo>
                        <a:pt x="624" y="1590"/>
                      </a:lnTo>
                      <a:lnTo>
                        <a:pt x="658" y="1598"/>
                      </a:lnTo>
                      <a:lnTo>
                        <a:pt x="658" y="1598"/>
                      </a:lnTo>
                      <a:lnTo>
                        <a:pt x="652" y="1650"/>
                      </a:lnTo>
                      <a:lnTo>
                        <a:pt x="652" y="1650"/>
                      </a:lnTo>
                      <a:lnTo>
                        <a:pt x="654" y="1656"/>
                      </a:lnTo>
                      <a:lnTo>
                        <a:pt x="656" y="1662"/>
                      </a:lnTo>
                      <a:lnTo>
                        <a:pt x="656" y="1662"/>
                      </a:lnTo>
                      <a:lnTo>
                        <a:pt x="660" y="1666"/>
                      </a:lnTo>
                      <a:lnTo>
                        <a:pt x="668" y="1670"/>
                      </a:lnTo>
                      <a:lnTo>
                        <a:pt x="668" y="1670"/>
                      </a:lnTo>
                      <a:lnTo>
                        <a:pt x="674" y="1670"/>
                      </a:lnTo>
                      <a:lnTo>
                        <a:pt x="680" y="1668"/>
                      </a:lnTo>
                      <a:lnTo>
                        <a:pt x="680" y="1668"/>
                      </a:lnTo>
                      <a:lnTo>
                        <a:pt x="684" y="1664"/>
                      </a:lnTo>
                      <a:lnTo>
                        <a:pt x="688" y="1658"/>
                      </a:lnTo>
                      <a:lnTo>
                        <a:pt x="688" y="1658"/>
                      </a:lnTo>
                      <a:lnTo>
                        <a:pt x="704" y="1608"/>
                      </a:lnTo>
                      <a:lnTo>
                        <a:pt x="704" y="1608"/>
                      </a:lnTo>
                      <a:lnTo>
                        <a:pt x="738" y="1614"/>
                      </a:lnTo>
                      <a:lnTo>
                        <a:pt x="738" y="1614"/>
                      </a:lnTo>
                      <a:lnTo>
                        <a:pt x="738" y="1666"/>
                      </a:lnTo>
                      <a:lnTo>
                        <a:pt x="738" y="1666"/>
                      </a:lnTo>
                      <a:lnTo>
                        <a:pt x="740" y="1672"/>
                      </a:lnTo>
                      <a:lnTo>
                        <a:pt x="742" y="1678"/>
                      </a:lnTo>
                      <a:lnTo>
                        <a:pt x="742" y="1678"/>
                      </a:lnTo>
                      <a:lnTo>
                        <a:pt x="748" y="1682"/>
                      </a:lnTo>
                      <a:lnTo>
                        <a:pt x="754" y="1684"/>
                      </a:lnTo>
                      <a:lnTo>
                        <a:pt x="754" y="1684"/>
                      </a:lnTo>
                      <a:lnTo>
                        <a:pt x="760" y="1682"/>
                      </a:lnTo>
                      <a:lnTo>
                        <a:pt x="766" y="1680"/>
                      </a:lnTo>
                      <a:lnTo>
                        <a:pt x="766" y="1680"/>
                      </a:lnTo>
                      <a:lnTo>
                        <a:pt x="772" y="1676"/>
                      </a:lnTo>
                      <a:lnTo>
                        <a:pt x="774" y="1670"/>
                      </a:lnTo>
                      <a:lnTo>
                        <a:pt x="774" y="1670"/>
                      </a:lnTo>
                      <a:lnTo>
                        <a:pt x="784" y="1618"/>
                      </a:lnTo>
                      <a:lnTo>
                        <a:pt x="784" y="1618"/>
                      </a:lnTo>
                      <a:lnTo>
                        <a:pt x="820" y="1620"/>
                      </a:lnTo>
                      <a:lnTo>
                        <a:pt x="820" y="1620"/>
                      </a:lnTo>
                      <a:lnTo>
                        <a:pt x="824" y="1672"/>
                      </a:lnTo>
                      <a:lnTo>
                        <a:pt x="824" y="1672"/>
                      </a:lnTo>
                      <a:lnTo>
                        <a:pt x="826" y="1678"/>
                      </a:lnTo>
                      <a:lnTo>
                        <a:pt x="830" y="1684"/>
                      </a:lnTo>
                      <a:lnTo>
                        <a:pt x="830" y="1684"/>
                      </a:lnTo>
                      <a:lnTo>
                        <a:pt x="836" y="1686"/>
                      </a:lnTo>
                      <a:lnTo>
                        <a:pt x="842" y="1688"/>
                      </a:lnTo>
                      <a:lnTo>
                        <a:pt x="842" y="1688"/>
                      </a:lnTo>
                      <a:lnTo>
                        <a:pt x="848" y="1686"/>
                      </a:lnTo>
                      <a:lnTo>
                        <a:pt x="854" y="1684"/>
                      </a:lnTo>
                      <a:lnTo>
                        <a:pt x="854" y="1684"/>
                      </a:lnTo>
                      <a:lnTo>
                        <a:pt x="858" y="1678"/>
                      </a:lnTo>
                      <a:lnTo>
                        <a:pt x="860" y="1672"/>
                      </a:lnTo>
                      <a:lnTo>
                        <a:pt x="860" y="1672"/>
                      </a:lnTo>
                      <a:lnTo>
                        <a:pt x="866" y="1620"/>
                      </a:lnTo>
                      <a:lnTo>
                        <a:pt x="866" y="1620"/>
                      </a:lnTo>
                      <a:lnTo>
                        <a:pt x="900" y="1618"/>
                      </a:lnTo>
                      <a:lnTo>
                        <a:pt x="900" y="1618"/>
                      </a:lnTo>
                      <a:lnTo>
                        <a:pt x="910" y="1670"/>
                      </a:lnTo>
                      <a:lnTo>
                        <a:pt x="910" y="1670"/>
                      </a:lnTo>
                      <a:lnTo>
                        <a:pt x="914" y="1676"/>
                      </a:lnTo>
                      <a:lnTo>
                        <a:pt x="918" y="1680"/>
                      </a:lnTo>
                      <a:lnTo>
                        <a:pt x="918" y="1680"/>
                      </a:lnTo>
                      <a:lnTo>
                        <a:pt x="924" y="1682"/>
                      </a:lnTo>
                      <a:lnTo>
                        <a:pt x="930" y="1684"/>
                      </a:lnTo>
                      <a:lnTo>
                        <a:pt x="930" y="1684"/>
                      </a:lnTo>
                      <a:lnTo>
                        <a:pt x="936" y="1682"/>
                      </a:lnTo>
                      <a:lnTo>
                        <a:pt x="942" y="1678"/>
                      </a:lnTo>
                      <a:lnTo>
                        <a:pt x="942" y="1678"/>
                      </a:lnTo>
                      <a:lnTo>
                        <a:pt x="946" y="1672"/>
                      </a:lnTo>
                      <a:lnTo>
                        <a:pt x="946" y="1666"/>
                      </a:lnTo>
                      <a:lnTo>
                        <a:pt x="946" y="1666"/>
                      </a:lnTo>
                      <a:lnTo>
                        <a:pt x="946" y="1614"/>
                      </a:lnTo>
                      <a:lnTo>
                        <a:pt x="946" y="1614"/>
                      </a:lnTo>
                      <a:lnTo>
                        <a:pt x="980" y="1608"/>
                      </a:lnTo>
                      <a:lnTo>
                        <a:pt x="980" y="1608"/>
                      </a:lnTo>
                      <a:lnTo>
                        <a:pt x="996" y="1658"/>
                      </a:lnTo>
                      <a:lnTo>
                        <a:pt x="996" y="1658"/>
                      </a:lnTo>
                      <a:lnTo>
                        <a:pt x="1000" y="1664"/>
                      </a:lnTo>
                      <a:lnTo>
                        <a:pt x="1004" y="1668"/>
                      </a:lnTo>
                      <a:lnTo>
                        <a:pt x="1004" y="1668"/>
                      </a:lnTo>
                      <a:lnTo>
                        <a:pt x="1010" y="1670"/>
                      </a:lnTo>
                      <a:lnTo>
                        <a:pt x="1018" y="1670"/>
                      </a:lnTo>
                      <a:lnTo>
                        <a:pt x="1018" y="1670"/>
                      </a:lnTo>
                      <a:lnTo>
                        <a:pt x="1024" y="1666"/>
                      </a:lnTo>
                      <a:lnTo>
                        <a:pt x="1028" y="1662"/>
                      </a:lnTo>
                      <a:lnTo>
                        <a:pt x="1028" y="1662"/>
                      </a:lnTo>
                      <a:lnTo>
                        <a:pt x="1032" y="1656"/>
                      </a:lnTo>
                      <a:lnTo>
                        <a:pt x="1032" y="1650"/>
                      </a:lnTo>
                      <a:lnTo>
                        <a:pt x="1032" y="1650"/>
                      </a:lnTo>
                      <a:lnTo>
                        <a:pt x="1026" y="1598"/>
                      </a:lnTo>
                      <a:lnTo>
                        <a:pt x="1026" y="1598"/>
                      </a:lnTo>
                      <a:lnTo>
                        <a:pt x="1060" y="1590"/>
                      </a:lnTo>
                      <a:lnTo>
                        <a:pt x="1060" y="1590"/>
                      </a:lnTo>
                      <a:lnTo>
                        <a:pt x="1080" y="1638"/>
                      </a:lnTo>
                      <a:lnTo>
                        <a:pt x="1080" y="1638"/>
                      </a:lnTo>
                      <a:lnTo>
                        <a:pt x="1084" y="1642"/>
                      </a:lnTo>
                      <a:lnTo>
                        <a:pt x="1090" y="1646"/>
                      </a:lnTo>
                      <a:lnTo>
                        <a:pt x="1090" y="1646"/>
                      </a:lnTo>
                      <a:lnTo>
                        <a:pt x="1096" y="1648"/>
                      </a:lnTo>
                      <a:lnTo>
                        <a:pt x="1102" y="1646"/>
                      </a:lnTo>
                      <a:lnTo>
                        <a:pt x="1102" y="1646"/>
                      </a:lnTo>
                      <a:lnTo>
                        <a:pt x="1108" y="1644"/>
                      </a:lnTo>
                      <a:lnTo>
                        <a:pt x="1112" y="1638"/>
                      </a:lnTo>
                      <a:lnTo>
                        <a:pt x="1112" y="1638"/>
                      </a:lnTo>
                      <a:lnTo>
                        <a:pt x="1116" y="1632"/>
                      </a:lnTo>
                      <a:lnTo>
                        <a:pt x="1116" y="1626"/>
                      </a:lnTo>
                      <a:lnTo>
                        <a:pt x="1116" y="1626"/>
                      </a:lnTo>
                      <a:lnTo>
                        <a:pt x="1104" y="1574"/>
                      </a:lnTo>
                      <a:lnTo>
                        <a:pt x="1104" y="1574"/>
                      </a:lnTo>
                      <a:lnTo>
                        <a:pt x="1136" y="1562"/>
                      </a:lnTo>
                      <a:lnTo>
                        <a:pt x="1136" y="1562"/>
                      </a:lnTo>
                      <a:lnTo>
                        <a:pt x="1162" y="1608"/>
                      </a:lnTo>
                      <a:lnTo>
                        <a:pt x="1162" y="1608"/>
                      </a:lnTo>
                      <a:lnTo>
                        <a:pt x="1166" y="1612"/>
                      </a:lnTo>
                      <a:lnTo>
                        <a:pt x="1172" y="1616"/>
                      </a:lnTo>
                      <a:lnTo>
                        <a:pt x="1172" y="1616"/>
                      </a:lnTo>
                      <a:lnTo>
                        <a:pt x="1178" y="1616"/>
                      </a:lnTo>
                      <a:lnTo>
                        <a:pt x="1184" y="1614"/>
                      </a:lnTo>
                      <a:lnTo>
                        <a:pt x="1184" y="1614"/>
                      </a:lnTo>
                      <a:lnTo>
                        <a:pt x="1190" y="1612"/>
                      </a:lnTo>
                      <a:lnTo>
                        <a:pt x="1194" y="1606"/>
                      </a:lnTo>
                      <a:lnTo>
                        <a:pt x="1194" y="1606"/>
                      </a:lnTo>
                      <a:lnTo>
                        <a:pt x="1196" y="1600"/>
                      </a:lnTo>
                      <a:lnTo>
                        <a:pt x="1196" y="1594"/>
                      </a:lnTo>
                      <a:lnTo>
                        <a:pt x="1196" y="1594"/>
                      </a:lnTo>
                      <a:lnTo>
                        <a:pt x="1178" y="1544"/>
                      </a:lnTo>
                      <a:lnTo>
                        <a:pt x="1178" y="1544"/>
                      </a:lnTo>
                      <a:lnTo>
                        <a:pt x="1210" y="1528"/>
                      </a:lnTo>
                      <a:lnTo>
                        <a:pt x="1210" y="1528"/>
                      </a:lnTo>
                      <a:lnTo>
                        <a:pt x="1240" y="1570"/>
                      </a:lnTo>
                      <a:lnTo>
                        <a:pt x="1240" y="1570"/>
                      </a:lnTo>
                      <a:lnTo>
                        <a:pt x="1244" y="1574"/>
                      </a:lnTo>
                      <a:lnTo>
                        <a:pt x="1250" y="1578"/>
                      </a:lnTo>
                      <a:lnTo>
                        <a:pt x="1250" y="1578"/>
                      </a:lnTo>
                      <a:lnTo>
                        <a:pt x="1258" y="1578"/>
                      </a:lnTo>
                      <a:lnTo>
                        <a:pt x="1264" y="1574"/>
                      </a:lnTo>
                      <a:lnTo>
                        <a:pt x="1264" y="1574"/>
                      </a:lnTo>
                      <a:lnTo>
                        <a:pt x="1268" y="1570"/>
                      </a:lnTo>
                      <a:lnTo>
                        <a:pt x="1272" y="1564"/>
                      </a:lnTo>
                      <a:lnTo>
                        <a:pt x="1272" y="1564"/>
                      </a:lnTo>
                      <a:lnTo>
                        <a:pt x="1272" y="1558"/>
                      </a:lnTo>
                      <a:lnTo>
                        <a:pt x="1272" y="1552"/>
                      </a:lnTo>
                      <a:lnTo>
                        <a:pt x="1272" y="1552"/>
                      </a:lnTo>
                      <a:lnTo>
                        <a:pt x="1250" y="1504"/>
                      </a:lnTo>
                      <a:lnTo>
                        <a:pt x="1250" y="1504"/>
                      </a:lnTo>
                      <a:lnTo>
                        <a:pt x="1278" y="1486"/>
                      </a:lnTo>
                      <a:lnTo>
                        <a:pt x="1278" y="1486"/>
                      </a:lnTo>
                      <a:lnTo>
                        <a:pt x="1314" y="1524"/>
                      </a:lnTo>
                      <a:lnTo>
                        <a:pt x="1314" y="1524"/>
                      </a:lnTo>
                      <a:lnTo>
                        <a:pt x="1318" y="1528"/>
                      </a:lnTo>
                      <a:lnTo>
                        <a:pt x="1326" y="1530"/>
                      </a:lnTo>
                      <a:lnTo>
                        <a:pt x="1326" y="1530"/>
                      </a:lnTo>
                      <a:lnTo>
                        <a:pt x="1332" y="1530"/>
                      </a:lnTo>
                      <a:lnTo>
                        <a:pt x="1338" y="1526"/>
                      </a:lnTo>
                      <a:lnTo>
                        <a:pt x="1338" y="1526"/>
                      </a:lnTo>
                      <a:lnTo>
                        <a:pt x="1342" y="1522"/>
                      </a:lnTo>
                      <a:lnTo>
                        <a:pt x="1344" y="1516"/>
                      </a:lnTo>
                      <a:lnTo>
                        <a:pt x="1344" y="1516"/>
                      </a:lnTo>
                      <a:lnTo>
                        <a:pt x="1346" y="1510"/>
                      </a:lnTo>
                      <a:lnTo>
                        <a:pt x="1342" y="1504"/>
                      </a:lnTo>
                      <a:lnTo>
                        <a:pt x="1342" y="1504"/>
                      </a:lnTo>
                      <a:lnTo>
                        <a:pt x="1316" y="1458"/>
                      </a:lnTo>
                      <a:lnTo>
                        <a:pt x="1316" y="1458"/>
                      </a:lnTo>
                      <a:lnTo>
                        <a:pt x="1344" y="1436"/>
                      </a:lnTo>
                      <a:lnTo>
                        <a:pt x="1344" y="1436"/>
                      </a:lnTo>
                      <a:lnTo>
                        <a:pt x="1382" y="1472"/>
                      </a:lnTo>
                      <a:lnTo>
                        <a:pt x="1382" y="1472"/>
                      </a:lnTo>
                      <a:lnTo>
                        <a:pt x="1388" y="1474"/>
                      </a:lnTo>
                      <a:lnTo>
                        <a:pt x="1394" y="1476"/>
                      </a:lnTo>
                      <a:lnTo>
                        <a:pt x="1394" y="1476"/>
                      </a:lnTo>
                      <a:lnTo>
                        <a:pt x="1400" y="1474"/>
                      </a:lnTo>
                      <a:lnTo>
                        <a:pt x="1406" y="1472"/>
                      </a:lnTo>
                      <a:lnTo>
                        <a:pt x="1406" y="1472"/>
                      </a:lnTo>
                      <a:lnTo>
                        <a:pt x="1410" y="1466"/>
                      </a:lnTo>
                      <a:lnTo>
                        <a:pt x="1412" y="1460"/>
                      </a:lnTo>
                      <a:lnTo>
                        <a:pt x="1412" y="1460"/>
                      </a:lnTo>
                      <a:lnTo>
                        <a:pt x="1412" y="1454"/>
                      </a:lnTo>
                      <a:lnTo>
                        <a:pt x="1410" y="1448"/>
                      </a:lnTo>
                      <a:lnTo>
                        <a:pt x="1410" y="1448"/>
                      </a:lnTo>
                      <a:lnTo>
                        <a:pt x="1378" y="1406"/>
                      </a:lnTo>
                      <a:lnTo>
                        <a:pt x="1378" y="1406"/>
                      </a:lnTo>
                      <a:lnTo>
                        <a:pt x="1402" y="1380"/>
                      </a:lnTo>
                      <a:lnTo>
                        <a:pt x="1402" y="1380"/>
                      </a:lnTo>
                      <a:lnTo>
                        <a:pt x="1444" y="1412"/>
                      </a:lnTo>
                      <a:lnTo>
                        <a:pt x="1444" y="1412"/>
                      </a:lnTo>
                      <a:lnTo>
                        <a:pt x="1450" y="1414"/>
                      </a:lnTo>
                      <a:lnTo>
                        <a:pt x="1458" y="1414"/>
                      </a:lnTo>
                      <a:lnTo>
                        <a:pt x="1458" y="1414"/>
                      </a:lnTo>
                      <a:lnTo>
                        <a:pt x="1464" y="1412"/>
                      </a:lnTo>
                      <a:lnTo>
                        <a:pt x="1468" y="1408"/>
                      </a:lnTo>
                      <a:lnTo>
                        <a:pt x="1468" y="1408"/>
                      </a:lnTo>
                      <a:lnTo>
                        <a:pt x="1472" y="1404"/>
                      </a:lnTo>
                      <a:lnTo>
                        <a:pt x="1474" y="1396"/>
                      </a:lnTo>
                      <a:lnTo>
                        <a:pt x="1474" y="1396"/>
                      </a:lnTo>
                      <a:lnTo>
                        <a:pt x="1472" y="1390"/>
                      </a:lnTo>
                      <a:lnTo>
                        <a:pt x="1468" y="1384"/>
                      </a:lnTo>
                      <a:lnTo>
                        <a:pt x="1468" y="1384"/>
                      </a:lnTo>
                      <a:lnTo>
                        <a:pt x="1434" y="1346"/>
                      </a:lnTo>
                      <a:lnTo>
                        <a:pt x="1434" y="1346"/>
                      </a:lnTo>
                      <a:lnTo>
                        <a:pt x="1456" y="1318"/>
                      </a:lnTo>
                      <a:lnTo>
                        <a:pt x="1456" y="1318"/>
                      </a:lnTo>
                      <a:lnTo>
                        <a:pt x="1500" y="1346"/>
                      </a:lnTo>
                      <a:lnTo>
                        <a:pt x="1500" y="1346"/>
                      </a:lnTo>
                      <a:lnTo>
                        <a:pt x="1506" y="1348"/>
                      </a:lnTo>
                      <a:lnTo>
                        <a:pt x="1514" y="1348"/>
                      </a:lnTo>
                      <a:lnTo>
                        <a:pt x="1514" y="1348"/>
                      </a:lnTo>
                      <a:lnTo>
                        <a:pt x="1520" y="1344"/>
                      </a:lnTo>
                      <a:lnTo>
                        <a:pt x="1524" y="1340"/>
                      </a:lnTo>
                      <a:lnTo>
                        <a:pt x="1524" y="1340"/>
                      </a:lnTo>
                      <a:lnTo>
                        <a:pt x="1526" y="1334"/>
                      </a:lnTo>
                      <a:lnTo>
                        <a:pt x="1528" y="1328"/>
                      </a:lnTo>
                      <a:lnTo>
                        <a:pt x="1528" y="1328"/>
                      </a:lnTo>
                      <a:lnTo>
                        <a:pt x="1526" y="1322"/>
                      </a:lnTo>
                      <a:lnTo>
                        <a:pt x="1522" y="1316"/>
                      </a:lnTo>
                      <a:lnTo>
                        <a:pt x="1522" y="1316"/>
                      </a:lnTo>
                      <a:lnTo>
                        <a:pt x="1482" y="1282"/>
                      </a:lnTo>
                      <a:lnTo>
                        <a:pt x="1482" y="1282"/>
                      </a:lnTo>
                      <a:lnTo>
                        <a:pt x="1502" y="1252"/>
                      </a:lnTo>
                      <a:lnTo>
                        <a:pt x="1502" y="1252"/>
                      </a:lnTo>
                      <a:lnTo>
                        <a:pt x="1550" y="1274"/>
                      </a:lnTo>
                      <a:lnTo>
                        <a:pt x="1550" y="1274"/>
                      </a:lnTo>
                      <a:lnTo>
                        <a:pt x="1556" y="1276"/>
                      </a:lnTo>
                      <a:lnTo>
                        <a:pt x="1562" y="1274"/>
                      </a:lnTo>
                      <a:lnTo>
                        <a:pt x="1562" y="1274"/>
                      </a:lnTo>
                      <a:lnTo>
                        <a:pt x="1568" y="1270"/>
                      </a:lnTo>
                      <a:lnTo>
                        <a:pt x="1572" y="1266"/>
                      </a:lnTo>
                      <a:lnTo>
                        <a:pt x="1572" y="1266"/>
                      </a:lnTo>
                      <a:lnTo>
                        <a:pt x="1574" y="1260"/>
                      </a:lnTo>
                      <a:lnTo>
                        <a:pt x="1574" y="1254"/>
                      </a:lnTo>
                      <a:lnTo>
                        <a:pt x="1574" y="1254"/>
                      </a:lnTo>
                      <a:lnTo>
                        <a:pt x="1572" y="1248"/>
                      </a:lnTo>
                      <a:lnTo>
                        <a:pt x="1568" y="1242"/>
                      </a:lnTo>
                      <a:lnTo>
                        <a:pt x="1568" y="1242"/>
                      </a:lnTo>
                      <a:lnTo>
                        <a:pt x="1524" y="1212"/>
                      </a:lnTo>
                      <a:lnTo>
                        <a:pt x="1524" y="1212"/>
                      </a:lnTo>
                      <a:lnTo>
                        <a:pt x="1540" y="1180"/>
                      </a:lnTo>
                      <a:lnTo>
                        <a:pt x="1540" y="1180"/>
                      </a:lnTo>
                      <a:lnTo>
                        <a:pt x="1590" y="1198"/>
                      </a:lnTo>
                      <a:lnTo>
                        <a:pt x="1590" y="1198"/>
                      </a:lnTo>
                      <a:lnTo>
                        <a:pt x="1596" y="1198"/>
                      </a:lnTo>
                      <a:lnTo>
                        <a:pt x="1602" y="1196"/>
                      </a:lnTo>
                      <a:lnTo>
                        <a:pt x="1602" y="1196"/>
                      </a:lnTo>
                      <a:lnTo>
                        <a:pt x="1608" y="1192"/>
                      </a:lnTo>
                      <a:lnTo>
                        <a:pt x="1612" y="1188"/>
                      </a:lnTo>
                      <a:lnTo>
                        <a:pt x="1612" y="1188"/>
                      </a:lnTo>
                      <a:lnTo>
                        <a:pt x="1614" y="1180"/>
                      </a:lnTo>
                      <a:lnTo>
                        <a:pt x="1612" y="1174"/>
                      </a:lnTo>
                      <a:lnTo>
                        <a:pt x="1612" y="1174"/>
                      </a:lnTo>
                      <a:lnTo>
                        <a:pt x="1610" y="1168"/>
                      </a:lnTo>
                      <a:lnTo>
                        <a:pt x="1604" y="1164"/>
                      </a:lnTo>
                      <a:lnTo>
                        <a:pt x="1604" y="1164"/>
                      </a:lnTo>
                      <a:lnTo>
                        <a:pt x="1560" y="1138"/>
                      </a:lnTo>
                      <a:lnTo>
                        <a:pt x="1560" y="1138"/>
                      </a:lnTo>
                      <a:lnTo>
                        <a:pt x="1572" y="1106"/>
                      </a:lnTo>
                      <a:lnTo>
                        <a:pt x="1572" y="1106"/>
                      </a:lnTo>
                      <a:lnTo>
                        <a:pt x="1622" y="1118"/>
                      </a:lnTo>
                      <a:lnTo>
                        <a:pt x="1622" y="1118"/>
                      </a:lnTo>
                      <a:lnTo>
                        <a:pt x="1630" y="1118"/>
                      </a:lnTo>
                      <a:lnTo>
                        <a:pt x="1636" y="1114"/>
                      </a:lnTo>
                      <a:lnTo>
                        <a:pt x="1636" y="1114"/>
                      </a:lnTo>
                      <a:lnTo>
                        <a:pt x="1640" y="1110"/>
                      </a:lnTo>
                      <a:lnTo>
                        <a:pt x="1644" y="1104"/>
                      </a:lnTo>
                      <a:lnTo>
                        <a:pt x="1644" y="1104"/>
                      </a:lnTo>
                      <a:lnTo>
                        <a:pt x="1644" y="1098"/>
                      </a:lnTo>
                      <a:lnTo>
                        <a:pt x="1644" y="1092"/>
                      </a:lnTo>
                      <a:lnTo>
                        <a:pt x="1644" y="1092"/>
                      </a:lnTo>
                      <a:lnTo>
                        <a:pt x="1640" y="1086"/>
                      </a:lnTo>
                      <a:lnTo>
                        <a:pt x="1634" y="1082"/>
                      </a:lnTo>
                      <a:lnTo>
                        <a:pt x="1634" y="1082"/>
                      </a:lnTo>
                      <a:lnTo>
                        <a:pt x="1586" y="1062"/>
                      </a:lnTo>
                      <a:lnTo>
                        <a:pt x="1586" y="1062"/>
                      </a:lnTo>
                      <a:lnTo>
                        <a:pt x="1596" y="1028"/>
                      </a:lnTo>
                      <a:lnTo>
                        <a:pt x="1596" y="1028"/>
                      </a:lnTo>
                      <a:lnTo>
                        <a:pt x="1648" y="1034"/>
                      </a:lnTo>
                      <a:lnTo>
                        <a:pt x="1648" y="1034"/>
                      </a:lnTo>
                      <a:lnTo>
                        <a:pt x="1654" y="1034"/>
                      </a:lnTo>
                      <a:lnTo>
                        <a:pt x="1660" y="1030"/>
                      </a:lnTo>
                      <a:lnTo>
                        <a:pt x="1660" y="1030"/>
                      </a:lnTo>
                      <a:lnTo>
                        <a:pt x="1664" y="1026"/>
                      </a:lnTo>
                      <a:lnTo>
                        <a:pt x="1666" y="1020"/>
                      </a:lnTo>
                      <a:lnTo>
                        <a:pt x="1666" y="1020"/>
                      </a:lnTo>
                      <a:lnTo>
                        <a:pt x="1666" y="1012"/>
                      </a:lnTo>
                      <a:lnTo>
                        <a:pt x="1664" y="1006"/>
                      </a:lnTo>
                      <a:lnTo>
                        <a:pt x="1664" y="1006"/>
                      </a:lnTo>
                      <a:lnTo>
                        <a:pt x="1660" y="1002"/>
                      </a:lnTo>
                      <a:lnTo>
                        <a:pt x="1654" y="998"/>
                      </a:lnTo>
                      <a:lnTo>
                        <a:pt x="1654" y="998"/>
                      </a:lnTo>
                      <a:lnTo>
                        <a:pt x="1604" y="982"/>
                      </a:lnTo>
                      <a:lnTo>
                        <a:pt x="1604" y="982"/>
                      </a:lnTo>
                      <a:lnTo>
                        <a:pt x="1610" y="948"/>
                      </a:lnTo>
                      <a:lnTo>
                        <a:pt x="1610" y="948"/>
                      </a:lnTo>
                      <a:lnTo>
                        <a:pt x="1662" y="948"/>
                      </a:lnTo>
                      <a:lnTo>
                        <a:pt x="1662" y="948"/>
                      </a:lnTo>
                      <a:lnTo>
                        <a:pt x="1670" y="948"/>
                      </a:lnTo>
                      <a:lnTo>
                        <a:pt x="1674" y="944"/>
                      </a:lnTo>
                      <a:lnTo>
                        <a:pt x="1674" y="944"/>
                      </a:lnTo>
                      <a:lnTo>
                        <a:pt x="1678" y="938"/>
                      </a:lnTo>
                      <a:lnTo>
                        <a:pt x="1680" y="932"/>
                      </a:lnTo>
                      <a:lnTo>
                        <a:pt x="1680" y="932"/>
                      </a:lnTo>
                      <a:lnTo>
                        <a:pt x="1680" y="926"/>
                      </a:lnTo>
                      <a:lnTo>
                        <a:pt x="1678" y="920"/>
                      </a:lnTo>
                      <a:lnTo>
                        <a:pt x="1678" y="920"/>
                      </a:lnTo>
                      <a:lnTo>
                        <a:pt x="1672" y="916"/>
                      </a:lnTo>
                      <a:lnTo>
                        <a:pt x="1666" y="912"/>
                      </a:lnTo>
                      <a:lnTo>
                        <a:pt x="1666" y="912"/>
                      </a:lnTo>
                      <a:lnTo>
                        <a:pt x="1616" y="902"/>
                      </a:lnTo>
                      <a:lnTo>
                        <a:pt x="1616" y="902"/>
                      </a:lnTo>
                      <a:lnTo>
                        <a:pt x="1616" y="868"/>
                      </a:lnTo>
                      <a:lnTo>
                        <a:pt x="1616" y="868"/>
                      </a:lnTo>
                      <a:lnTo>
                        <a:pt x="1670" y="8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9" name="Freeform 57"/>
                <p:cNvSpPr>
                  <a:spLocks/>
                </p:cNvSpPr>
                <p:nvPr/>
              </p:nvSpPr>
              <p:spPr bwMode="auto">
                <a:xfrm>
                  <a:off x="7281" y="3674"/>
                  <a:ext cx="1344" cy="1344"/>
                </a:xfrm>
                <a:custGeom>
                  <a:avLst/>
                  <a:gdLst>
                    <a:gd name="T0" fmla="*/ 638 w 1344"/>
                    <a:gd name="T1" fmla="*/ 1344 h 1344"/>
                    <a:gd name="T2" fmla="*/ 536 w 1344"/>
                    <a:gd name="T3" fmla="*/ 1330 h 1344"/>
                    <a:gd name="T4" fmla="*/ 442 w 1344"/>
                    <a:gd name="T5" fmla="*/ 1304 h 1344"/>
                    <a:gd name="T6" fmla="*/ 352 w 1344"/>
                    <a:gd name="T7" fmla="*/ 1264 h 1344"/>
                    <a:gd name="T8" fmla="*/ 270 w 1344"/>
                    <a:gd name="T9" fmla="*/ 1210 h 1344"/>
                    <a:gd name="T10" fmla="*/ 198 w 1344"/>
                    <a:gd name="T11" fmla="*/ 1148 h 1344"/>
                    <a:gd name="T12" fmla="*/ 134 w 1344"/>
                    <a:gd name="T13" fmla="*/ 1074 h 1344"/>
                    <a:gd name="T14" fmla="*/ 82 w 1344"/>
                    <a:gd name="T15" fmla="*/ 992 h 1344"/>
                    <a:gd name="T16" fmla="*/ 42 w 1344"/>
                    <a:gd name="T17" fmla="*/ 904 h 1344"/>
                    <a:gd name="T18" fmla="*/ 14 w 1344"/>
                    <a:gd name="T19" fmla="*/ 808 h 1344"/>
                    <a:gd name="T20" fmla="*/ 2 w 1344"/>
                    <a:gd name="T21" fmla="*/ 706 h 1344"/>
                    <a:gd name="T22" fmla="*/ 2 w 1344"/>
                    <a:gd name="T23" fmla="*/ 638 h 1344"/>
                    <a:gd name="T24" fmla="*/ 14 w 1344"/>
                    <a:gd name="T25" fmla="*/ 536 h 1344"/>
                    <a:gd name="T26" fmla="*/ 42 w 1344"/>
                    <a:gd name="T27" fmla="*/ 440 h 1344"/>
                    <a:gd name="T28" fmla="*/ 82 w 1344"/>
                    <a:gd name="T29" fmla="*/ 352 h 1344"/>
                    <a:gd name="T30" fmla="*/ 134 w 1344"/>
                    <a:gd name="T31" fmla="*/ 270 h 1344"/>
                    <a:gd name="T32" fmla="*/ 198 w 1344"/>
                    <a:gd name="T33" fmla="*/ 196 h 1344"/>
                    <a:gd name="T34" fmla="*/ 270 w 1344"/>
                    <a:gd name="T35" fmla="*/ 132 h 1344"/>
                    <a:gd name="T36" fmla="*/ 352 w 1344"/>
                    <a:gd name="T37" fmla="*/ 80 h 1344"/>
                    <a:gd name="T38" fmla="*/ 442 w 1344"/>
                    <a:gd name="T39" fmla="*/ 40 h 1344"/>
                    <a:gd name="T40" fmla="*/ 536 w 1344"/>
                    <a:gd name="T41" fmla="*/ 12 h 1344"/>
                    <a:gd name="T42" fmla="*/ 638 w 1344"/>
                    <a:gd name="T43" fmla="*/ 0 h 1344"/>
                    <a:gd name="T44" fmla="*/ 706 w 1344"/>
                    <a:gd name="T45" fmla="*/ 0 h 1344"/>
                    <a:gd name="T46" fmla="*/ 808 w 1344"/>
                    <a:gd name="T47" fmla="*/ 12 h 1344"/>
                    <a:gd name="T48" fmla="*/ 904 w 1344"/>
                    <a:gd name="T49" fmla="*/ 40 h 1344"/>
                    <a:gd name="T50" fmla="*/ 992 w 1344"/>
                    <a:gd name="T51" fmla="*/ 80 h 1344"/>
                    <a:gd name="T52" fmla="*/ 1074 w 1344"/>
                    <a:gd name="T53" fmla="*/ 132 h 1344"/>
                    <a:gd name="T54" fmla="*/ 1148 w 1344"/>
                    <a:gd name="T55" fmla="*/ 196 h 1344"/>
                    <a:gd name="T56" fmla="*/ 1210 w 1344"/>
                    <a:gd name="T57" fmla="*/ 270 h 1344"/>
                    <a:gd name="T58" fmla="*/ 1262 w 1344"/>
                    <a:gd name="T59" fmla="*/ 352 h 1344"/>
                    <a:gd name="T60" fmla="*/ 1302 w 1344"/>
                    <a:gd name="T61" fmla="*/ 440 h 1344"/>
                    <a:gd name="T62" fmla="*/ 1330 w 1344"/>
                    <a:gd name="T63" fmla="*/ 536 h 1344"/>
                    <a:gd name="T64" fmla="*/ 1342 w 1344"/>
                    <a:gd name="T65" fmla="*/ 638 h 1344"/>
                    <a:gd name="T66" fmla="*/ 1342 w 1344"/>
                    <a:gd name="T67" fmla="*/ 706 h 1344"/>
                    <a:gd name="T68" fmla="*/ 1330 w 1344"/>
                    <a:gd name="T69" fmla="*/ 808 h 1344"/>
                    <a:gd name="T70" fmla="*/ 1302 w 1344"/>
                    <a:gd name="T71" fmla="*/ 904 h 1344"/>
                    <a:gd name="T72" fmla="*/ 1262 w 1344"/>
                    <a:gd name="T73" fmla="*/ 992 h 1344"/>
                    <a:gd name="T74" fmla="*/ 1210 w 1344"/>
                    <a:gd name="T75" fmla="*/ 1074 h 1344"/>
                    <a:gd name="T76" fmla="*/ 1148 w 1344"/>
                    <a:gd name="T77" fmla="*/ 1148 h 1344"/>
                    <a:gd name="T78" fmla="*/ 1074 w 1344"/>
                    <a:gd name="T79" fmla="*/ 1210 h 1344"/>
                    <a:gd name="T80" fmla="*/ 992 w 1344"/>
                    <a:gd name="T81" fmla="*/ 1264 h 1344"/>
                    <a:gd name="T82" fmla="*/ 904 w 1344"/>
                    <a:gd name="T83" fmla="*/ 1304 h 1344"/>
                    <a:gd name="T84" fmla="*/ 808 w 1344"/>
                    <a:gd name="T85" fmla="*/ 1330 h 1344"/>
                    <a:gd name="T86" fmla="*/ 706 w 1344"/>
                    <a:gd name="T87"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4" h="1344">
                      <a:moveTo>
                        <a:pt x="672" y="1344"/>
                      </a:moveTo>
                      <a:lnTo>
                        <a:pt x="672" y="1344"/>
                      </a:lnTo>
                      <a:lnTo>
                        <a:pt x="638" y="1344"/>
                      </a:lnTo>
                      <a:lnTo>
                        <a:pt x="604" y="1342"/>
                      </a:lnTo>
                      <a:lnTo>
                        <a:pt x="570" y="1336"/>
                      </a:lnTo>
                      <a:lnTo>
                        <a:pt x="536" y="1330"/>
                      </a:lnTo>
                      <a:lnTo>
                        <a:pt x="504" y="1324"/>
                      </a:lnTo>
                      <a:lnTo>
                        <a:pt x="472" y="1314"/>
                      </a:lnTo>
                      <a:lnTo>
                        <a:pt x="442" y="1304"/>
                      </a:lnTo>
                      <a:lnTo>
                        <a:pt x="410" y="1292"/>
                      </a:lnTo>
                      <a:lnTo>
                        <a:pt x="382" y="1278"/>
                      </a:lnTo>
                      <a:lnTo>
                        <a:pt x="352" y="1264"/>
                      </a:lnTo>
                      <a:lnTo>
                        <a:pt x="324" y="1248"/>
                      </a:lnTo>
                      <a:lnTo>
                        <a:pt x="296" y="1230"/>
                      </a:lnTo>
                      <a:lnTo>
                        <a:pt x="270" y="1210"/>
                      </a:lnTo>
                      <a:lnTo>
                        <a:pt x="246" y="1190"/>
                      </a:lnTo>
                      <a:lnTo>
                        <a:pt x="220" y="1170"/>
                      </a:lnTo>
                      <a:lnTo>
                        <a:pt x="198" y="1148"/>
                      </a:lnTo>
                      <a:lnTo>
                        <a:pt x="176" y="1124"/>
                      </a:lnTo>
                      <a:lnTo>
                        <a:pt x="154" y="1100"/>
                      </a:lnTo>
                      <a:lnTo>
                        <a:pt x="134" y="1074"/>
                      </a:lnTo>
                      <a:lnTo>
                        <a:pt x="116" y="1048"/>
                      </a:lnTo>
                      <a:lnTo>
                        <a:pt x="98" y="1020"/>
                      </a:lnTo>
                      <a:lnTo>
                        <a:pt x="82" y="992"/>
                      </a:lnTo>
                      <a:lnTo>
                        <a:pt x="68" y="964"/>
                      </a:lnTo>
                      <a:lnTo>
                        <a:pt x="54" y="934"/>
                      </a:lnTo>
                      <a:lnTo>
                        <a:pt x="42" y="904"/>
                      </a:lnTo>
                      <a:lnTo>
                        <a:pt x="32" y="872"/>
                      </a:lnTo>
                      <a:lnTo>
                        <a:pt x="22" y="840"/>
                      </a:lnTo>
                      <a:lnTo>
                        <a:pt x="14" y="808"/>
                      </a:lnTo>
                      <a:lnTo>
                        <a:pt x="8" y="774"/>
                      </a:lnTo>
                      <a:lnTo>
                        <a:pt x="4" y="740"/>
                      </a:lnTo>
                      <a:lnTo>
                        <a:pt x="2" y="706"/>
                      </a:lnTo>
                      <a:lnTo>
                        <a:pt x="0" y="672"/>
                      </a:lnTo>
                      <a:lnTo>
                        <a:pt x="0" y="672"/>
                      </a:lnTo>
                      <a:lnTo>
                        <a:pt x="2" y="638"/>
                      </a:lnTo>
                      <a:lnTo>
                        <a:pt x="4" y="604"/>
                      </a:lnTo>
                      <a:lnTo>
                        <a:pt x="8" y="570"/>
                      </a:lnTo>
                      <a:lnTo>
                        <a:pt x="14" y="536"/>
                      </a:lnTo>
                      <a:lnTo>
                        <a:pt x="22" y="504"/>
                      </a:lnTo>
                      <a:lnTo>
                        <a:pt x="32" y="472"/>
                      </a:lnTo>
                      <a:lnTo>
                        <a:pt x="42" y="440"/>
                      </a:lnTo>
                      <a:lnTo>
                        <a:pt x="54" y="410"/>
                      </a:lnTo>
                      <a:lnTo>
                        <a:pt x="68" y="380"/>
                      </a:lnTo>
                      <a:lnTo>
                        <a:pt x="82" y="352"/>
                      </a:lnTo>
                      <a:lnTo>
                        <a:pt x="98" y="324"/>
                      </a:lnTo>
                      <a:lnTo>
                        <a:pt x="116" y="296"/>
                      </a:lnTo>
                      <a:lnTo>
                        <a:pt x="134" y="270"/>
                      </a:lnTo>
                      <a:lnTo>
                        <a:pt x="154" y="244"/>
                      </a:lnTo>
                      <a:lnTo>
                        <a:pt x="176" y="220"/>
                      </a:lnTo>
                      <a:lnTo>
                        <a:pt x="198" y="196"/>
                      </a:lnTo>
                      <a:lnTo>
                        <a:pt x="220" y="174"/>
                      </a:lnTo>
                      <a:lnTo>
                        <a:pt x="246" y="152"/>
                      </a:lnTo>
                      <a:lnTo>
                        <a:pt x="270" y="132"/>
                      </a:lnTo>
                      <a:lnTo>
                        <a:pt x="296" y="114"/>
                      </a:lnTo>
                      <a:lnTo>
                        <a:pt x="324" y="96"/>
                      </a:lnTo>
                      <a:lnTo>
                        <a:pt x="352" y="80"/>
                      </a:lnTo>
                      <a:lnTo>
                        <a:pt x="382" y="66"/>
                      </a:lnTo>
                      <a:lnTo>
                        <a:pt x="410" y="52"/>
                      </a:lnTo>
                      <a:lnTo>
                        <a:pt x="442" y="40"/>
                      </a:lnTo>
                      <a:lnTo>
                        <a:pt x="472" y="30"/>
                      </a:lnTo>
                      <a:lnTo>
                        <a:pt x="504" y="20"/>
                      </a:lnTo>
                      <a:lnTo>
                        <a:pt x="536" y="12"/>
                      </a:lnTo>
                      <a:lnTo>
                        <a:pt x="570" y="8"/>
                      </a:lnTo>
                      <a:lnTo>
                        <a:pt x="604" y="2"/>
                      </a:lnTo>
                      <a:lnTo>
                        <a:pt x="638" y="0"/>
                      </a:lnTo>
                      <a:lnTo>
                        <a:pt x="672" y="0"/>
                      </a:lnTo>
                      <a:lnTo>
                        <a:pt x="672" y="0"/>
                      </a:lnTo>
                      <a:lnTo>
                        <a:pt x="706" y="0"/>
                      </a:lnTo>
                      <a:lnTo>
                        <a:pt x="740" y="2"/>
                      </a:lnTo>
                      <a:lnTo>
                        <a:pt x="774" y="8"/>
                      </a:lnTo>
                      <a:lnTo>
                        <a:pt x="808" y="12"/>
                      </a:lnTo>
                      <a:lnTo>
                        <a:pt x="840" y="20"/>
                      </a:lnTo>
                      <a:lnTo>
                        <a:pt x="872" y="30"/>
                      </a:lnTo>
                      <a:lnTo>
                        <a:pt x="904" y="40"/>
                      </a:lnTo>
                      <a:lnTo>
                        <a:pt x="934" y="52"/>
                      </a:lnTo>
                      <a:lnTo>
                        <a:pt x="964" y="66"/>
                      </a:lnTo>
                      <a:lnTo>
                        <a:pt x="992" y="80"/>
                      </a:lnTo>
                      <a:lnTo>
                        <a:pt x="1020" y="96"/>
                      </a:lnTo>
                      <a:lnTo>
                        <a:pt x="1048" y="114"/>
                      </a:lnTo>
                      <a:lnTo>
                        <a:pt x="1074" y="132"/>
                      </a:lnTo>
                      <a:lnTo>
                        <a:pt x="1100" y="152"/>
                      </a:lnTo>
                      <a:lnTo>
                        <a:pt x="1124" y="174"/>
                      </a:lnTo>
                      <a:lnTo>
                        <a:pt x="1148" y="196"/>
                      </a:lnTo>
                      <a:lnTo>
                        <a:pt x="1170" y="220"/>
                      </a:lnTo>
                      <a:lnTo>
                        <a:pt x="1190" y="244"/>
                      </a:lnTo>
                      <a:lnTo>
                        <a:pt x="1210" y="270"/>
                      </a:lnTo>
                      <a:lnTo>
                        <a:pt x="1230" y="296"/>
                      </a:lnTo>
                      <a:lnTo>
                        <a:pt x="1246" y="324"/>
                      </a:lnTo>
                      <a:lnTo>
                        <a:pt x="1262" y="352"/>
                      </a:lnTo>
                      <a:lnTo>
                        <a:pt x="1278" y="380"/>
                      </a:lnTo>
                      <a:lnTo>
                        <a:pt x="1290" y="410"/>
                      </a:lnTo>
                      <a:lnTo>
                        <a:pt x="1302" y="440"/>
                      </a:lnTo>
                      <a:lnTo>
                        <a:pt x="1314" y="472"/>
                      </a:lnTo>
                      <a:lnTo>
                        <a:pt x="1322" y="504"/>
                      </a:lnTo>
                      <a:lnTo>
                        <a:pt x="1330" y="536"/>
                      </a:lnTo>
                      <a:lnTo>
                        <a:pt x="1336" y="570"/>
                      </a:lnTo>
                      <a:lnTo>
                        <a:pt x="1340" y="604"/>
                      </a:lnTo>
                      <a:lnTo>
                        <a:pt x="1342" y="638"/>
                      </a:lnTo>
                      <a:lnTo>
                        <a:pt x="1344" y="672"/>
                      </a:lnTo>
                      <a:lnTo>
                        <a:pt x="1344" y="672"/>
                      </a:lnTo>
                      <a:lnTo>
                        <a:pt x="1342" y="706"/>
                      </a:lnTo>
                      <a:lnTo>
                        <a:pt x="1340" y="740"/>
                      </a:lnTo>
                      <a:lnTo>
                        <a:pt x="1336" y="774"/>
                      </a:lnTo>
                      <a:lnTo>
                        <a:pt x="1330" y="808"/>
                      </a:lnTo>
                      <a:lnTo>
                        <a:pt x="1322" y="840"/>
                      </a:lnTo>
                      <a:lnTo>
                        <a:pt x="1314" y="872"/>
                      </a:lnTo>
                      <a:lnTo>
                        <a:pt x="1302" y="904"/>
                      </a:lnTo>
                      <a:lnTo>
                        <a:pt x="1290" y="934"/>
                      </a:lnTo>
                      <a:lnTo>
                        <a:pt x="1278" y="964"/>
                      </a:lnTo>
                      <a:lnTo>
                        <a:pt x="1262" y="992"/>
                      </a:lnTo>
                      <a:lnTo>
                        <a:pt x="1246" y="1020"/>
                      </a:lnTo>
                      <a:lnTo>
                        <a:pt x="1230" y="1048"/>
                      </a:lnTo>
                      <a:lnTo>
                        <a:pt x="1210" y="1074"/>
                      </a:lnTo>
                      <a:lnTo>
                        <a:pt x="1190" y="1100"/>
                      </a:lnTo>
                      <a:lnTo>
                        <a:pt x="1170" y="1124"/>
                      </a:lnTo>
                      <a:lnTo>
                        <a:pt x="1148" y="1148"/>
                      </a:lnTo>
                      <a:lnTo>
                        <a:pt x="1124" y="1170"/>
                      </a:lnTo>
                      <a:lnTo>
                        <a:pt x="1100" y="1190"/>
                      </a:lnTo>
                      <a:lnTo>
                        <a:pt x="1074" y="1210"/>
                      </a:lnTo>
                      <a:lnTo>
                        <a:pt x="1048" y="1230"/>
                      </a:lnTo>
                      <a:lnTo>
                        <a:pt x="1020" y="1248"/>
                      </a:lnTo>
                      <a:lnTo>
                        <a:pt x="992" y="1264"/>
                      </a:lnTo>
                      <a:lnTo>
                        <a:pt x="964" y="1278"/>
                      </a:lnTo>
                      <a:lnTo>
                        <a:pt x="934" y="1292"/>
                      </a:lnTo>
                      <a:lnTo>
                        <a:pt x="904" y="1304"/>
                      </a:lnTo>
                      <a:lnTo>
                        <a:pt x="872" y="1314"/>
                      </a:lnTo>
                      <a:lnTo>
                        <a:pt x="840" y="1324"/>
                      </a:lnTo>
                      <a:lnTo>
                        <a:pt x="808" y="1330"/>
                      </a:lnTo>
                      <a:lnTo>
                        <a:pt x="774" y="1336"/>
                      </a:lnTo>
                      <a:lnTo>
                        <a:pt x="740" y="1342"/>
                      </a:lnTo>
                      <a:lnTo>
                        <a:pt x="706" y="1344"/>
                      </a:lnTo>
                      <a:lnTo>
                        <a:pt x="672" y="1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0" name="Freeform 58"/>
                <p:cNvSpPr>
                  <a:spLocks/>
                </p:cNvSpPr>
                <p:nvPr/>
              </p:nvSpPr>
              <p:spPr bwMode="auto">
                <a:xfrm>
                  <a:off x="8451" y="3956"/>
                  <a:ext cx="28" cy="34"/>
                </a:xfrm>
                <a:custGeom>
                  <a:avLst/>
                  <a:gdLst>
                    <a:gd name="T0" fmla="*/ 22 w 28"/>
                    <a:gd name="T1" fmla="*/ 0 h 34"/>
                    <a:gd name="T2" fmla="*/ 0 w 28"/>
                    <a:gd name="T3" fmla="*/ 30 h 34"/>
                    <a:gd name="T4" fmla="*/ 0 w 28"/>
                    <a:gd name="T5" fmla="*/ 30 h 34"/>
                    <a:gd name="T6" fmla="*/ 6 w 28"/>
                    <a:gd name="T7" fmla="*/ 34 h 34"/>
                    <a:gd name="T8" fmla="*/ 12 w 28"/>
                    <a:gd name="T9" fmla="*/ 34 h 34"/>
                    <a:gd name="T10" fmla="*/ 18 w 28"/>
                    <a:gd name="T11" fmla="*/ 30 h 34"/>
                    <a:gd name="T12" fmla="*/ 24 w 28"/>
                    <a:gd name="T13" fmla="*/ 26 h 34"/>
                    <a:gd name="T14" fmla="*/ 24 w 28"/>
                    <a:gd name="T15" fmla="*/ 26 h 34"/>
                    <a:gd name="T16" fmla="*/ 28 w 28"/>
                    <a:gd name="T17" fmla="*/ 20 h 34"/>
                    <a:gd name="T18" fmla="*/ 28 w 28"/>
                    <a:gd name="T19" fmla="*/ 12 h 34"/>
                    <a:gd name="T20" fmla="*/ 26 w 28"/>
                    <a:gd name="T21" fmla="*/ 6 h 34"/>
                    <a:gd name="T22" fmla="*/ 22 w 2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4">
                      <a:moveTo>
                        <a:pt x="22" y="0"/>
                      </a:moveTo>
                      <a:lnTo>
                        <a:pt x="0" y="30"/>
                      </a:lnTo>
                      <a:lnTo>
                        <a:pt x="0" y="30"/>
                      </a:lnTo>
                      <a:lnTo>
                        <a:pt x="6" y="34"/>
                      </a:lnTo>
                      <a:lnTo>
                        <a:pt x="12" y="34"/>
                      </a:lnTo>
                      <a:lnTo>
                        <a:pt x="18" y="30"/>
                      </a:lnTo>
                      <a:lnTo>
                        <a:pt x="24" y="26"/>
                      </a:lnTo>
                      <a:lnTo>
                        <a:pt x="24" y="26"/>
                      </a:lnTo>
                      <a:lnTo>
                        <a:pt x="28" y="20"/>
                      </a:lnTo>
                      <a:lnTo>
                        <a:pt x="28" y="12"/>
                      </a:lnTo>
                      <a:lnTo>
                        <a:pt x="26" y="6"/>
                      </a:lnTo>
                      <a:lnTo>
                        <a:pt x="22"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1" name="Freeform 59"/>
                <p:cNvSpPr>
                  <a:spLocks/>
                </p:cNvSpPr>
                <p:nvPr/>
              </p:nvSpPr>
              <p:spPr bwMode="auto">
                <a:xfrm>
                  <a:off x="8451" y="3956"/>
                  <a:ext cx="28" cy="34"/>
                </a:xfrm>
                <a:custGeom>
                  <a:avLst/>
                  <a:gdLst>
                    <a:gd name="T0" fmla="*/ 22 w 28"/>
                    <a:gd name="T1" fmla="*/ 0 h 34"/>
                    <a:gd name="T2" fmla="*/ 0 w 28"/>
                    <a:gd name="T3" fmla="*/ 30 h 34"/>
                    <a:gd name="T4" fmla="*/ 0 w 28"/>
                    <a:gd name="T5" fmla="*/ 30 h 34"/>
                    <a:gd name="T6" fmla="*/ 6 w 28"/>
                    <a:gd name="T7" fmla="*/ 34 h 34"/>
                    <a:gd name="T8" fmla="*/ 12 w 28"/>
                    <a:gd name="T9" fmla="*/ 34 h 34"/>
                    <a:gd name="T10" fmla="*/ 18 w 28"/>
                    <a:gd name="T11" fmla="*/ 30 h 34"/>
                    <a:gd name="T12" fmla="*/ 24 w 28"/>
                    <a:gd name="T13" fmla="*/ 26 h 34"/>
                    <a:gd name="T14" fmla="*/ 24 w 28"/>
                    <a:gd name="T15" fmla="*/ 26 h 34"/>
                    <a:gd name="T16" fmla="*/ 28 w 28"/>
                    <a:gd name="T17" fmla="*/ 20 h 34"/>
                    <a:gd name="T18" fmla="*/ 28 w 28"/>
                    <a:gd name="T19" fmla="*/ 12 h 34"/>
                    <a:gd name="T20" fmla="*/ 26 w 28"/>
                    <a:gd name="T21" fmla="*/ 6 h 34"/>
                    <a:gd name="T22" fmla="*/ 22 w 28"/>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4">
                      <a:moveTo>
                        <a:pt x="22" y="0"/>
                      </a:moveTo>
                      <a:lnTo>
                        <a:pt x="0" y="30"/>
                      </a:lnTo>
                      <a:lnTo>
                        <a:pt x="0" y="30"/>
                      </a:lnTo>
                      <a:lnTo>
                        <a:pt x="6" y="34"/>
                      </a:lnTo>
                      <a:lnTo>
                        <a:pt x="12" y="34"/>
                      </a:lnTo>
                      <a:lnTo>
                        <a:pt x="18" y="30"/>
                      </a:lnTo>
                      <a:lnTo>
                        <a:pt x="24" y="26"/>
                      </a:lnTo>
                      <a:lnTo>
                        <a:pt x="24" y="26"/>
                      </a:lnTo>
                      <a:lnTo>
                        <a:pt x="28" y="20"/>
                      </a:lnTo>
                      <a:lnTo>
                        <a:pt x="28" y="12"/>
                      </a:lnTo>
                      <a:lnTo>
                        <a:pt x="26" y="6"/>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2" name="Freeform 60"/>
                <p:cNvSpPr>
                  <a:spLocks/>
                </p:cNvSpPr>
                <p:nvPr/>
              </p:nvSpPr>
              <p:spPr bwMode="auto">
                <a:xfrm>
                  <a:off x="8441" y="3950"/>
                  <a:ext cx="28" cy="34"/>
                </a:xfrm>
                <a:custGeom>
                  <a:avLst/>
                  <a:gdLst>
                    <a:gd name="T0" fmla="*/ 4 w 28"/>
                    <a:gd name="T1" fmla="*/ 8 h 34"/>
                    <a:gd name="T2" fmla="*/ 4 w 28"/>
                    <a:gd name="T3" fmla="*/ 8 h 34"/>
                    <a:gd name="T4" fmla="*/ 0 w 28"/>
                    <a:gd name="T5" fmla="*/ 14 h 34"/>
                    <a:gd name="T6" fmla="*/ 0 w 28"/>
                    <a:gd name="T7" fmla="*/ 22 h 34"/>
                    <a:gd name="T8" fmla="*/ 2 w 28"/>
                    <a:gd name="T9" fmla="*/ 28 h 34"/>
                    <a:gd name="T10" fmla="*/ 6 w 28"/>
                    <a:gd name="T11" fmla="*/ 34 h 34"/>
                    <a:gd name="T12" fmla="*/ 28 w 28"/>
                    <a:gd name="T13" fmla="*/ 4 h 34"/>
                    <a:gd name="T14" fmla="*/ 28 w 28"/>
                    <a:gd name="T15" fmla="*/ 4 h 34"/>
                    <a:gd name="T16" fmla="*/ 22 w 28"/>
                    <a:gd name="T17" fmla="*/ 0 h 34"/>
                    <a:gd name="T18" fmla="*/ 16 w 28"/>
                    <a:gd name="T19" fmla="*/ 0 h 34"/>
                    <a:gd name="T20" fmla="*/ 10 w 28"/>
                    <a:gd name="T21" fmla="*/ 4 h 34"/>
                    <a:gd name="T22" fmla="*/ 4 w 28"/>
                    <a:gd name="T2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4">
                      <a:moveTo>
                        <a:pt x="4" y="8"/>
                      </a:moveTo>
                      <a:lnTo>
                        <a:pt x="4" y="8"/>
                      </a:lnTo>
                      <a:lnTo>
                        <a:pt x="0" y="14"/>
                      </a:lnTo>
                      <a:lnTo>
                        <a:pt x="0" y="22"/>
                      </a:lnTo>
                      <a:lnTo>
                        <a:pt x="2" y="28"/>
                      </a:lnTo>
                      <a:lnTo>
                        <a:pt x="6" y="34"/>
                      </a:lnTo>
                      <a:lnTo>
                        <a:pt x="28" y="4"/>
                      </a:lnTo>
                      <a:lnTo>
                        <a:pt x="28" y="4"/>
                      </a:lnTo>
                      <a:lnTo>
                        <a:pt x="22" y="0"/>
                      </a:lnTo>
                      <a:lnTo>
                        <a:pt x="16" y="0"/>
                      </a:lnTo>
                      <a:lnTo>
                        <a:pt x="10" y="4"/>
                      </a:lnTo>
                      <a:lnTo>
                        <a:pt x="4" y="8"/>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3" name="Freeform 61"/>
                <p:cNvSpPr>
                  <a:spLocks/>
                </p:cNvSpPr>
                <p:nvPr/>
              </p:nvSpPr>
              <p:spPr bwMode="auto">
                <a:xfrm>
                  <a:off x="8441" y="3950"/>
                  <a:ext cx="28" cy="34"/>
                </a:xfrm>
                <a:custGeom>
                  <a:avLst/>
                  <a:gdLst>
                    <a:gd name="T0" fmla="*/ 4 w 28"/>
                    <a:gd name="T1" fmla="*/ 8 h 34"/>
                    <a:gd name="T2" fmla="*/ 4 w 28"/>
                    <a:gd name="T3" fmla="*/ 8 h 34"/>
                    <a:gd name="T4" fmla="*/ 0 w 28"/>
                    <a:gd name="T5" fmla="*/ 14 h 34"/>
                    <a:gd name="T6" fmla="*/ 0 w 28"/>
                    <a:gd name="T7" fmla="*/ 22 h 34"/>
                    <a:gd name="T8" fmla="*/ 2 w 28"/>
                    <a:gd name="T9" fmla="*/ 28 h 34"/>
                    <a:gd name="T10" fmla="*/ 6 w 28"/>
                    <a:gd name="T11" fmla="*/ 34 h 34"/>
                    <a:gd name="T12" fmla="*/ 28 w 28"/>
                    <a:gd name="T13" fmla="*/ 4 h 34"/>
                    <a:gd name="T14" fmla="*/ 28 w 28"/>
                    <a:gd name="T15" fmla="*/ 4 h 34"/>
                    <a:gd name="T16" fmla="*/ 22 w 28"/>
                    <a:gd name="T17" fmla="*/ 0 h 34"/>
                    <a:gd name="T18" fmla="*/ 16 w 28"/>
                    <a:gd name="T19" fmla="*/ 0 h 34"/>
                    <a:gd name="T20" fmla="*/ 10 w 28"/>
                    <a:gd name="T21" fmla="*/ 4 h 34"/>
                    <a:gd name="T22" fmla="*/ 4 w 28"/>
                    <a:gd name="T2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4">
                      <a:moveTo>
                        <a:pt x="4" y="8"/>
                      </a:moveTo>
                      <a:lnTo>
                        <a:pt x="4" y="8"/>
                      </a:lnTo>
                      <a:lnTo>
                        <a:pt x="0" y="14"/>
                      </a:lnTo>
                      <a:lnTo>
                        <a:pt x="0" y="22"/>
                      </a:lnTo>
                      <a:lnTo>
                        <a:pt x="2" y="28"/>
                      </a:lnTo>
                      <a:lnTo>
                        <a:pt x="6" y="34"/>
                      </a:lnTo>
                      <a:lnTo>
                        <a:pt x="28" y="4"/>
                      </a:lnTo>
                      <a:lnTo>
                        <a:pt x="28" y="4"/>
                      </a:lnTo>
                      <a:lnTo>
                        <a:pt x="22" y="0"/>
                      </a:lnTo>
                      <a:lnTo>
                        <a:pt x="16" y="0"/>
                      </a:lnTo>
                      <a:lnTo>
                        <a:pt x="10" y="4"/>
                      </a:lnTo>
                      <a:lnTo>
                        <a:pt x="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4" name="Freeform 62"/>
                <p:cNvSpPr>
                  <a:spLocks noEditPoints="1"/>
                </p:cNvSpPr>
                <p:nvPr/>
              </p:nvSpPr>
              <p:spPr bwMode="auto">
                <a:xfrm>
                  <a:off x="8397" y="3908"/>
                  <a:ext cx="126" cy="124"/>
                </a:xfrm>
                <a:custGeom>
                  <a:avLst/>
                  <a:gdLst>
                    <a:gd name="T0" fmla="*/ 64 w 126"/>
                    <a:gd name="T1" fmla="*/ 0 h 124"/>
                    <a:gd name="T2" fmla="*/ 38 w 126"/>
                    <a:gd name="T3" fmla="*/ 4 h 124"/>
                    <a:gd name="T4" fmla="*/ 20 w 126"/>
                    <a:gd name="T5" fmla="*/ 18 h 124"/>
                    <a:gd name="T6" fmla="*/ 6 w 126"/>
                    <a:gd name="T7" fmla="*/ 38 h 124"/>
                    <a:gd name="T8" fmla="*/ 0 w 126"/>
                    <a:gd name="T9" fmla="*/ 62 h 124"/>
                    <a:gd name="T10" fmla="*/ 2 w 126"/>
                    <a:gd name="T11" fmla="*/ 74 h 124"/>
                    <a:gd name="T12" fmla="*/ 12 w 126"/>
                    <a:gd name="T13" fmla="*/ 96 h 124"/>
                    <a:gd name="T14" fmla="*/ 28 w 126"/>
                    <a:gd name="T15" fmla="*/ 114 h 124"/>
                    <a:gd name="T16" fmla="*/ 50 w 126"/>
                    <a:gd name="T17" fmla="*/ 124 h 124"/>
                    <a:gd name="T18" fmla="*/ 64 w 126"/>
                    <a:gd name="T19" fmla="*/ 124 h 124"/>
                    <a:gd name="T20" fmla="*/ 88 w 126"/>
                    <a:gd name="T21" fmla="*/ 120 h 124"/>
                    <a:gd name="T22" fmla="*/ 108 w 126"/>
                    <a:gd name="T23" fmla="*/ 106 h 124"/>
                    <a:gd name="T24" fmla="*/ 120 w 126"/>
                    <a:gd name="T25" fmla="*/ 86 h 124"/>
                    <a:gd name="T26" fmla="*/ 126 w 126"/>
                    <a:gd name="T27" fmla="*/ 62 h 124"/>
                    <a:gd name="T28" fmla="*/ 124 w 126"/>
                    <a:gd name="T29" fmla="*/ 50 h 124"/>
                    <a:gd name="T30" fmla="*/ 116 w 126"/>
                    <a:gd name="T31" fmla="*/ 26 h 124"/>
                    <a:gd name="T32" fmla="*/ 98 w 126"/>
                    <a:gd name="T33" fmla="*/ 10 h 124"/>
                    <a:gd name="T34" fmla="*/ 76 w 126"/>
                    <a:gd name="T35" fmla="*/ 0 h 124"/>
                    <a:gd name="T36" fmla="*/ 64 w 126"/>
                    <a:gd name="T37" fmla="*/ 94 h 124"/>
                    <a:gd name="T38" fmla="*/ 56 w 126"/>
                    <a:gd name="T39" fmla="*/ 92 h 124"/>
                    <a:gd name="T40" fmla="*/ 42 w 126"/>
                    <a:gd name="T41" fmla="*/ 84 h 124"/>
                    <a:gd name="T42" fmla="*/ 32 w 126"/>
                    <a:gd name="T43" fmla="*/ 68 h 124"/>
                    <a:gd name="T44" fmla="*/ 32 w 126"/>
                    <a:gd name="T45" fmla="*/ 62 h 124"/>
                    <a:gd name="T46" fmla="*/ 34 w 126"/>
                    <a:gd name="T47" fmla="*/ 50 h 124"/>
                    <a:gd name="T48" fmla="*/ 52 w 126"/>
                    <a:gd name="T49" fmla="*/ 34 h 124"/>
                    <a:gd name="T50" fmla="*/ 64 w 126"/>
                    <a:gd name="T51" fmla="*/ 30 h 124"/>
                    <a:gd name="T52" fmla="*/ 70 w 126"/>
                    <a:gd name="T53" fmla="*/ 32 h 124"/>
                    <a:gd name="T54" fmla="*/ 86 w 126"/>
                    <a:gd name="T55" fmla="*/ 40 h 124"/>
                    <a:gd name="T56" fmla="*/ 94 w 126"/>
                    <a:gd name="T57" fmla="*/ 56 h 124"/>
                    <a:gd name="T58" fmla="*/ 94 w 126"/>
                    <a:gd name="T59" fmla="*/ 62 h 124"/>
                    <a:gd name="T60" fmla="*/ 92 w 126"/>
                    <a:gd name="T61" fmla="*/ 74 h 124"/>
                    <a:gd name="T62" fmla="*/ 76 w 126"/>
                    <a:gd name="T63" fmla="*/ 90 h 124"/>
                    <a:gd name="T64" fmla="*/ 64 w 126"/>
                    <a:gd name="T65" fmla="*/ 9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124">
                      <a:moveTo>
                        <a:pt x="64" y="0"/>
                      </a:moveTo>
                      <a:lnTo>
                        <a:pt x="64" y="0"/>
                      </a:lnTo>
                      <a:lnTo>
                        <a:pt x="50" y="0"/>
                      </a:lnTo>
                      <a:lnTo>
                        <a:pt x="38" y="4"/>
                      </a:lnTo>
                      <a:lnTo>
                        <a:pt x="28" y="10"/>
                      </a:lnTo>
                      <a:lnTo>
                        <a:pt x="20" y="18"/>
                      </a:lnTo>
                      <a:lnTo>
                        <a:pt x="12" y="26"/>
                      </a:lnTo>
                      <a:lnTo>
                        <a:pt x="6" y="38"/>
                      </a:lnTo>
                      <a:lnTo>
                        <a:pt x="2" y="50"/>
                      </a:lnTo>
                      <a:lnTo>
                        <a:pt x="0" y="62"/>
                      </a:lnTo>
                      <a:lnTo>
                        <a:pt x="0" y="62"/>
                      </a:lnTo>
                      <a:lnTo>
                        <a:pt x="2" y="74"/>
                      </a:lnTo>
                      <a:lnTo>
                        <a:pt x="6" y="86"/>
                      </a:lnTo>
                      <a:lnTo>
                        <a:pt x="12" y="96"/>
                      </a:lnTo>
                      <a:lnTo>
                        <a:pt x="20" y="106"/>
                      </a:lnTo>
                      <a:lnTo>
                        <a:pt x="28" y="114"/>
                      </a:lnTo>
                      <a:lnTo>
                        <a:pt x="38" y="120"/>
                      </a:lnTo>
                      <a:lnTo>
                        <a:pt x="50" y="124"/>
                      </a:lnTo>
                      <a:lnTo>
                        <a:pt x="64" y="124"/>
                      </a:lnTo>
                      <a:lnTo>
                        <a:pt x="64" y="124"/>
                      </a:lnTo>
                      <a:lnTo>
                        <a:pt x="76" y="124"/>
                      </a:lnTo>
                      <a:lnTo>
                        <a:pt x="88" y="120"/>
                      </a:lnTo>
                      <a:lnTo>
                        <a:pt x="98" y="114"/>
                      </a:lnTo>
                      <a:lnTo>
                        <a:pt x="108" y="106"/>
                      </a:lnTo>
                      <a:lnTo>
                        <a:pt x="116" y="96"/>
                      </a:lnTo>
                      <a:lnTo>
                        <a:pt x="120" y="86"/>
                      </a:lnTo>
                      <a:lnTo>
                        <a:pt x="124" y="74"/>
                      </a:lnTo>
                      <a:lnTo>
                        <a:pt x="126" y="62"/>
                      </a:lnTo>
                      <a:lnTo>
                        <a:pt x="126" y="62"/>
                      </a:lnTo>
                      <a:lnTo>
                        <a:pt x="124" y="50"/>
                      </a:lnTo>
                      <a:lnTo>
                        <a:pt x="120" y="38"/>
                      </a:lnTo>
                      <a:lnTo>
                        <a:pt x="116" y="26"/>
                      </a:lnTo>
                      <a:lnTo>
                        <a:pt x="108" y="18"/>
                      </a:lnTo>
                      <a:lnTo>
                        <a:pt x="98" y="10"/>
                      </a:lnTo>
                      <a:lnTo>
                        <a:pt x="88" y="4"/>
                      </a:lnTo>
                      <a:lnTo>
                        <a:pt x="76" y="0"/>
                      </a:lnTo>
                      <a:lnTo>
                        <a:pt x="64" y="0"/>
                      </a:lnTo>
                      <a:close/>
                      <a:moveTo>
                        <a:pt x="64" y="94"/>
                      </a:moveTo>
                      <a:lnTo>
                        <a:pt x="64" y="94"/>
                      </a:lnTo>
                      <a:lnTo>
                        <a:pt x="56" y="92"/>
                      </a:lnTo>
                      <a:lnTo>
                        <a:pt x="52" y="90"/>
                      </a:lnTo>
                      <a:lnTo>
                        <a:pt x="42" y="84"/>
                      </a:lnTo>
                      <a:lnTo>
                        <a:pt x="34" y="74"/>
                      </a:lnTo>
                      <a:lnTo>
                        <a:pt x="32" y="68"/>
                      </a:lnTo>
                      <a:lnTo>
                        <a:pt x="32" y="62"/>
                      </a:lnTo>
                      <a:lnTo>
                        <a:pt x="32" y="62"/>
                      </a:lnTo>
                      <a:lnTo>
                        <a:pt x="32" y="56"/>
                      </a:lnTo>
                      <a:lnTo>
                        <a:pt x="34" y="50"/>
                      </a:lnTo>
                      <a:lnTo>
                        <a:pt x="42" y="40"/>
                      </a:lnTo>
                      <a:lnTo>
                        <a:pt x="52" y="34"/>
                      </a:lnTo>
                      <a:lnTo>
                        <a:pt x="56" y="32"/>
                      </a:lnTo>
                      <a:lnTo>
                        <a:pt x="64" y="30"/>
                      </a:lnTo>
                      <a:lnTo>
                        <a:pt x="64" y="30"/>
                      </a:lnTo>
                      <a:lnTo>
                        <a:pt x="70" y="32"/>
                      </a:lnTo>
                      <a:lnTo>
                        <a:pt x="76" y="34"/>
                      </a:lnTo>
                      <a:lnTo>
                        <a:pt x="86" y="40"/>
                      </a:lnTo>
                      <a:lnTo>
                        <a:pt x="92" y="50"/>
                      </a:lnTo>
                      <a:lnTo>
                        <a:pt x="94" y="56"/>
                      </a:lnTo>
                      <a:lnTo>
                        <a:pt x="94" y="62"/>
                      </a:lnTo>
                      <a:lnTo>
                        <a:pt x="94" y="62"/>
                      </a:lnTo>
                      <a:lnTo>
                        <a:pt x="94" y="68"/>
                      </a:lnTo>
                      <a:lnTo>
                        <a:pt x="92" y="74"/>
                      </a:lnTo>
                      <a:lnTo>
                        <a:pt x="86" y="84"/>
                      </a:lnTo>
                      <a:lnTo>
                        <a:pt x="76" y="90"/>
                      </a:lnTo>
                      <a:lnTo>
                        <a:pt x="70" y="92"/>
                      </a:lnTo>
                      <a:lnTo>
                        <a:pt x="64" y="9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5" name="Freeform 63"/>
                <p:cNvSpPr>
                  <a:spLocks/>
                </p:cNvSpPr>
                <p:nvPr/>
              </p:nvSpPr>
              <p:spPr bwMode="auto">
                <a:xfrm>
                  <a:off x="8397" y="3908"/>
                  <a:ext cx="126" cy="124"/>
                </a:xfrm>
                <a:custGeom>
                  <a:avLst/>
                  <a:gdLst>
                    <a:gd name="T0" fmla="*/ 64 w 126"/>
                    <a:gd name="T1" fmla="*/ 0 h 124"/>
                    <a:gd name="T2" fmla="*/ 64 w 126"/>
                    <a:gd name="T3" fmla="*/ 0 h 124"/>
                    <a:gd name="T4" fmla="*/ 50 w 126"/>
                    <a:gd name="T5" fmla="*/ 0 h 124"/>
                    <a:gd name="T6" fmla="*/ 38 w 126"/>
                    <a:gd name="T7" fmla="*/ 4 h 124"/>
                    <a:gd name="T8" fmla="*/ 28 w 126"/>
                    <a:gd name="T9" fmla="*/ 10 h 124"/>
                    <a:gd name="T10" fmla="*/ 20 w 126"/>
                    <a:gd name="T11" fmla="*/ 18 h 124"/>
                    <a:gd name="T12" fmla="*/ 12 w 126"/>
                    <a:gd name="T13" fmla="*/ 26 h 124"/>
                    <a:gd name="T14" fmla="*/ 6 w 126"/>
                    <a:gd name="T15" fmla="*/ 38 h 124"/>
                    <a:gd name="T16" fmla="*/ 2 w 126"/>
                    <a:gd name="T17" fmla="*/ 50 h 124"/>
                    <a:gd name="T18" fmla="*/ 0 w 126"/>
                    <a:gd name="T19" fmla="*/ 62 h 124"/>
                    <a:gd name="T20" fmla="*/ 0 w 126"/>
                    <a:gd name="T21" fmla="*/ 62 h 124"/>
                    <a:gd name="T22" fmla="*/ 2 w 126"/>
                    <a:gd name="T23" fmla="*/ 74 h 124"/>
                    <a:gd name="T24" fmla="*/ 6 w 126"/>
                    <a:gd name="T25" fmla="*/ 86 h 124"/>
                    <a:gd name="T26" fmla="*/ 12 w 126"/>
                    <a:gd name="T27" fmla="*/ 96 h 124"/>
                    <a:gd name="T28" fmla="*/ 20 w 126"/>
                    <a:gd name="T29" fmla="*/ 106 h 124"/>
                    <a:gd name="T30" fmla="*/ 28 w 126"/>
                    <a:gd name="T31" fmla="*/ 114 h 124"/>
                    <a:gd name="T32" fmla="*/ 38 w 126"/>
                    <a:gd name="T33" fmla="*/ 120 h 124"/>
                    <a:gd name="T34" fmla="*/ 50 w 126"/>
                    <a:gd name="T35" fmla="*/ 124 h 124"/>
                    <a:gd name="T36" fmla="*/ 64 w 126"/>
                    <a:gd name="T37" fmla="*/ 124 h 124"/>
                    <a:gd name="T38" fmla="*/ 64 w 126"/>
                    <a:gd name="T39" fmla="*/ 124 h 124"/>
                    <a:gd name="T40" fmla="*/ 76 w 126"/>
                    <a:gd name="T41" fmla="*/ 124 h 124"/>
                    <a:gd name="T42" fmla="*/ 88 w 126"/>
                    <a:gd name="T43" fmla="*/ 120 h 124"/>
                    <a:gd name="T44" fmla="*/ 98 w 126"/>
                    <a:gd name="T45" fmla="*/ 114 h 124"/>
                    <a:gd name="T46" fmla="*/ 108 w 126"/>
                    <a:gd name="T47" fmla="*/ 106 h 124"/>
                    <a:gd name="T48" fmla="*/ 116 w 126"/>
                    <a:gd name="T49" fmla="*/ 96 h 124"/>
                    <a:gd name="T50" fmla="*/ 120 w 126"/>
                    <a:gd name="T51" fmla="*/ 86 h 124"/>
                    <a:gd name="T52" fmla="*/ 124 w 126"/>
                    <a:gd name="T53" fmla="*/ 74 h 124"/>
                    <a:gd name="T54" fmla="*/ 126 w 126"/>
                    <a:gd name="T55" fmla="*/ 62 h 124"/>
                    <a:gd name="T56" fmla="*/ 126 w 126"/>
                    <a:gd name="T57" fmla="*/ 62 h 124"/>
                    <a:gd name="T58" fmla="*/ 124 w 126"/>
                    <a:gd name="T59" fmla="*/ 50 h 124"/>
                    <a:gd name="T60" fmla="*/ 120 w 126"/>
                    <a:gd name="T61" fmla="*/ 38 h 124"/>
                    <a:gd name="T62" fmla="*/ 116 w 126"/>
                    <a:gd name="T63" fmla="*/ 26 h 124"/>
                    <a:gd name="T64" fmla="*/ 108 w 126"/>
                    <a:gd name="T65" fmla="*/ 18 h 124"/>
                    <a:gd name="T66" fmla="*/ 98 w 126"/>
                    <a:gd name="T67" fmla="*/ 10 h 124"/>
                    <a:gd name="T68" fmla="*/ 88 w 126"/>
                    <a:gd name="T69" fmla="*/ 4 h 124"/>
                    <a:gd name="T70" fmla="*/ 76 w 126"/>
                    <a:gd name="T71" fmla="*/ 0 h 124"/>
                    <a:gd name="T72" fmla="*/ 64 w 126"/>
                    <a:gd name="T7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4">
                      <a:moveTo>
                        <a:pt x="64" y="0"/>
                      </a:moveTo>
                      <a:lnTo>
                        <a:pt x="64" y="0"/>
                      </a:lnTo>
                      <a:lnTo>
                        <a:pt x="50" y="0"/>
                      </a:lnTo>
                      <a:lnTo>
                        <a:pt x="38" y="4"/>
                      </a:lnTo>
                      <a:lnTo>
                        <a:pt x="28" y="10"/>
                      </a:lnTo>
                      <a:lnTo>
                        <a:pt x="20" y="18"/>
                      </a:lnTo>
                      <a:lnTo>
                        <a:pt x="12" y="26"/>
                      </a:lnTo>
                      <a:lnTo>
                        <a:pt x="6" y="38"/>
                      </a:lnTo>
                      <a:lnTo>
                        <a:pt x="2" y="50"/>
                      </a:lnTo>
                      <a:lnTo>
                        <a:pt x="0" y="62"/>
                      </a:lnTo>
                      <a:lnTo>
                        <a:pt x="0" y="62"/>
                      </a:lnTo>
                      <a:lnTo>
                        <a:pt x="2" y="74"/>
                      </a:lnTo>
                      <a:lnTo>
                        <a:pt x="6" y="86"/>
                      </a:lnTo>
                      <a:lnTo>
                        <a:pt x="12" y="96"/>
                      </a:lnTo>
                      <a:lnTo>
                        <a:pt x="20" y="106"/>
                      </a:lnTo>
                      <a:lnTo>
                        <a:pt x="28" y="114"/>
                      </a:lnTo>
                      <a:lnTo>
                        <a:pt x="38" y="120"/>
                      </a:lnTo>
                      <a:lnTo>
                        <a:pt x="50" y="124"/>
                      </a:lnTo>
                      <a:lnTo>
                        <a:pt x="64" y="124"/>
                      </a:lnTo>
                      <a:lnTo>
                        <a:pt x="64" y="124"/>
                      </a:lnTo>
                      <a:lnTo>
                        <a:pt x="76" y="124"/>
                      </a:lnTo>
                      <a:lnTo>
                        <a:pt x="88" y="120"/>
                      </a:lnTo>
                      <a:lnTo>
                        <a:pt x="98" y="114"/>
                      </a:lnTo>
                      <a:lnTo>
                        <a:pt x="108" y="106"/>
                      </a:lnTo>
                      <a:lnTo>
                        <a:pt x="116" y="96"/>
                      </a:lnTo>
                      <a:lnTo>
                        <a:pt x="120" y="86"/>
                      </a:lnTo>
                      <a:lnTo>
                        <a:pt x="124" y="74"/>
                      </a:lnTo>
                      <a:lnTo>
                        <a:pt x="126" y="62"/>
                      </a:lnTo>
                      <a:lnTo>
                        <a:pt x="126" y="62"/>
                      </a:lnTo>
                      <a:lnTo>
                        <a:pt x="124" y="50"/>
                      </a:lnTo>
                      <a:lnTo>
                        <a:pt x="120" y="38"/>
                      </a:lnTo>
                      <a:lnTo>
                        <a:pt x="116" y="26"/>
                      </a:lnTo>
                      <a:lnTo>
                        <a:pt x="108" y="18"/>
                      </a:lnTo>
                      <a:lnTo>
                        <a:pt x="98" y="10"/>
                      </a:lnTo>
                      <a:lnTo>
                        <a:pt x="88" y="4"/>
                      </a:lnTo>
                      <a:lnTo>
                        <a:pt x="76" y="0"/>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6" name="Freeform 64"/>
                <p:cNvSpPr>
                  <a:spLocks/>
                </p:cNvSpPr>
                <p:nvPr/>
              </p:nvSpPr>
              <p:spPr bwMode="auto">
                <a:xfrm>
                  <a:off x="8429" y="3938"/>
                  <a:ext cx="62" cy="64"/>
                </a:xfrm>
                <a:custGeom>
                  <a:avLst/>
                  <a:gdLst>
                    <a:gd name="T0" fmla="*/ 32 w 62"/>
                    <a:gd name="T1" fmla="*/ 64 h 64"/>
                    <a:gd name="T2" fmla="*/ 32 w 62"/>
                    <a:gd name="T3" fmla="*/ 64 h 64"/>
                    <a:gd name="T4" fmla="*/ 24 w 62"/>
                    <a:gd name="T5" fmla="*/ 62 h 64"/>
                    <a:gd name="T6" fmla="*/ 20 w 62"/>
                    <a:gd name="T7" fmla="*/ 60 h 64"/>
                    <a:gd name="T8" fmla="*/ 10 w 62"/>
                    <a:gd name="T9" fmla="*/ 54 h 64"/>
                    <a:gd name="T10" fmla="*/ 2 w 62"/>
                    <a:gd name="T11" fmla="*/ 44 h 64"/>
                    <a:gd name="T12" fmla="*/ 0 w 62"/>
                    <a:gd name="T13" fmla="*/ 38 h 64"/>
                    <a:gd name="T14" fmla="*/ 0 w 62"/>
                    <a:gd name="T15" fmla="*/ 32 h 64"/>
                    <a:gd name="T16" fmla="*/ 0 w 62"/>
                    <a:gd name="T17" fmla="*/ 32 h 64"/>
                    <a:gd name="T18" fmla="*/ 0 w 62"/>
                    <a:gd name="T19" fmla="*/ 26 h 64"/>
                    <a:gd name="T20" fmla="*/ 2 w 62"/>
                    <a:gd name="T21" fmla="*/ 20 h 64"/>
                    <a:gd name="T22" fmla="*/ 10 w 62"/>
                    <a:gd name="T23" fmla="*/ 10 h 64"/>
                    <a:gd name="T24" fmla="*/ 20 w 62"/>
                    <a:gd name="T25" fmla="*/ 4 h 64"/>
                    <a:gd name="T26" fmla="*/ 24 w 62"/>
                    <a:gd name="T27" fmla="*/ 2 h 64"/>
                    <a:gd name="T28" fmla="*/ 32 w 62"/>
                    <a:gd name="T29" fmla="*/ 0 h 64"/>
                    <a:gd name="T30" fmla="*/ 32 w 62"/>
                    <a:gd name="T31" fmla="*/ 0 h 64"/>
                    <a:gd name="T32" fmla="*/ 38 w 62"/>
                    <a:gd name="T33" fmla="*/ 2 h 64"/>
                    <a:gd name="T34" fmla="*/ 44 w 62"/>
                    <a:gd name="T35" fmla="*/ 4 h 64"/>
                    <a:gd name="T36" fmla="*/ 54 w 62"/>
                    <a:gd name="T37" fmla="*/ 10 h 64"/>
                    <a:gd name="T38" fmla="*/ 60 w 62"/>
                    <a:gd name="T39" fmla="*/ 20 h 64"/>
                    <a:gd name="T40" fmla="*/ 62 w 62"/>
                    <a:gd name="T41" fmla="*/ 26 h 64"/>
                    <a:gd name="T42" fmla="*/ 62 w 62"/>
                    <a:gd name="T43" fmla="*/ 32 h 64"/>
                    <a:gd name="T44" fmla="*/ 62 w 62"/>
                    <a:gd name="T45" fmla="*/ 32 h 64"/>
                    <a:gd name="T46" fmla="*/ 62 w 62"/>
                    <a:gd name="T47" fmla="*/ 38 h 64"/>
                    <a:gd name="T48" fmla="*/ 60 w 62"/>
                    <a:gd name="T49" fmla="*/ 44 h 64"/>
                    <a:gd name="T50" fmla="*/ 54 w 62"/>
                    <a:gd name="T51" fmla="*/ 54 h 64"/>
                    <a:gd name="T52" fmla="*/ 44 w 62"/>
                    <a:gd name="T53" fmla="*/ 60 h 64"/>
                    <a:gd name="T54" fmla="*/ 38 w 62"/>
                    <a:gd name="T55" fmla="*/ 62 h 64"/>
                    <a:gd name="T56" fmla="*/ 32 w 62"/>
                    <a:gd name="T5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4">
                      <a:moveTo>
                        <a:pt x="32" y="64"/>
                      </a:moveTo>
                      <a:lnTo>
                        <a:pt x="32" y="64"/>
                      </a:lnTo>
                      <a:lnTo>
                        <a:pt x="24" y="62"/>
                      </a:lnTo>
                      <a:lnTo>
                        <a:pt x="20" y="60"/>
                      </a:lnTo>
                      <a:lnTo>
                        <a:pt x="10" y="54"/>
                      </a:lnTo>
                      <a:lnTo>
                        <a:pt x="2" y="44"/>
                      </a:lnTo>
                      <a:lnTo>
                        <a:pt x="0" y="38"/>
                      </a:lnTo>
                      <a:lnTo>
                        <a:pt x="0" y="32"/>
                      </a:lnTo>
                      <a:lnTo>
                        <a:pt x="0" y="32"/>
                      </a:lnTo>
                      <a:lnTo>
                        <a:pt x="0" y="26"/>
                      </a:lnTo>
                      <a:lnTo>
                        <a:pt x="2" y="20"/>
                      </a:lnTo>
                      <a:lnTo>
                        <a:pt x="10" y="10"/>
                      </a:lnTo>
                      <a:lnTo>
                        <a:pt x="20" y="4"/>
                      </a:lnTo>
                      <a:lnTo>
                        <a:pt x="24" y="2"/>
                      </a:lnTo>
                      <a:lnTo>
                        <a:pt x="32" y="0"/>
                      </a:lnTo>
                      <a:lnTo>
                        <a:pt x="32" y="0"/>
                      </a:lnTo>
                      <a:lnTo>
                        <a:pt x="38" y="2"/>
                      </a:lnTo>
                      <a:lnTo>
                        <a:pt x="44" y="4"/>
                      </a:lnTo>
                      <a:lnTo>
                        <a:pt x="54" y="10"/>
                      </a:lnTo>
                      <a:lnTo>
                        <a:pt x="60" y="20"/>
                      </a:lnTo>
                      <a:lnTo>
                        <a:pt x="62" y="26"/>
                      </a:lnTo>
                      <a:lnTo>
                        <a:pt x="62" y="32"/>
                      </a:lnTo>
                      <a:lnTo>
                        <a:pt x="62" y="32"/>
                      </a:lnTo>
                      <a:lnTo>
                        <a:pt x="62" y="38"/>
                      </a:lnTo>
                      <a:lnTo>
                        <a:pt x="60" y="44"/>
                      </a:lnTo>
                      <a:lnTo>
                        <a:pt x="54" y="54"/>
                      </a:lnTo>
                      <a:lnTo>
                        <a:pt x="44" y="60"/>
                      </a:lnTo>
                      <a:lnTo>
                        <a:pt x="38" y="62"/>
                      </a:lnTo>
                      <a:lnTo>
                        <a:pt x="3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7" name="Freeform 65"/>
                <p:cNvSpPr>
                  <a:spLocks noEditPoints="1"/>
                </p:cNvSpPr>
                <p:nvPr/>
              </p:nvSpPr>
              <p:spPr bwMode="auto">
                <a:xfrm>
                  <a:off x="8249" y="3760"/>
                  <a:ext cx="422" cy="420"/>
                </a:xfrm>
                <a:custGeom>
                  <a:avLst/>
                  <a:gdLst>
                    <a:gd name="T0" fmla="*/ 420 w 422"/>
                    <a:gd name="T1" fmla="*/ 204 h 420"/>
                    <a:gd name="T2" fmla="*/ 412 w 422"/>
                    <a:gd name="T3" fmla="*/ 176 h 420"/>
                    <a:gd name="T4" fmla="*/ 412 w 422"/>
                    <a:gd name="T5" fmla="*/ 158 h 420"/>
                    <a:gd name="T6" fmla="*/ 404 w 422"/>
                    <a:gd name="T7" fmla="*/ 130 h 420"/>
                    <a:gd name="T8" fmla="*/ 394 w 422"/>
                    <a:gd name="T9" fmla="*/ 118 h 420"/>
                    <a:gd name="T10" fmla="*/ 384 w 422"/>
                    <a:gd name="T11" fmla="*/ 88 h 420"/>
                    <a:gd name="T12" fmla="*/ 346 w 422"/>
                    <a:gd name="T13" fmla="*/ 96 h 420"/>
                    <a:gd name="T14" fmla="*/ 352 w 422"/>
                    <a:gd name="T15" fmla="*/ 52 h 420"/>
                    <a:gd name="T16" fmla="*/ 310 w 422"/>
                    <a:gd name="T17" fmla="*/ 64 h 420"/>
                    <a:gd name="T18" fmla="*/ 310 w 422"/>
                    <a:gd name="T19" fmla="*/ 26 h 420"/>
                    <a:gd name="T20" fmla="*/ 284 w 422"/>
                    <a:gd name="T21" fmla="*/ 20 h 420"/>
                    <a:gd name="T22" fmla="*/ 266 w 422"/>
                    <a:gd name="T23" fmla="*/ 10 h 420"/>
                    <a:gd name="T24" fmla="*/ 240 w 422"/>
                    <a:gd name="T25" fmla="*/ 2 h 420"/>
                    <a:gd name="T26" fmla="*/ 222 w 422"/>
                    <a:gd name="T27" fmla="*/ 6 h 420"/>
                    <a:gd name="T28" fmla="*/ 196 w 422"/>
                    <a:gd name="T29" fmla="*/ 0 h 420"/>
                    <a:gd name="T30" fmla="*/ 180 w 422"/>
                    <a:gd name="T31" fmla="*/ 8 h 420"/>
                    <a:gd name="T32" fmla="*/ 150 w 422"/>
                    <a:gd name="T33" fmla="*/ 8 h 420"/>
                    <a:gd name="T34" fmla="*/ 146 w 422"/>
                    <a:gd name="T35" fmla="*/ 48 h 420"/>
                    <a:gd name="T36" fmla="*/ 106 w 422"/>
                    <a:gd name="T37" fmla="*/ 26 h 420"/>
                    <a:gd name="T38" fmla="*/ 104 w 422"/>
                    <a:gd name="T39" fmla="*/ 72 h 420"/>
                    <a:gd name="T40" fmla="*/ 66 w 422"/>
                    <a:gd name="T41" fmla="*/ 58 h 420"/>
                    <a:gd name="T42" fmla="*/ 52 w 422"/>
                    <a:gd name="T43" fmla="*/ 82 h 420"/>
                    <a:gd name="T44" fmla="*/ 40 w 422"/>
                    <a:gd name="T45" fmla="*/ 96 h 420"/>
                    <a:gd name="T46" fmla="*/ 22 w 422"/>
                    <a:gd name="T47" fmla="*/ 118 h 420"/>
                    <a:gd name="T48" fmla="*/ 22 w 422"/>
                    <a:gd name="T49" fmla="*/ 136 h 420"/>
                    <a:gd name="T50" fmla="*/ 6 w 422"/>
                    <a:gd name="T51" fmla="*/ 162 h 420"/>
                    <a:gd name="T52" fmla="*/ 38 w 422"/>
                    <a:gd name="T53" fmla="*/ 186 h 420"/>
                    <a:gd name="T54" fmla="*/ 0 w 422"/>
                    <a:gd name="T55" fmla="*/ 210 h 420"/>
                    <a:gd name="T56" fmla="*/ 38 w 422"/>
                    <a:gd name="T57" fmla="*/ 234 h 420"/>
                    <a:gd name="T58" fmla="*/ 8 w 422"/>
                    <a:gd name="T59" fmla="*/ 260 h 420"/>
                    <a:gd name="T60" fmla="*/ 22 w 422"/>
                    <a:gd name="T61" fmla="*/ 284 h 420"/>
                    <a:gd name="T62" fmla="*/ 26 w 422"/>
                    <a:gd name="T63" fmla="*/ 302 h 420"/>
                    <a:gd name="T64" fmla="*/ 38 w 422"/>
                    <a:gd name="T65" fmla="*/ 328 h 420"/>
                    <a:gd name="T66" fmla="*/ 52 w 422"/>
                    <a:gd name="T67" fmla="*/ 338 h 420"/>
                    <a:gd name="T68" fmla="*/ 68 w 422"/>
                    <a:gd name="T69" fmla="*/ 364 h 420"/>
                    <a:gd name="T70" fmla="*/ 104 w 422"/>
                    <a:gd name="T71" fmla="*/ 348 h 420"/>
                    <a:gd name="T72" fmla="*/ 106 w 422"/>
                    <a:gd name="T73" fmla="*/ 394 h 420"/>
                    <a:gd name="T74" fmla="*/ 146 w 422"/>
                    <a:gd name="T75" fmla="*/ 372 h 420"/>
                    <a:gd name="T76" fmla="*/ 152 w 422"/>
                    <a:gd name="T77" fmla="*/ 412 h 420"/>
                    <a:gd name="T78" fmla="*/ 180 w 422"/>
                    <a:gd name="T79" fmla="*/ 412 h 420"/>
                    <a:gd name="T80" fmla="*/ 198 w 422"/>
                    <a:gd name="T81" fmla="*/ 416 h 420"/>
                    <a:gd name="T82" fmla="*/ 222 w 422"/>
                    <a:gd name="T83" fmla="*/ 414 h 420"/>
                    <a:gd name="T84" fmla="*/ 242 w 422"/>
                    <a:gd name="T85" fmla="*/ 414 h 420"/>
                    <a:gd name="T86" fmla="*/ 270 w 422"/>
                    <a:gd name="T87" fmla="*/ 412 h 420"/>
                    <a:gd name="T88" fmla="*/ 284 w 422"/>
                    <a:gd name="T89" fmla="*/ 400 h 420"/>
                    <a:gd name="T90" fmla="*/ 314 w 422"/>
                    <a:gd name="T91" fmla="*/ 394 h 420"/>
                    <a:gd name="T92" fmla="*/ 310 w 422"/>
                    <a:gd name="T93" fmla="*/ 356 h 420"/>
                    <a:gd name="T94" fmla="*/ 352 w 422"/>
                    <a:gd name="T95" fmla="*/ 368 h 420"/>
                    <a:gd name="T96" fmla="*/ 346 w 422"/>
                    <a:gd name="T97" fmla="*/ 322 h 420"/>
                    <a:gd name="T98" fmla="*/ 384 w 422"/>
                    <a:gd name="T99" fmla="*/ 328 h 420"/>
                    <a:gd name="T100" fmla="*/ 394 w 422"/>
                    <a:gd name="T101" fmla="*/ 302 h 420"/>
                    <a:gd name="T102" fmla="*/ 404 w 422"/>
                    <a:gd name="T103" fmla="*/ 286 h 420"/>
                    <a:gd name="T104" fmla="*/ 414 w 422"/>
                    <a:gd name="T105" fmla="*/ 260 h 420"/>
                    <a:gd name="T106" fmla="*/ 412 w 422"/>
                    <a:gd name="T107" fmla="*/ 242 h 420"/>
                    <a:gd name="T108" fmla="*/ 170 w 422"/>
                    <a:gd name="T109" fmla="*/ 344 h 420"/>
                    <a:gd name="T110" fmla="*/ 78 w 422"/>
                    <a:gd name="T111" fmla="*/ 252 h 420"/>
                    <a:gd name="T112" fmla="*/ 96 w 422"/>
                    <a:gd name="T113" fmla="*/ 132 h 420"/>
                    <a:gd name="T114" fmla="*/ 212 w 422"/>
                    <a:gd name="T115" fmla="*/ 70 h 420"/>
                    <a:gd name="T116" fmla="*/ 320 w 422"/>
                    <a:gd name="T117" fmla="*/ 120 h 420"/>
                    <a:gd name="T118" fmla="*/ 348 w 422"/>
                    <a:gd name="T119" fmla="*/ 238 h 420"/>
                    <a:gd name="T120" fmla="*/ 266 w 422"/>
                    <a:gd name="T121" fmla="*/ 3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2" h="420">
                      <a:moveTo>
                        <a:pt x="414" y="220"/>
                      </a:moveTo>
                      <a:lnTo>
                        <a:pt x="414" y="220"/>
                      </a:lnTo>
                      <a:lnTo>
                        <a:pt x="418" y="218"/>
                      </a:lnTo>
                      <a:lnTo>
                        <a:pt x="420" y="216"/>
                      </a:lnTo>
                      <a:lnTo>
                        <a:pt x="420" y="216"/>
                      </a:lnTo>
                      <a:lnTo>
                        <a:pt x="422" y="214"/>
                      </a:lnTo>
                      <a:lnTo>
                        <a:pt x="422" y="210"/>
                      </a:lnTo>
                      <a:lnTo>
                        <a:pt x="422" y="210"/>
                      </a:lnTo>
                      <a:lnTo>
                        <a:pt x="422" y="206"/>
                      </a:lnTo>
                      <a:lnTo>
                        <a:pt x="420" y="204"/>
                      </a:lnTo>
                      <a:lnTo>
                        <a:pt x="420" y="204"/>
                      </a:lnTo>
                      <a:lnTo>
                        <a:pt x="418" y="202"/>
                      </a:lnTo>
                      <a:lnTo>
                        <a:pt x="414" y="200"/>
                      </a:lnTo>
                      <a:lnTo>
                        <a:pt x="414" y="200"/>
                      </a:lnTo>
                      <a:lnTo>
                        <a:pt x="386" y="198"/>
                      </a:lnTo>
                      <a:lnTo>
                        <a:pt x="386" y="198"/>
                      </a:lnTo>
                      <a:lnTo>
                        <a:pt x="384" y="186"/>
                      </a:lnTo>
                      <a:lnTo>
                        <a:pt x="384" y="186"/>
                      </a:lnTo>
                      <a:lnTo>
                        <a:pt x="412" y="176"/>
                      </a:lnTo>
                      <a:lnTo>
                        <a:pt x="412" y="176"/>
                      </a:lnTo>
                      <a:lnTo>
                        <a:pt x="416" y="176"/>
                      </a:lnTo>
                      <a:lnTo>
                        <a:pt x="418" y="172"/>
                      </a:lnTo>
                      <a:lnTo>
                        <a:pt x="418" y="172"/>
                      </a:lnTo>
                      <a:lnTo>
                        <a:pt x="418" y="170"/>
                      </a:lnTo>
                      <a:lnTo>
                        <a:pt x="418" y="166"/>
                      </a:lnTo>
                      <a:lnTo>
                        <a:pt x="418" y="166"/>
                      </a:lnTo>
                      <a:lnTo>
                        <a:pt x="416" y="162"/>
                      </a:lnTo>
                      <a:lnTo>
                        <a:pt x="414" y="160"/>
                      </a:lnTo>
                      <a:lnTo>
                        <a:pt x="414" y="160"/>
                      </a:lnTo>
                      <a:lnTo>
                        <a:pt x="412" y="158"/>
                      </a:lnTo>
                      <a:lnTo>
                        <a:pt x="408" y="158"/>
                      </a:lnTo>
                      <a:lnTo>
                        <a:pt x="408" y="158"/>
                      </a:lnTo>
                      <a:lnTo>
                        <a:pt x="380" y="162"/>
                      </a:lnTo>
                      <a:lnTo>
                        <a:pt x="380" y="162"/>
                      </a:lnTo>
                      <a:lnTo>
                        <a:pt x="376" y="150"/>
                      </a:lnTo>
                      <a:lnTo>
                        <a:pt x="376" y="150"/>
                      </a:lnTo>
                      <a:lnTo>
                        <a:pt x="400" y="136"/>
                      </a:lnTo>
                      <a:lnTo>
                        <a:pt x="400" y="136"/>
                      </a:lnTo>
                      <a:lnTo>
                        <a:pt x="404" y="134"/>
                      </a:lnTo>
                      <a:lnTo>
                        <a:pt x="404" y="130"/>
                      </a:lnTo>
                      <a:lnTo>
                        <a:pt x="404" y="130"/>
                      </a:lnTo>
                      <a:lnTo>
                        <a:pt x="406" y="128"/>
                      </a:lnTo>
                      <a:lnTo>
                        <a:pt x="404" y="124"/>
                      </a:lnTo>
                      <a:lnTo>
                        <a:pt x="404" y="124"/>
                      </a:lnTo>
                      <a:lnTo>
                        <a:pt x="402" y="120"/>
                      </a:lnTo>
                      <a:lnTo>
                        <a:pt x="400" y="118"/>
                      </a:lnTo>
                      <a:lnTo>
                        <a:pt x="400" y="118"/>
                      </a:lnTo>
                      <a:lnTo>
                        <a:pt x="396" y="118"/>
                      </a:lnTo>
                      <a:lnTo>
                        <a:pt x="394" y="118"/>
                      </a:lnTo>
                      <a:lnTo>
                        <a:pt x="394" y="118"/>
                      </a:lnTo>
                      <a:lnTo>
                        <a:pt x="366" y="128"/>
                      </a:lnTo>
                      <a:lnTo>
                        <a:pt x="366" y="128"/>
                      </a:lnTo>
                      <a:lnTo>
                        <a:pt x="360" y="116"/>
                      </a:lnTo>
                      <a:lnTo>
                        <a:pt x="360" y="116"/>
                      </a:lnTo>
                      <a:lnTo>
                        <a:pt x="382" y="98"/>
                      </a:lnTo>
                      <a:lnTo>
                        <a:pt x="382" y="98"/>
                      </a:lnTo>
                      <a:lnTo>
                        <a:pt x="384" y="96"/>
                      </a:lnTo>
                      <a:lnTo>
                        <a:pt x="384" y="92"/>
                      </a:lnTo>
                      <a:lnTo>
                        <a:pt x="384" y="92"/>
                      </a:lnTo>
                      <a:lnTo>
                        <a:pt x="384" y="88"/>
                      </a:lnTo>
                      <a:lnTo>
                        <a:pt x="382" y="86"/>
                      </a:lnTo>
                      <a:lnTo>
                        <a:pt x="382" y="86"/>
                      </a:lnTo>
                      <a:lnTo>
                        <a:pt x="380" y="82"/>
                      </a:lnTo>
                      <a:lnTo>
                        <a:pt x="376" y="82"/>
                      </a:lnTo>
                      <a:lnTo>
                        <a:pt x="376" y="82"/>
                      </a:lnTo>
                      <a:lnTo>
                        <a:pt x="374" y="82"/>
                      </a:lnTo>
                      <a:lnTo>
                        <a:pt x="370" y="82"/>
                      </a:lnTo>
                      <a:lnTo>
                        <a:pt x="370" y="82"/>
                      </a:lnTo>
                      <a:lnTo>
                        <a:pt x="346" y="96"/>
                      </a:lnTo>
                      <a:lnTo>
                        <a:pt x="346" y="96"/>
                      </a:lnTo>
                      <a:lnTo>
                        <a:pt x="338" y="88"/>
                      </a:lnTo>
                      <a:lnTo>
                        <a:pt x="338" y="88"/>
                      </a:lnTo>
                      <a:lnTo>
                        <a:pt x="354" y="66"/>
                      </a:lnTo>
                      <a:lnTo>
                        <a:pt x="354" y="66"/>
                      </a:lnTo>
                      <a:lnTo>
                        <a:pt x="356" y="62"/>
                      </a:lnTo>
                      <a:lnTo>
                        <a:pt x="356" y="58"/>
                      </a:lnTo>
                      <a:lnTo>
                        <a:pt x="356" y="58"/>
                      </a:lnTo>
                      <a:lnTo>
                        <a:pt x="354" y="56"/>
                      </a:lnTo>
                      <a:lnTo>
                        <a:pt x="352" y="52"/>
                      </a:lnTo>
                      <a:lnTo>
                        <a:pt x="352" y="52"/>
                      </a:lnTo>
                      <a:lnTo>
                        <a:pt x="350" y="50"/>
                      </a:lnTo>
                      <a:lnTo>
                        <a:pt x="346" y="50"/>
                      </a:lnTo>
                      <a:lnTo>
                        <a:pt x="346" y="50"/>
                      </a:lnTo>
                      <a:lnTo>
                        <a:pt x="344" y="50"/>
                      </a:lnTo>
                      <a:lnTo>
                        <a:pt x="340" y="52"/>
                      </a:lnTo>
                      <a:lnTo>
                        <a:pt x="340" y="52"/>
                      </a:lnTo>
                      <a:lnTo>
                        <a:pt x="320" y="72"/>
                      </a:lnTo>
                      <a:lnTo>
                        <a:pt x="320" y="72"/>
                      </a:lnTo>
                      <a:lnTo>
                        <a:pt x="310" y="64"/>
                      </a:lnTo>
                      <a:lnTo>
                        <a:pt x="310" y="64"/>
                      </a:lnTo>
                      <a:lnTo>
                        <a:pt x="322" y="38"/>
                      </a:lnTo>
                      <a:lnTo>
                        <a:pt x="322" y="38"/>
                      </a:lnTo>
                      <a:lnTo>
                        <a:pt x="322" y="36"/>
                      </a:lnTo>
                      <a:lnTo>
                        <a:pt x="322" y="32"/>
                      </a:lnTo>
                      <a:lnTo>
                        <a:pt x="322" y="32"/>
                      </a:lnTo>
                      <a:lnTo>
                        <a:pt x="320" y="28"/>
                      </a:lnTo>
                      <a:lnTo>
                        <a:pt x="318" y="26"/>
                      </a:lnTo>
                      <a:lnTo>
                        <a:pt x="318" y="26"/>
                      </a:lnTo>
                      <a:lnTo>
                        <a:pt x="314" y="26"/>
                      </a:lnTo>
                      <a:lnTo>
                        <a:pt x="310" y="26"/>
                      </a:lnTo>
                      <a:lnTo>
                        <a:pt x="310" y="26"/>
                      </a:lnTo>
                      <a:lnTo>
                        <a:pt x="308" y="26"/>
                      </a:lnTo>
                      <a:lnTo>
                        <a:pt x="304" y="28"/>
                      </a:lnTo>
                      <a:lnTo>
                        <a:pt x="304" y="28"/>
                      </a:lnTo>
                      <a:lnTo>
                        <a:pt x="288" y="52"/>
                      </a:lnTo>
                      <a:lnTo>
                        <a:pt x="288" y="52"/>
                      </a:lnTo>
                      <a:lnTo>
                        <a:pt x="276" y="48"/>
                      </a:lnTo>
                      <a:lnTo>
                        <a:pt x="276" y="48"/>
                      </a:lnTo>
                      <a:lnTo>
                        <a:pt x="284" y="20"/>
                      </a:lnTo>
                      <a:lnTo>
                        <a:pt x="284" y="20"/>
                      </a:lnTo>
                      <a:lnTo>
                        <a:pt x="284" y="16"/>
                      </a:lnTo>
                      <a:lnTo>
                        <a:pt x="282" y="12"/>
                      </a:lnTo>
                      <a:lnTo>
                        <a:pt x="282" y="12"/>
                      </a:lnTo>
                      <a:lnTo>
                        <a:pt x="280" y="10"/>
                      </a:lnTo>
                      <a:lnTo>
                        <a:pt x="276" y="8"/>
                      </a:lnTo>
                      <a:lnTo>
                        <a:pt x="276" y="8"/>
                      </a:lnTo>
                      <a:lnTo>
                        <a:pt x="274" y="8"/>
                      </a:lnTo>
                      <a:lnTo>
                        <a:pt x="270" y="8"/>
                      </a:lnTo>
                      <a:lnTo>
                        <a:pt x="270" y="8"/>
                      </a:lnTo>
                      <a:lnTo>
                        <a:pt x="266" y="10"/>
                      </a:lnTo>
                      <a:lnTo>
                        <a:pt x="264" y="14"/>
                      </a:lnTo>
                      <a:lnTo>
                        <a:pt x="264" y="14"/>
                      </a:lnTo>
                      <a:lnTo>
                        <a:pt x="254" y="40"/>
                      </a:lnTo>
                      <a:lnTo>
                        <a:pt x="254" y="40"/>
                      </a:lnTo>
                      <a:lnTo>
                        <a:pt x="242" y="36"/>
                      </a:lnTo>
                      <a:lnTo>
                        <a:pt x="242" y="36"/>
                      </a:lnTo>
                      <a:lnTo>
                        <a:pt x="242" y="8"/>
                      </a:lnTo>
                      <a:lnTo>
                        <a:pt x="242" y="8"/>
                      </a:lnTo>
                      <a:lnTo>
                        <a:pt x="242" y="6"/>
                      </a:lnTo>
                      <a:lnTo>
                        <a:pt x="240" y="2"/>
                      </a:lnTo>
                      <a:lnTo>
                        <a:pt x="240" y="2"/>
                      </a:lnTo>
                      <a:lnTo>
                        <a:pt x="236" y="0"/>
                      </a:lnTo>
                      <a:lnTo>
                        <a:pt x="234" y="0"/>
                      </a:lnTo>
                      <a:lnTo>
                        <a:pt x="234" y="0"/>
                      </a:lnTo>
                      <a:lnTo>
                        <a:pt x="230" y="0"/>
                      </a:lnTo>
                      <a:lnTo>
                        <a:pt x="226" y="0"/>
                      </a:lnTo>
                      <a:lnTo>
                        <a:pt x="226" y="0"/>
                      </a:lnTo>
                      <a:lnTo>
                        <a:pt x="224" y="4"/>
                      </a:lnTo>
                      <a:lnTo>
                        <a:pt x="222" y="6"/>
                      </a:lnTo>
                      <a:lnTo>
                        <a:pt x="222" y="6"/>
                      </a:lnTo>
                      <a:lnTo>
                        <a:pt x="218" y="34"/>
                      </a:lnTo>
                      <a:lnTo>
                        <a:pt x="218" y="34"/>
                      </a:lnTo>
                      <a:lnTo>
                        <a:pt x="212" y="34"/>
                      </a:lnTo>
                      <a:lnTo>
                        <a:pt x="212" y="34"/>
                      </a:lnTo>
                      <a:lnTo>
                        <a:pt x="206" y="34"/>
                      </a:lnTo>
                      <a:lnTo>
                        <a:pt x="206" y="34"/>
                      </a:lnTo>
                      <a:lnTo>
                        <a:pt x="200" y="6"/>
                      </a:lnTo>
                      <a:lnTo>
                        <a:pt x="200" y="6"/>
                      </a:lnTo>
                      <a:lnTo>
                        <a:pt x="198" y="4"/>
                      </a:lnTo>
                      <a:lnTo>
                        <a:pt x="196" y="0"/>
                      </a:lnTo>
                      <a:lnTo>
                        <a:pt x="196" y="0"/>
                      </a:lnTo>
                      <a:lnTo>
                        <a:pt x="192" y="0"/>
                      </a:lnTo>
                      <a:lnTo>
                        <a:pt x="190" y="0"/>
                      </a:lnTo>
                      <a:lnTo>
                        <a:pt x="190" y="0"/>
                      </a:lnTo>
                      <a:lnTo>
                        <a:pt x="186" y="0"/>
                      </a:lnTo>
                      <a:lnTo>
                        <a:pt x="184" y="2"/>
                      </a:lnTo>
                      <a:lnTo>
                        <a:pt x="184" y="2"/>
                      </a:lnTo>
                      <a:lnTo>
                        <a:pt x="182" y="6"/>
                      </a:lnTo>
                      <a:lnTo>
                        <a:pt x="180" y="8"/>
                      </a:lnTo>
                      <a:lnTo>
                        <a:pt x="180" y="8"/>
                      </a:lnTo>
                      <a:lnTo>
                        <a:pt x="180" y="36"/>
                      </a:lnTo>
                      <a:lnTo>
                        <a:pt x="180" y="36"/>
                      </a:lnTo>
                      <a:lnTo>
                        <a:pt x="168" y="40"/>
                      </a:lnTo>
                      <a:lnTo>
                        <a:pt x="168" y="40"/>
                      </a:lnTo>
                      <a:lnTo>
                        <a:pt x="158" y="14"/>
                      </a:lnTo>
                      <a:lnTo>
                        <a:pt x="158" y="14"/>
                      </a:lnTo>
                      <a:lnTo>
                        <a:pt x="156" y="10"/>
                      </a:lnTo>
                      <a:lnTo>
                        <a:pt x="152" y="8"/>
                      </a:lnTo>
                      <a:lnTo>
                        <a:pt x="152" y="8"/>
                      </a:lnTo>
                      <a:lnTo>
                        <a:pt x="150" y="8"/>
                      </a:lnTo>
                      <a:lnTo>
                        <a:pt x="146" y="8"/>
                      </a:lnTo>
                      <a:lnTo>
                        <a:pt x="146" y="8"/>
                      </a:lnTo>
                      <a:lnTo>
                        <a:pt x="142" y="10"/>
                      </a:lnTo>
                      <a:lnTo>
                        <a:pt x="140" y="12"/>
                      </a:lnTo>
                      <a:lnTo>
                        <a:pt x="140" y="12"/>
                      </a:lnTo>
                      <a:lnTo>
                        <a:pt x="140" y="16"/>
                      </a:lnTo>
                      <a:lnTo>
                        <a:pt x="140" y="20"/>
                      </a:lnTo>
                      <a:lnTo>
                        <a:pt x="140" y="20"/>
                      </a:lnTo>
                      <a:lnTo>
                        <a:pt x="146" y="48"/>
                      </a:lnTo>
                      <a:lnTo>
                        <a:pt x="146" y="48"/>
                      </a:lnTo>
                      <a:lnTo>
                        <a:pt x="134" y="52"/>
                      </a:lnTo>
                      <a:lnTo>
                        <a:pt x="134" y="52"/>
                      </a:lnTo>
                      <a:lnTo>
                        <a:pt x="118" y="28"/>
                      </a:lnTo>
                      <a:lnTo>
                        <a:pt x="118" y="28"/>
                      </a:lnTo>
                      <a:lnTo>
                        <a:pt x="116" y="26"/>
                      </a:lnTo>
                      <a:lnTo>
                        <a:pt x="112" y="26"/>
                      </a:lnTo>
                      <a:lnTo>
                        <a:pt x="112" y="26"/>
                      </a:lnTo>
                      <a:lnTo>
                        <a:pt x="108" y="26"/>
                      </a:lnTo>
                      <a:lnTo>
                        <a:pt x="106" y="26"/>
                      </a:lnTo>
                      <a:lnTo>
                        <a:pt x="106" y="26"/>
                      </a:lnTo>
                      <a:lnTo>
                        <a:pt x="102" y="28"/>
                      </a:lnTo>
                      <a:lnTo>
                        <a:pt x="102" y="32"/>
                      </a:lnTo>
                      <a:lnTo>
                        <a:pt x="102" y="32"/>
                      </a:lnTo>
                      <a:lnTo>
                        <a:pt x="100" y="36"/>
                      </a:lnTo>
                      <a:lnTo>
                        <a:pt x="102" y="38"/>
                      </a:lnTo>
                      <a:lnTo>
                        <a:pt x="102" y="38"/>
                      </a:lnTo>
                      <a:lnTo>
                        <a:pt x="114" y="64"/>
                      </a:lnTo>
                      <a:lnTo>
                        <a:pt x="114" y="64"/>
                      </a:lnTo>
                      <a:lnTo>
                        <a:pt x="104" y="72"/>
                      </a:lnTo>
                      <a:lnTo>
                        <a:pt x="104" y="72"/>
                      </a:lnTo>
                      <a:lnTo>
                        <a:pt x="82" y="52"/>
                      </a:lnTo>
                      <a:lnTo>
                        <a:pt x="82" y="52"/>
                      </a:lnTo>
                      <a:lnTo>
                        <a:pt x="80" y="50"/>
                      </a:lnTo>
                      <a:lnTo>
                        <a:pt x="76" y="50"/>
                      </a:lnTo>
                      <a:lnTo>
                        <a:pt x="76" y="50"/>
                      </a:lnTo>
                      <a:lnTo>
                        <a:pt x="72" y="50"/>
                      </a:lnTo>
                      <a:lnTo>
                        <a:pt x="70" y="52"/>
                      </a:lnTo>
                      <a:lnTo>
                        <a:pt x="70" y="52"/>
                      </a:lnTo>
                      <a:lnTo>
                        <a:pt x="68" y="56"/>
                      </a:lnTo>
                      <a:lnTo>
                        <a:pt x="66" y="58"/>
                      </a:lnTo>
                      <a:lnTo>
                        <a:pt x="66" y="58"/>
                      </a:lnTo>
                      <a:lnTo>
                        <a:pt x="66" y="62"/>
                      </a:lnTo>
                      <a:lnTo>
                        <a:pt x="68" y="66"/>
                      </a:lnTo>
                      <a:lnTo>
                        <a:pt x="68" y="66"/>
                      </a:lnTo>
                      <a:lnTo>
                        <a:pt x="86" y="88"/>
                      </a:lnTo>
                      <a:lnTo>
                        <a:pt x="86" y="88"/>
                      </a:lnTo>
                      <a:lnTo>
                        <a:pt x="76" y="96"/>
                      </a:lnTo>
                      <a:lnTo>
                        <a:pt x="76" y="96"/>
                      </a:lnTo>
                      <a:lnTo>
                        <a:pt x="52" y="82"/>
                      </a:lnTo>
                      <a:lnTo>
                        <a:pt x="52" y="82"/>
                      </a:lnTo>
                      <a:lnTo>
                        <a:pt x="50" y="82"/>
                      </a:lnTo>
                      <a:lnTo>
                        <a:pt x="46" y="82"/>
                      </a:lnTo>
                      <a:lnTo>
                        <a:pt x="46" y="82"/>
                      </a:lnTo>
                      <a:lnTo>
                        <a:pt x="42" y="82"/>
                      </a:lnTo>
                      <a:lnTo>
                        <a:pt x="40" y="86"/>
                      </a:lnTo>
                      <a:lnTo>
                        <a:pt x="40" y="86"/>
                      </a:lnTo>
                      <a:lnTo>
                        <a:pt x="38" y="88"/>
                      </a:lnTo>
                      <a:lnTo>
                        <a:pt x="38" y="92"/>
                      </a:lnTo>
                      <a:lnTo>
                        <a:pt x="38" y="92"/>
                      </a:lnTo>
                      <a:lnTo>
                        <a:pt x="40" y="96"/>
                      </a:lnTo>
                      <a:lnTo>
                        <a:pt x="42" y="98"/>
                      </a:lnTo>
                      <a:lnTo>
                        <a:pt x="42" y="98"/>
                      </a:lnTo>
                      <a:lnTo>
                        <a:pt x="62" y="116"/>
                      </a:lnTo>
                      <a:lnTo>
                        <a:pt x="62" y="116"/>
                      </a:lnTo>
                      <a:lnTo>
                        <a:pt x="56" y="128"/>
                      </a:lnTo>
                      <a:lnTo>
                        <a:pt x="56" y="128"/>
                      </a:lnTo>
                      <a:lnTo>
                        <a:pt x="30" y="118"/>
                      </a:lnTo>
                      <a:lnTo>
                        <a:pt x="30" y="118"/>
                      </a:lnTo>
                      <a:lnTo>
                        <a:pt x="26" y="118"/>
                      </a:lnTo>
                      <a:lnTo>
                        <a:pt x="22" y="118"/>
                      </a:lnTo>
                      <a:lnTo>
                        <a:pt x="22" y="118"/>
                      </a:lnTo>
                      <a:lnTo>
                        <a:pt x="20" y="120"/>
                      </a:lnTo>
                      <a:lnTo>
                        <a:pt x="18" y="124"/>
                      </a:lnTo>
                      <a:lnTo>
                        <a:pt x="18" y="124"/>
                      </a:lnTo>
                      <a:lnTo>
                        <a:pt x="18" y="128"/>
                      </a:lnTo>
                      <a:lnTo>
                        <a:pt x="18" y="130"/>
                      </a:lnTo>
                      <a:lnTo>
                        <a:pt x="18" y="130"/>
                      </a:lnTo>
                      <a:lnTo>
                        <a:pt x="20" y="134"/>
                      </a:lnTo>
                      <a:lnTo>
                        <a:pt x="22" y="136"/>
                      </a:lnTo>
                      <a:lnTo>
                        <a:pt x="22" y="136"/>
                      </a:lnTo>
                      <a:lnTo>
                        <a:pt x="46" y="150"/>
                      </a:lnTo>
                      <a:lnTo>
                        <a:pt x="46" y="150"/>
                      </a:lnTo>
                      <a:lnTo>
                        <a:pt x="42" y="162"/>
                      </a:lnTo>
                      <a:lnTo>
                        <a:pt x="42" y="162"/>
                      </a:lnTo>
                      <a:lnTo>
                        <a:pt x="14" y="158"/>
                      </a:lnTo>
                      <a:lnTo>
                        <a:pt x="14" y="158"/>
                      </a:lnTo>
                      <a:lnTo>
                        <a:pt x="12" y="158"/>
                      </a:lnTo>
                      <a:lnTo>
                        <a:pt x="8" y="160"/>
                      </a:lnTo>
                      <a:lnTo>
                        <a:pt x="8" y="160"/>
                      </a:lnTo>
                      <a:lnTo>
                        <a:pt x="6" y="162"/>
                      </a:lnTo>
                      <a:lnTo>
                        <a:pt x="4" y="166"/>
                      </a:lnTo>
                      <a:lnTo>
                        <a:pt x="4" y="166"/>
                      </a:lnTo>
                      <a:lnTo>
                        <a:pt x="4" y="170"/>
                      </a:lnTo>
                      <a:lnTo>
                        <a:pt x="6" y="172"/>
                      </a:lnTo>
                      <a:lnTo>
                        <a:pt x="6" y="172"/>
                      </a:lnTo>
                      <a:lnTo>
                        <a:pt x="8" y="176"/>
                      </a:lnTo>
                      <a:lnTo>
                        <a:pt x="10" y="176"/>
                      </a:lnTo>
                      <a:lnTo>
                        <a:pt x="10" y="176"/>
                      </a:lnTo>
                      <a:lnTo>
                        <a:pt x="38" y="186"/>
                      </a:lnTo>
                      <a:lnTo>
                        <a:pt x="38" y="186"/>
                      </a:lnTo>
                      <a:lnTo>
                        <a:pt x="36" y="198"/>
                      </a:lnTo>
                      <a:lnTo>
                        <a:pt x="36" y="198"/>
                      </a:lnTo>
                      <a:lnTo>
                        <a:pt x="8" y="200"/>
                      </a:lnTo>
                      <a:lnTo>
                        <a:pt x="8" y="200"/>
                      </a:lnTo>
                      <a:lnTo>
                        <a:pt x="4" y="202"/>
                      </a:lnTo>
                      <a:lnTo>
                        <a:pt x="2" y="204"/>
                      </a:lnTo>
                      <a:lnTo>
                        <a:pt x="2" y="204"/>
                      </a:lnTo>
                      <a:lnTo>
                        <a:pt x="0" y="206"/>
                      </a:lnTo>
                      <a:lnTo>
                        <a:pt x="0" y="210"/>
                      </a:lnTo>
                      <a:lnTo>
                        <a:pt x="0" y="210"/>
                      </a:lnTo>
                      <a:lnTo>
                        <a:pt x="0" y="214"/>
                      </a:lnTo>
                      <a:lnTo>
                        <a:pt x="2" y="216"/>
                      </a:lnTo>
                      <a:lnTo>
                        <a:pt x="2" y="216"/>
                      </a:lnTo>
                      <a:lnTo>
                        <a:pt x="4" y="218"/>
                      </a:lnTo>
                      <a:lnTo>
                        <a:pt x="8" y="220"/>
                      </a:lnTo>
                      <a:lnTo>
                        <a:pt x="8" y="220"/>
                      </a:lnTo>
                      <a:lnTo>
                        <a:pt x="36" y="222"/>
                      </a:lnTo>
                      <a:lnTo>
                        <a:pt x="36" y="222"/>
                      </a:lnTo>
                      <a:lnTo>
                        <a:pt x="38" y="234"/>
                      </a:lnTo>
                      <a:lnTo>
                        <a:pt x="38" y="234"/>
                      </a:lnTo>
                      <a:lnTo>
                        <a:pt x="10" y="242"/>
                      </a:lnTo>
                      <a:lnTo>
                        <a:pt x="10" y="242"/>
                      </a:lnTo>
                      <a:lnTo>
                        <a:pt x="8" y="244"/>
                      </a:lnTo>
                      <a:lnTo>
                        <a:pt x="6" y="248"/>
                      </a:lnTo>
                      <a:lnTo>
                        <a:pt x="6" y="248"/>
                      </a:lnTo>
                      <a:lnTo>
                        <a:pt x="4" y="250"/>
                      </a:lnTo>
                      <a:lnTo>
                        <a:pt x="4" y="254"/>
                      </a:lnTo>
                      <a:lnTo>
                        <a:pt x="4" y="254"/>
                      </a:lnTo>
                      <a:lnTo>
                        <a:pt x="6" y="258"/>
                      </a:lnTo>
                      <a:lnTo>
                        <a:pt x="8" y="260"/>
                      </a:lnTo>
                      <a:lnTo>
                        <a:pt x="8" y="260"/>
                      </a:lnTo>
                      <a:lnTo>
                        <a:pt x="10" y="262"/>
                      </a:lnTo>
                      <a:lnTo>
                        <a:pt x="14" y="262"/>
                      </a:lnTo>
                      <a:lnTo>
                        <a:pt x="14" y="262"/>
                      </a:lnTo>
                      <a:lnTo>
                        <a:pt x="42" y="258"/>
                      </a:lnTo>
                      <a:lnTo>
                        <a:pt x="42" y="258"/>
                      </a:lnTo>
                      <a:lnTo>
                        <a:pt x="46" y="270"/>
                      </a:lnTo>
                      <a:lnTo>
                        <a:pt x="46" y="270"/>
                      </a:lnTo>
                      <a:lnTo>
                        <a:pt x="22" y="284"/>
                      </a:lnTo>
                      <a:lnTo>
                        <a:pt x="22" y="284"/>
                      </a:lnTo>
                      <a:lnTo>
                        <a:pt x="20" y="286"/>
                      </a:lnTo>
                      <a:lnTo>
                        <a:pt x="18" y="290"/>
                      </a:lnTo>
                      <a:lnTo>
                        <a:pt x="18" y="290"/>
                      </a:lnTo>
                      <a:lnTo>
                        <a:pt x="18" y="292"/>
                      </a:lnTo>
                      <a:lnTo>
                        <a:pt x="18" y="296"/>
                      </a:lnTo>
                      <a:lnTo>
                        <a:pt x="18" y="296"/>
                      </a:lnTo>
                      <a:lnTo>
                        <a:pt x="20" y="300"/>
                      </a:lnTo>
                      <a:lnTo>
                        <a:pt x="22" y="300"/>
                      </a:lnTo>
                      <a:lnTo>
                        <a:pt x="22" y="300"/>
                      </a:lnTo>
                      <a:lnTo>
                        <a:pt x="26" y="302"/>
                      </a:lnTo>
                      <a:lnTo>
                        <a:pt x="30" y="302"/>
                      </a:lnTo>
                      <a:lnTo>
                        <a:pt x="30" y="302"/>
                      </a:lnTo>
                      <a:lnTo>
                        <a:pt x="56" y="292"/>
                      </a:lnTo>
                      <a:lnTo>
                        <a:pt x="56" y="292"/>
                      </a:lnTo>
                      <a:lnTo>
                        <a:pt x="62" y="304"/>
                      </a:lnTo>
                      <a:lnTo>
                        <a:pt x="62" y="304"/>
                      </a:lnTo>
                      <a:lnTo>
                        <a:pt x="42" y="322"/>
                      </a:lnTo>
                      <a:lnTo>
                        <a:pt x="42" y="322"/>
                      </a:lnTo>
                      <a:lnTo>
                        <a:pt x="40" y="324"/>
                      </a:lnTo>
                      <a:lnTo>
                        <a:pt x="38" y="328"/>
                      </a:lnTo>
                      <a:lnTo>
                        <a:pt x="38" y="328"/>
                      </a:lnTo>
                      <a:lnTo>
                        <a:pt x="38" y="332"/>
                      </a:lnTo>
                      <a:lnTo>
                        <a:pt x="40" y="334"/>
                      </a:lnTo>
                      <a:lnTo>
                        <a:pt x="40" y="334"/>
                      </a:lnTo>
                      <a:lnTo>
                        <a:pt x="42" y="336"/>
                      </a:lnTo>
                      <a:lnTo>
                        <a:pt x="46" y="338"/>
                      </a:lnTo>
                      <a:lnTo>
                        <a:pt x="46" y="338"/>
                      </a:lnTo>
                      <a:lnTo>
                        <a:pt x="50" y="338"/>
                      </a:lnTo>
                      <a:lnTo>
                        <a:pt x="52" y="338"/>
                      </a:lnTo>
                      <a:lnTo>
                        <a:pt x="52" y="338"/>
                      </a:lnTo>
                      <a:lnTo>
                        <a:pt x="76" y="322"/>
                      </a:lnTo>
                      <a:lnTo>
                        <a:pt x="76" y="322"/>
                      </a:lnTo>
                      <a:lnTo>
                        <a:pt x="86" y="332"/>
                      </a:lnTo>
                      <a:lnTo>
                        <a:pt x="86" y="332"/>
                      </a:lnTo>
                      <a:lnTo>
                        <a:pt x="68" y="354"/>
                      </a:lnTo>
                      <a:lnTo>
                        <a:pt x="68" y="354"/>
                      </a:lnTo>
                      <a:lnTo>
                        <a:pt x="66" y="358"/>
                      </a:lnTo>
                      <a:lnTo>
                        <a:pt x="66" y="362"/>
                      </a:lnTo>
                      <a:lnTo>
                        <a:pt x="66" y="362"/>
                      </a:lnTo>
                      <a:lnTo>
                        <a:pt x="68" y="364"/>
                      </a:lnTo>
                      <a:lnTo>
                        <a:pt x="70" y="368"/>
                      </a:lnTo>
                      <a:lnTo>
                        <a:pt x="70" y="368"/>
                      </a:lnTo>
                      <a:lnTo>
                        <a:pt x="72" y="370"/>
                      </a:lnTo>
                      <a:lnTo>
                        <a:pt x="76" y="370"/>
                      </a:lnTo>
                      <a:lnTo>
                        <a:pt x="76" y="370"/>
                      </a:lnTo>
                      <a:lnTo>
                        <a:pt x="80" y="370"/>
                      </a:lnTo>
                      <a:lnTo>
                        <a:pt x="82" y="368"/>
                      </a:lnTo>
                      <a:lnTo>
                        <a:pt x="82" y="368"/>
                      </a:lnTo>
                      <a:lnTo>
                        <a:pt x="104" y="348"/>
                      </a:lnTo>
                      <a:lnTo>
                        <a:pt x="104" y="348"/>
                      </a:lnTo>
                      <a:lnTo>
                        <a:pt x="114" y="356"/>
                      </a:lnTo>
                      <a:lnTo>
                        <a:pt x="114" y="356"/>
                      </a:lnTo>
                      <a:lnTo>
                        <a:pt x="102" y="382"/>
                      </a:lnTo>
                      <a:lnTo>
                        <a:pt x="102" y="382"/>
                      </a:lnTo>
                      <a:lnTo>
                        <a:pt x="100" y="384"/>
                      </a:lnTo>
                      <a:lnTo>
                        <a:pt x="102" y="388"/>
                      </a:lnTo>
                      <a:lnTo>
                        <a:pt x="102" y="388"/>
                      </a:lnTo>
                      <a:lnTo>
                        <a:pt x="102" y="392"/>
                      </a:lnTo>
                      <a:lnTo>
                        <a:pt x="106" y="394"/>
                      </a:lnTo>
                      <a:lnTo>
                        <a:pt x="106" y="394"/>
                      </a:lnTo>
                      <a:lnTo>
                        <a:pt x="108" y="394"/>
                      </a:lnTo>
                      <a:lnTo>
                        <a:pt x="112" y="394"/>
                      </a:lnTo>
                      <a:lnTo>
                        <a:pt x="112" y="394"/>
                      </a:lnTo>
                      <a:lnTo>
                        <a:pt x="116" y="394"/>
                      </a:lnTo>
                      <a:lnTo>
                        <a:pt x="118" y="392"/>
                      </a:lnTo>
                      <a:lnTo>
                        <a:pt x="118" y="392"/>
                      </a:lnTo>
                      <a:lnTo>
                        <a:pt x="134" y="368"/>
                      </a:lnTo>
                      <a:lnTo>
                        <a:pt x="134" y="368"/>
                      </a:lnTo>
                      <a:lnTo>
                        <a:pt x="146" y="372"/>
                      </a:lnTo>
                      <a:lnTo>
                        <a:pt x="146" y="372"/>
                      </a:lnTo>
                      <a:lnTo>
                        <a:pt x="140" y="400"/>
                      </a:lnTo>
                      <a:lnTo>
                        <a:pt x="140" y="400"/>
                      </a:lnTo>
                      <a:lnTo>
                        <a:pt x="140" y="404"/>
                      </a:lnTo>
                      <a:lnTo>
                        <a:pt x="140" y="408"/>
                      </a:lnTo>
                      <a:lnTo>
                        <a:pt x="140" y="408"/>
                      </a:lnTo>
                      <a:lnTo>
                        <a:pt x="142" y="410"/>
                      </a:lnTo>
                      <a:lnTo>
                        <a:pt x="146" y="412"/>
                      </a:lnTo>
                      <a:lnTo>
                        <a:pt x="146" y="412"/>
                      </a:lnTo>
                      <a:lnTo>
                        <a:pt x="150" y="412"/>
                      </a:lnTo>
                      <a:lnTo>
                        <a:pt x="152" y="412"/>
                      </a:lnTo>
                      <a:lnTo>
                        <a:pt x="152" y="412"/>
                      </a:lnTo>
                      <a:lnTo>
                        <a:pt x="156" y="410"/>
                      </a:lnTo>
                      <a:lnTo>
                        <a:pt x="158" y="406"/>
                      </a:lnTo>
                      <a:lnTo>
                        <a:pt x="158" y="406"/>
                      </a:lnTo>
                      <a:lnTo>
                        <a:pt x="168" y="380"/>
                      </a:lnTo>
                      <a:lnTo>
                        <a:pt x="168" y="380"/>
                      </a:lnTo>
                      <a:lnTo>
                        <a:pt x="180" y="382"/>
                      </a:lnTo>
                      <a:lnTo>
                        <a:pt x="180" y="382"/>
                      </a:lnTo>
                      <a:lnTo>
                        <a:pt x="180" y="412"/>
                      </a:lnTo>
                      <a:lnTo>
                        <a:pt x="180" y="412"/>
                      </a:lnTo>
                      <a:lnTo>
                        <a:pt x="182" y="414"/>
                      </a:lnTo>
                      <a:lnTo>
                        <a:pt x="184" y="418"/>
                      </a:lnTo>
                      <a:lnTo>
                        <a:pt x="184" y="418"/>
                      </a:lnTo>
                      <a:lnTo>
                        <a:pt x="186" y="420"/>
                      </a:lnTo>
                      <a:lnTo>
                        <a:pt x="190" y="420"/>
                      </a:lnTo>
                      <a:lnTo>
                        <a:pt x="190" y="420"/>
                      </a:lnTo>
                      <a:lnTo>
                        <a:pt x="192" y="420"/>
                      </a:lnTo>
                      <a:lnTo>
                        <a:pt x="196" y="418"/>
                      </a:lnTo>
                      <a:lnTo>
                        <a:pt x="196" y="418"/>
                      </a:lnTo>
                      <a:lnTo>
                        <a:pt x="198" y="416"/>
                      </a:lnTo>
                      <a:lnTo>
                        <a:pt x="200" y="414"/>
                      </a:lnTo>
                      <a:lnTo>
                        <a:pt x="200" y="414"/>
                      </a:lnTo>
                      <a:lnTo>
                        <a:pt x="206" y="386"/>
                      </a:lnTo>
                      <a:lnTo>
                        <a:pt x="206" y="386"/>
                      </a:lnTo>
                      <a:lnTo>
                        <a:pt x="212" y="386"/>
                      </a:lnTo>
                      <a:lnTo>
                        <a:pt x="212" y="386"/>
                      </a:lnTo>
                      <a:lnTo>
                        <a:pt x="218" y="386"/>
                      </a:lnTo>
                      <a:lnTo>
                        <a:pt x="218" y="386"/>
                      </a:lnTo>
                      <a:lnTo>
                        <a:pt x="222" y="414"/>
                      </a:lnTo>
                      <a:lnTo>
                        <a:pt x="222" y="414"/>
                      </a:lnTo>
                      <a:lnTo>
                        <a:pt x="224" y="416"/>
                      </a:lnTo>
                      <a:lnTo>
                        <a:pt x="226" y="418"/>
                      </a:lnTo>
                      <a:lnTo>
                        <a:pt x="226" y="418"/>
                      </a:lnTo>
                      <a:lnTo>
                        <a:pt x="230" y="420"/>
                      </a:lnTo>
                      <a:lnTo>
                        <a:pt x="234" y="420"/>
                      </a:lnTo>
                      <a:lnTo>
                        <a:pt x="234" y="420"/>
                      </a:lnTo>
                      <a:lnTo>
                        <a:pt x="236" y="420"/>
                      </a:lnTo>
                      <a:lnTo>
                        <a:pt x="240" y="418"/>
                      </a:lnTo>
                      <a:lnTo>
                        <a:pt x="240" y="418"/>
                      </a:lnTo>
                      <a:lnTo>
                        <a:pt x="242" y="414"/>
                      </a:lnTo>
                      <a:lnTo>
                        <a:pt x="242" y="412"/>
                      </a:lnTo>
                      <a:lnTo>
                        <a:pt x="242" y="412"/>
                      </a:lnTo>
                      <a:lnTo>
                        <a:pt x="242" y="382"/>
                      </a:lnTo>
                      <a:lnTo>
                        <a:pt x="242" y="382"/>
                      </a:lnTo>
                      <a:lnTo>
                        <a:pt x="254" y="380"/>
                      </a:lnTo>
                      <a:lnTo>
                        <a:pt x="254" y="380"/>
                      </a:lnTo>
                      <a:lnTo>
                        <a:pt x="264" y="406"/>
                      </a:lnTo>
                      <a:lnTo>
                        <a:pt x="264" y="406"/>
                      </a:lnTo>
                      <a:lnTo>
                        <a:pt x="266" y="410"/>
                      </a:lnTo>
                      <a:lnTo>
                        <a:pt x="270" y="412"/>
                      </a:lnTo>
                      <a:lnTo>
                        <a:pt x="270" y="412"/>
                      </a:lnTo>
                      <a:lnTo>
                        <a:pt x="274" y="412"/>
                      </a:lnTo>
                      <a:lnTo>
                        <a:pt x="276" y="412"/>
                      </a:lnTo>
                      <a:lnTo>
                        <a:pt x="276" y="412"/>
                      </a:lnTo>
                      <a:lnTo>
                        <a:pt x="280" y="410"/>
                      </a:lnTo>
                      <a:lnTo>
                        <a:pt x="282" y="408"/>
                      </a:lnTo>
                      <a:lnTo>
                        <a:pt x="282" y="408"/>
                      </a:lnTo>
                      <a:lnTo>
                        <a:pt x="284" y="404"/>
                      </a:lnTo>
                      <a:lnTo>
                        <a:pt x="284" y="400"/>
                      </a:lnTo>
                      <a:lnTo>
                        <a:pt x="284" y="400"/>
                      </a:lnTo>
                      <a:lnTo>
                        <a:pt x="276" y="372"/>
                      </a:lnTo>
                      <a:lnTo>
                        <a:pt x="276" y="372"/>
                      </a:lnTo>
                      <a:lnTo>
                        <a:pt x="288" y="368"/>
                      </a:lnTo>
                      <a:lnTo>
                        <a:pt x="288" y="368"/>
                      </a:lnTo>
                      <a:lnTo>
                        <a:pt x="304" y="392"/>
                      </a:lnTo>
                      <a:lnTo>
                        <a:pt x="304" y="392"/>
                      </a:lnTo>
                      <a:lnTo>
                        <a:pt x="308" y="394"/>
                      </a:lnTo>
                      <a:lnTo>
                        <a:pt x="310" y="394"/>
                      </a:lnTo>
                      <a:lnTo>
                        <a:pt x="310" y="394"/>
                      </a:lnTo>
                      <a:lnTo>
                        <a:pt x="314" y="394"/>
                      </a:lnTo>
                      <a:lnTo>
                        <a:pt x="318" y="394"/>
                      </a:lnTo>
                      <a:lnTo>
                        <a:pt x="318" y="394"/>
                      </a:lnTo>
                      <a:lnTo>
                        <a:pt x="320" y="392"/>
                      </a:lnTo>
                      <a:lnTo>
                        <a:pt x="322" y="388"/>
                      </a:lnTo>
                      <a:lnTo>
                        <a:pt x="322" y="388"/>
                      </a:lnTo>
                      <a:lnTo>
                        <a:pt x="322" y="384"/>
                      </a:lnTo>
                      <a:lnTo>
                        <a:pt x="322" y="382"/>
                      </a:lnTo>
                      <a:lnTo>
                        <a:pt x="322" y="382"/>
                      </a:lnTo>
                      <a:lnTo>
                        <a:pt x="310" y="356"/>
                      </a:lnTo>
                      <a:lnTo>
                        <a:pt x="310" y="356"/>
                      </a:lnTo>
                      <a:lnTo>
                        <a:pt x="320" y="348"/>
                      </a:lnTo>
                      <a:lnTo>
                        <a:pt x="320" y="348"/>
                      </a:lnTo>
                      <a:lnTo>
                        <a:pt x="340" y="368"/>
                      </a:lnTo>
                      <a:lnTo>
                        <a:pt x="340" y="368"/>
                      </a:lnTo>
                      <a:lnTo>
                        <a:pt x="344" y="370"/>
                      </a:lnTo>
                      <a:lnTo>
                        <a:pt x="346" y="370"/>
                      </a:lnTo>
                      <a:lnTo>
                        <a:pt x="346" y="370"/>
                      </a:lnTo>
                      <a:lnTo>
                        <a:pt x="350" y="370"/>
                      </a:lnTo>
                      <a:lnTo>
                        <a:pt x="352" y="368"/>
                      </a:lnTo>
                      <a:lnTo>
                        <a:pt x="352" y="368"/>
                      </a:lnTo>
                      <a:lnTo>
                        <a:pt x="354" y="364"/>
                      </a:lnTo>
                      <a:lnTo>
                        <a:pt x="356" y="362"/>
                      </a:lnTo>
                      <a:lnTo>
                        <a:pt x="356" y="362"/>
                      </a:lnTo>
                      <a:lnTo>
                        <a:pt x="356" y="358"/>
                      </a:lnTo>
                      <a:lnTo>
                        <a:pt x="354" y="354"/>
                      </a:lnTo>
                      <a:lnTo>
                        <a:pt x="354" y="354"/>
                      </a:lnTo>
                      <a:lnTo>
                        <a:pt x="338" y="332"/>
                      </a:lnTo>
                      <a:lnTo>
                        <a:pt x="338" y="332"/>
                      </a:lnTo>
                      <a:lnTo>
                        <a:pt x="346" y="322"/>
                      </a:lnTo>
                      <a:lnTo>
                        <a:pt x="346" y="322"/>
                      </a:lnTo>
                      <a:lnTo>
                        <a:pt x="370" y="338"/>
                      </a:lnTo>
                      <a:lnTo>
                        <a:pt x="370" y="338"/>
                      </a:lnTo>
                      <a:lnTo>
                        <a:pt x="374" y="338"/>
                      </a:lnTo>
                      <a:lnTo>
                        <a:pt x="376" y="338"/>
                      </a:lnTo>
                      <a:lnTo>
                        <a:pt x="376" y="338"/>
                      </a:lnTo>
                      <a:lnTo>
                        <a:pt x="380" y="336"/>
                      </a:lnTo>
                      <a:lnTo>
                        <a:pt x="382" y="334"/>
                      </a:lnTo>
                      <a:lnTo>
                        <a:pt x="382" y="334"/>
                      </a:lnTo>
                      <a:lnTo>
                        <a:pt x="384" y="332"/>
                      </a:lnTo>
                      <a:lnTo>
                        <a:pt x="384" y="328"/>
                      </a:lnTo>
                      <a:lnTo>
                        <a:pt x="384" y="328"/>
                      </a:lnTo>
                      <a:lnTo>
                        <a:pt x="384" y="324"/>
                      </a:lnTo>
                      <a:lnTo>
                        <a:pt x="382" y="322"/>
                      </a:lnTo>
                      <a:lnTo>
                        <a:pt x="382" y="322"/>
                      </a:lnTo>
                      <a:lnTo>
                        <a:pt x="360" y="304"/>
                      </a:lnTo>
                      <a:lnTo>
                        <a:pt x="360" y="304"/>
                      </a:lnTo>
                      <a:lnTo>
                        <a:pt x="366" y="292"/>
                      </a:lnTo>
                      <a:lnTo>
                        <a:pt x="366" y="292"/>
                      </a:lnTo>
                      <a:lnTo>
                        <a:pt x="394" y="302"/>
                      </a:lnTo>
                      <a:lnTo>
                        <a:pt x="394" y="302"/>
                      </a:lnTo>
                      <a:lnTo>
                        <a:pt x="396" y="302"/>
                      </a:lnTo>
                      <a:lnTo>
                        <a:pt x="400" y="300"/>
                      </a:lnTo>
                      <a:lnTo>
                        <a:pt x="400" y="300"/>
                      </a:lnTo>
                      <a:lnTo>
                        <a:pt x="402" y="300"/>
                      </a:lnTo>
                      <a:lnTo>
                        <a:pt x="404" y="296"/>
                      </a:lnTo>
                      <a:lnTo>
                        <a:pt x="404" y="296"/>
                      </a:lnTo>
                      <a:lnTo>
                        <a:pt x="406" y="292"/>
                      </a:lnTo>
                      <a:lnTo>
                        <a:pt x="404" y="290"/>
                      </a:lnTo>
                      <a:lnTo>
                        <a:pt x="404" y="290"/>
                      </a:lnTo>
                      <a:lnTo>
                        <a:pt x="404" y="286"/>
                      </a:lnTo>
                      <a:lnTo>
                        <a:pt x="400" y="284"/>
                      </a:lnTo>
                      <a:lnTo>
                        <a:pt x="400" y="284"/>
                      </a:lnTo>
                      <a:lnTo>
                        <a:pt x="376" y="270"/>
                      </a:lnTo>
                      <a:lnTo>
                        <a:pt x="376" y="270"/>
                      </a:lnTo>
                      <a:lnTo>
                        <a:pt x="380" y="258"/>
                      </a:lnTo>
                      <a:lnTo>
                        <a:pt x="380" y="258"/>
                      </a:lnTo>
                      <a:lnTo>
                        <a:pt x="408" y="262"/>
                      </a:lnTo>
                      <a:lnTo>
                        <a:pt x="408" y="262"/>
                      </a:lnTo>
                      <a:lnTo>
                        <a:pt x="412" y="262"/>
                      </a:lnTo>
                      <a:lnTo>
                        <a:pt x="414" y="260"/>
                      </a:lnTo>
                      <a:lnTo>
                        <a:pt x="414" y="260"/>
                      </a:lnTo>
                      <a:lnTo>
                        <a:pt x="416" y="258"/>
                      </a:lnTo>
                      <a:lnTo>
                        <a:pt x="418" y="254"/>
                      </a:lnTo>
                      <a:lnTo>
                        <a:pt x="418" y="254"/>
                      </a:lnTo>
                      <a:lnTo>
                        <a:pt x="418" y="250"/>
                      </a:lnTo>
                      <a:lnTo>
                        <a:pt x="418" y="248"/>
                      </a:lnTo>
                      <a:lnTo>
                        <a:pt x="418" y="248"/>
                      </a:lnTo>
                      <a:lnTo>
                        <a:pt x="416" y="244"/>
                      </a:lnTo>
                      <a:lnTo>
                        <a:pt x="412" y="242"/>
                      </a:lnTo>
                      <a:lnTo>
                        <a:pt x="412" y="242"/>
                      </a:lnTo>
                      <a:lnTo>
                        <a:pt x="384" y="234"/>
                      </a:lnTo>
                      <a:lnTo>
                        <a:pt x="384" y="234"/>
                      </a:lnTo>
                      <a:lnTo>
                        <a:pt x="386" y="222"/>
                      </a:lnTo>
                      <a:lnTo>
                        <a:pt x="386" y="222"/>
                      </a:lnTo>
                      <a:lnTo>
                        <a:pt x="414" y="220"/>
                      </a:lnTo>
                      <a:close/>
                      <a:moveTo>
                        <a:pt x="212" y="350"/>
                      </a:moveTo>
                      <a:lnTo>
                        <a:pt x="212" y="350"/>
                      </a:lnTo>
                      <a:lnTo>
                        <a:pt x="196" y="350"/>
                      </a:lnTo>
                      <a:lnTo>
                        <a:pt x="184" y="348"/>
                      </a:lnTo>
                      <a:lnTo>
                        <a:pt x="170" y="344"/>
                      </a:lnTo>
                      <a:lnTo>
                        <a:pt x="156" y="340"/>
                      </a:lnTo>
                      <a:lnTo>
                        <a:pt x="144" y="334"/>
                      </a:lnTo>
                      <a:lnTo>
                        <a:pt x="134" y="326"/>
                      </a:lnTo>
                      <a:lnTo>
                        <a:pt x="122" y="318"/>
                      </a:lnTo>
                      <a:lnTo>
                        <a:pt x="112" y="310"/>
                      </a:lnTo>
                      <a:lnTo>
                        <a:pt x="104" y="300"/>
                      </a:lnTo>
                      <a:lnTo>
                        <a:pt x="96" y="288"/>
                      </a:lnTo>
                      <a:lnTo>
                        <a:pt x="88" y="276"/>
                      </a:lnTo>
                      <a:lnTo>
                        <a:pt x="82" y="264"/>
                      </a:lnTo>
                      <a:lnTo>
                        <a:pt x="78" y="252"/>
                      </a:lnTo>
                      <a:lnTo>
                        <a:pt x="74" y="238"/>
                      </a:lnTo>
                      <a:lnTo>
                        <a:pt x="72" y="224"/>
                      </a:lnTo>
                      <a:lnTo>
                        <a:pt x="72" y="210"/>
                      </a:lnTo>
                      <a:lnTo>
                        <a:pt x="72" y="210"/>
                      </a:lnTo>
                      <a:lnTo>
                        <a:pt x="72" y="196"/>
                      </a:lnTo>
                      <a:lnTo>
                        <a:pt x="74" y="182"/>
                      </a:lnTo>
                      <a:lnTo>
                        <a:pt x="78" y="168"/>
                      </a:lnTo>
                      <a:lnTo>
                        <a:pt x="82" y="156"/>
                      </a:lnTo>
                      <a:lnTo>
                        <a:pt x="88" y="144"/>
                      </a:lnTo>
                      <a:lnTo>
                        <a:pt x="96" y="132"/>
                      </a:lnTo>
                      <a:lnTo>
                        <a:pt x="104" y="120"/>
                      </a:lnTo>
                      <a:lnTo>
                        <a:pt x="112" y="110"/>
                      </a:lnTo>
                      <a:lnTo>
                        <a:pt x="122" y="102"/>
                      </a:lnTo>
                      <a:lnTo>
                        <a:pt x="134" y="94"/>
                      </a:lnTo>
                      <a:lnTo>
                        <a:pt x="144" y="86"/>
                      </a:lnTo>
                      <a:lnTo>
                        <a:pt x="156" y="80"/>
                      </a:lnTo>
                      <a:lnTo>
                        <a:pt x="170" y="76"/>
                      </a:lnTo>
                      <a:lnTo>
                        <a:pt x="184" y="72"/>
                      </a:lnTo>
                      <a:lnTo>
                        <a:pt x="196" y="70"/>
                      </a:lnTo>
                      <a:lnTo>
                        <a:pt x="212" y="70"/>
                      </a:lnTo>
                      <a:lnTo>
                        <a:pt x="212" y="70"/>
                      </a:lnTo>
                      <a:lnTo>
                        <a:pt x="226" y="70"/>
                      </a:lnTo>
                      <a:lnTo>
                        <a:pt x="240" y="72"/>
                      </a:lnTo>
                      <a:lnTo>
                        <a:pt x="252" y="76"/>
                      </a:lnTo>
                      <a:lnTo>
                        <a:pt x="266" y="80"/>
                      </a:lnTo>
                      <a:lnTo>
                        <a:pt x="278" y="86"/>
                      </a:lnTo>
                      <a:lnTo>
                        <a:pt x="290" y="94"/>
                      </a:lnTo>
                      <a:lnTo>
                        <a:pt x="300" y="102"/>
                      </a:lnTo>
                      <a:lnTo>
                        <a:pt x="310" y="110"/>
                      </a:lnTo>
                      <a:lnTo>
                        <a:pt x="320" y="120"/>
                      </a:lnTo>
                      <a:lnTo>
                        <a:pt x="328" y="132"/>
                      </a:lnTo>
                      <a:lnTo>
                        <a:pt x="334" y="144"/>
                      </a:lnTo>
                      <a:lnTo>
                        <a:pt x="340" y="156"/>
                      </a:lnTo>
                      <a:lnTo>
                        <a:pt x="344" y="168"/>
                      </a:lnTo>
                      <a:lnTo>
                        <a:pt x="348" y="182"/>
                      </a:lnTo>
                      <a:lnTo>
                        <a:pt x="350" y="196"/>
                      </a:lnTo>
                      <a:lnTo>
                        <a:pt x="352" y="210"/>
                      </a:lnTo>
                      <a:lnTo>
                        <a:pt x="352" y="210"/>
                      </a:lnTo>
                      <a:lnTo>
                        <a:pt x="350" y="224"/>
                      </a:lnTo>
                      <a:lnTo>
                        <a:pt x="348" y="238"/>
                      </a:lnTo>
                      <a:lnTo>
                        <a:pt x="344" y="252"/>
                      </a:lnTo>
                      <a:lnTo>
                        <a:pt x="340" y="264"/>
                      </a:lnTo>
                      <a:lnTo>
                        <a:pt x="334" y="276"/>
                      </a:lnTo>
                      <a:lnTo>
                        <a:pt x="328" y="288"/>
                      </a:lnTo>
                      <a:lnTo>
                        <a:pt x="320" y="300"/>
                      </a:lnTo>
                      <a:lnTo>
                        <a:pt x="310" y="310"/>
                      </a:lnTo>
                      <a:lnTo>
                        <a:pt x="300" y="318"/>
                      </a:lnTo>
                      <a:lnTo>
                        <a:pt x="290" y="326"/>
                      </a:lnTo>
                      <a:lnTo>
                        <a:pt x="278" y="334"/>
                      </a:lnTo>
                      <a:lnTo>
                        <a:pt x="266" y="340"/>
                      </a:lnTo>
                      <a:lnTo>
                        <a:pt x="252" y="344"/>
                      </a:lnTo>
                      <a:lnTo>
                        <a:pt x="240" y="348"/>
                      </a:lnTo>
                      <a:lnTo>
                        <a:pt x="226" y="350"/>
                      </a:lnTo>
                      <a:lnTo>
                        <a:pt x="212" y="35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8" name="Freeform 66"/>
                <p:cNvSpPr>
                  <a:spLocks/>
                </p:cNvSpPr>
                <p:nvPr/>
              </p:nvSpPr>
              <p:spPr bwMode="auto">
                <a:xfrm>
                  <a:off x="8249" y="3760"/>
                  <a:ext cx="422" cy="420"/>
                </a:xfrm>
                <a:custGeom>
                  <a:avLst/>
                  <a:gdLst>
                    <a:gd name="T0" fmla="*/ 422 w 422"/>
                    <a:gd name="T1" fmla="*/ 206 h 420"/>
                    <a:gd name="T2" fmla="*/ 384 w 422"/>
                    <a:gd name="T3" fmla="*/ 186 h 420"/>
                    <a:gd name="T4" fmla="*/ 416 w 422"/>
                    <a:gd name="T5" fmla="*/ 162 h 420"/>
                    <a:gd name="T6" fmla="*/ 376 w 422"/>
                    <a:gd name="T7" fmla="*/ 150 h 420"/>
                    <a:gd name="T8" fmla="*/ 402 w 422"/>
                    <a:gd name="T9" fmla="*/ 120 h 420"/>
                    <a:gd name="T10" fmla="*/ 360 w 422"/>
                    <a:gd name="T11" fmla="*/ 116 h 420"/>
                    <a:gd name="T12" fmla="*/ 380 w 422"/>
                    <a:gd name="T13" fmla="*/ 82 h 420"/>
                    <a:gd name="T14" fmla="*/ 338 w 422"/>
                    <a:gd name="T15" fmla="*/ 88 h 420"/>
                    <a:gd name="T16" fmla="*/ 350 w 422"/>
                    <a:gd name="T17" fmla="*/ 50 h 420"/>
                    <a:gd name="T18" fmla="*/ 310 w 422"/>
                    <a:gd name="T19" fmla="*/ 64 h 420"/>
                    <a:gd name="T20" fmla="*/ 314 w 422"/>
                    <a:gd name="T21" fmla="*/ 26 h 420"/>
                    <a:gd name="T22" fmla="*/ 276 w 422"/>
                    <a:gd name="T23" fmla="*/ 48 h 420"/>
                    <a:gd name="T24" fmla="*/ 274 w 422"/>
                    <a:gd name="T25" fmla="*/ 8 h 420"/>
                    <a:gd name="T26" fmla="*/ 242 w 422"/>
                    <a:gd name="T27" fmla="*/ 36 h 420"/>
                    <a:gd name="T28" fmla="*/ 230 w 422"/>
                    <a:gd name="T29" fmla="*/ 0 h 420"/>
                    <a:gd name="T30" fmla="*/ 212 w 422"/>
                    <a:gd name="T31" fmla="*/ 34 h 420"/>
                    <a:gd name="T32" fmla="*/ 190 w 422"/>
                    <a:gd name="T33" fmla="*/ 0 h 420"/>
                    <a:gd name="T34" fmla="*/ 180 w 422"/>
                    <a:gd name="T35" fmla="*/ 36 h 420"/>
                    <a:gd name="T36" fmla="*/ 146 w 422"/>
                    <a:gd name="T37" fmla="*/ 8 h 420"/>
                    <a:gd name="T38" fmla="*/ 146 w 422"/>
                    <a:gd name="T39" fmla="*/ 48 h 420"/>
                    <a:gd name="T40" fmla="*/ 106 w 422"/>
                    <a:gd name="T41" fmla="*/ 26 h 420"/>
                    <a:gd name="T42" fmla="*/ 114 w 422"/>
                    <a:gd name="T43" fmla="*/ 64 h 420"/>
                    <a:gd name="T44" fmla="*/ 70 w 422"/>
                    <a:gd name="T45" fmla="*/ 52 h 420"/>
                    <a:gd name="T46" fmla="*/ 86 w 422"/>
                    <a:gd name="T47" fmla="*/ 88 h 420"/>
                    <a:gd name="T48" fmla="*/ 40 w 422"/>
                    <a:gd name="T49" fmla="*/ 86 h 420"/>
                    <a:gd name="T50" fmla="*/ 62 w 422"/>
                    <a:gd name="T51" fmla="*/ 116 h 420"/>
                    <a:gd name="T52" fmla="*/ 18 w 422"/>
                    <a:gd name="T53" fmla="*/ 124 h 420"/>
                    <a:gd name="T54" fmla="*/ 46 w 422"/>
                    <a:gd name="T55" fmla="*/ 150 h 420"/>
                    <a:gd name="T56" fmla="*/ 4 w 422"/>
                    <a:gd name="T57" fmla="*/ 166 h 420"/>
                    <a:gd name="T58" fmla="*/ 38 w 422"/>
                    <a:gd name="T59" fmla="*/ 186 h 420"/>
                    <a:gd name="T60" fmla="*/ 0 w 422"/>
                    <a:gd name="T61" fmla="*/ 210 h 420"/>
                    <a:gd name="T62" fmla="*/ 36 w 422"/>
                    <a:gd name="T63" fmla="*/ 222 h 420"/>
                    <a:gd name="T64" fmla="*/ 4 w 422"/>
                    <a:gd name="T65" fmla="*/ 254 h 420"/>
                    <a:gd name="T66" fmla="*/ 42 w 422"/>
                    <a:gd name="T67" fmla="*/ 258 h 420"/>
                    <a:gd name="T68" fmla="*/ 18 w 422"/>
                    <a:gd name="T69" fmla="*/ 296 h 420"/>
                    <a:gd name="T70" fmla="*/ 56 w 422"/>
                    <a:gd name="T71" fmla="*/ 292 h 420"/>
                    <a:gd name="T72" fmla="*/ 40 w 422"/>
                    <a:gd name="T73" fmla="*/ 334 h 420"/>
                    <a:gd name="T74" fmla="*/ 76 w 422"/>
                    <a:gd name="T75" fmla="*/ 322 h 420"/>
                    <a:gd name="T76" fmla="*/ 70 w 422"/>
                    <a:gd name="T77" fmla="*/ 368 h 420"/>
                    <a:gd name="T78" fmla="*/ 104 w 422"/>
                    <a:gd name="T79" fmla="*/ 348 h 420"/>
                    <a:gd name="T80" fmla="*/ 106 w 422"/>
                    <a:gd name="T81" fmla="*/ 394 h 420"/>
                    <a:gd name="T82" fmla="*/ 134 w 422"/>
                    <a:gd name="T83" fmla="*/ 368 h 420"/>
                    <a:gd name="T84" fmla="*/ 146 w 422"/>
                    <a:gd name="T85" fmla="*/ 412 h 420"/>
                    <a:gd name="T86" fmla="*/ 168 w 422"/>
                    <a:gd name="T87" fmla="*/ 380 h 420"/>
                    <a:gd name="T88" fmla="*/ 190 w 422"/>
                    <a:gd name="T89" fmla="*/ 420 h 420"/>
                    <a:gd name="T90" fmla="*/ 206 w 422"/>
                    <a:gd name="T91" fmla="*/ 386 h 420"/>
                    <a:gd name="T92" fmla="*/ 226 w 422"/>
                    <a:gd name="T93" fmla="*/ 418 h 420"/>
                    <a:gd name="T94" fmla="*/ 242 w 422"/>
                    <a:gd name="T95" fmla="*/ 412 h 420"/>
                    <a:gd name="T96" fmla="*/ 270 w 422"/>
                    <a:gd name="T97" fmla="*/ 412 h 420"/>
                    <a:gd name="T98" fmla="*/ 284 w 422"/>
                    <a:gd name="T99" fmla="*/ 400 h 420"/>
                    <a:gd name="T100" fmla="*/ 310 w 422"/>
                    <a:gd name="T101" fmla="*/ 394 h 420"/>
                    <a:gd name="T102" fmla="*/ 322 w 422"/>
                    <a:gd name="T103" fmla="*/ 382 h 420"/>
                    <a:gd name="T104" fmla="*/ 346 w 422"/>
                    <a:gd name="T105" fmla="*/ 370 h 420"/>
                    <a:gd name="T106" fmla="*/ 354 w 422"/>
                    <a:gd name="T107" fmla="*/ 354 h 420"/>
                    <a:gd name="T108" fmla="*/ 376 w 422"/>
                    <a:gd name="T109" fmla="*/ 338 h 420"/>
                    <a:gd name="T110" fmla="*/ 382 w 422"/>
                    <a:gd name="T111" fmla="*/ 322 h 420"/>
                    <a:gd name="T112" fmla="*/ 400 w 422"/>
                    <a:gd name="T113" fmla="*/ 300 h 420"/>
                    <a:gd name="T114" fmla="*/ 400 w 422"/>
                    <a:gd name="T115" fmla="*/ 284 h 420"/>
                    <a:gd name="T116" fmla="*/ 414 w 422"/>
                    <a:gd name="T117" fmla="*/ 260 h 420"/>
                    <a:gd name="T118" fmla="*/ 412 w 422"/>
                    <a:gd name="T119" fmla="*/ 24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2" h="420">
                      <a:moveTo>
                        <a:pt x="414" y="220"/>
                      </a:moveTo>
                      <a:lnTo>
                        <a:pt x="414" y="220"/>
                      </a:lnTo>
                      <a:lnTo>
                        <a:pt x="418" y="218"/>
                      </a:lnTo>
                      <a:lnTo>
                        <a:pt x="420" y="216"/>
                      </a:lnTo>
                      <a:lnTo>
                        <a:pt x="420" y="216"/>
                      </a:lnTo>
                      <a:lnTo>
                        <a:pt x="422" y="214"/>
                      </a:lnTo>
                      <a:lnTo>
                        <a:pt x="422" y="210"/>
                      </a:lnTo>
                      <a:lnTo>
                        <a:pt x="422" y="210"/>
                      </a:lnTo>
                      <a:lnTo>
                        <a:pt x="422" y="206"/>
                      </a:lnTo>
                      <a:lnTo>
                        <a:pt x="420" y="204"/>
                      </a:lnTo>
                      <a:lnTo>
                        <a:pt x="420" y="204"/>
                      </a:lnTo>
                      <a:lnTo>
                        <a:pt x="418" y="202"/>
                      </a:lnTo>
                      <a:lnTo>
                        <a:pt x="414" y="200"/>
                      </a:lnTo>
                      <a:lnTo>
                        <a:pt x="414" y="200"/>
                      </a:lnTo>
                      <a:lnTo>
                        <a:pt x="386" y="198"/>
                      </a:lnTo>
                      <a:lnTo>
                        <a:pt x="386" y="198"/>
                      </a:lnTo>
                      <a:lnTo>
                        <a:pt x="384" y="186"/>
                      </a:lnTo>
                      <a:lnTo>
                        <a:pt x="384" y="186"/>
                      </a:lnTo>
                      <a:lnTo>
                        <a:pt x="412" y="176"/>
                      </a:lnTo>
                      <a:lnTo>
                        <a:pt x="412" y="176"/>
                      </a:lnTo>
                      <a:lnTo>
                        <a:pt x="416" y="176"/>
                      </a:lnTo>
                      <a:lnTo>
                        <a:pt x="418" y="172"/>
                      </a:lnTo>
                      <a:lnTo>
                        <a:pt x="418" y="172"/>
                      </a:lnTo>
                      <a:lnTo>
                        <a:pt x="418" y="170"/>
                      </a:lnTo>
                      <a:lnTo>
                        <a:pt x="418" y="166"/>
                      </a:lnTo>
                      <a:lnTo>
                        <a:pt x="418" y="166"/>
                      </a:lnTo>
                      <a:lnTo>
                        <a:pt x="416" y="162"/>
                      </a:lnTo>
                      <a:lnTo>
                        <a:pt x="414" y="160"/>
                      </a:lnTo>
                      <a:lnTo>
                        <a:pt x="414" y="160"/>
                      </a:lnTo>
                      <a:lnTo>
                        <a:pt x="412" y="158"/>
                      </a:lnTo>
                      <a:lnTo>
                        <a:pt x="408" y="158"/>
                      </a:lnTo>
                      <a:lnTo>
                        <a:pt x="408" y="158"/>
                      </a:lnTo>
                      <a:lnTo>
                        <a:pt x="380" y="162"/>
                      </a:lnTo>
                      <a:lnTo>
                        <a:pt x="380" y="162"/>
                      </a:lnTo>
                      <a:lnTo>
                        <a:pt x="376" y="150"/>
                      </a:lnTo>
                      <a:lnTo>
                        <a:pt x="376" y="150"/>
                      </a:lnTo>
                      <a:lnTo>
                        <a:pt x="400" y="136"/>
                      </a:lnTo>
                      <a:lnTo>
                        <a:pt x="400" y="136"/>
                      </a:lnTo>
                      <a:lnTo>
                        <a:pt x="404" y="134"/>
                      </a:lnTo>
                      <a:lnTo>
                        <a:pt x="404" y="130"/>
                      </a:lnTo>
                      <a:lnTo>
                        <a:pt x="404" y="130"/>
                      </a:lnTo>
                      <a:lnTo>
                        <a:pt x="406" y="128"/>
                      </a:lnTo>
                      <a:lnTo>
                        <a:pt x="404" y="124"/>
                      </a:lnTo>
                      <a:lnTo>
                        <a:pt x="404" y="124"/>
                      </a:lnTo>
                      <a:lnTo>
                        <a:pt x="402" y="120"/>
                      </a:lnTo>
                      <a:lnTo>
                        <a:pt x="400" y="118"/>
                      </a:lnTo>
                      <a:lnTo>
                        <a:pt x="400" y="118"/>
                      </a:lnTo>
                      <a:lnTo>
                        <a:pt x="396" y="118"/>
                      </a:lnTo>
                      <a:lnTo>
                        <a:pt x="394" y="118"/>
                      </a:lnTo>
                      <a:lnTo>
                        <a:pt x="394" y="118"/>
                      </a:lnTo>
                      <a:lnTo>
                        <a:pt x="366" y="128"/>
                      </a:lnTo>
                      <a:lnTo>
                        <a:pt x="366" y="128"/>
                      </a:lnTo>
                      <a:lnTo>
                        <a:pt x="360" y="116"/>
                      </a:lnTo>
                      <a:lnTo>
                        <a:pt x="360" y="116"/>
                      </a:lnTo>
                      <a:lnTo>
                        <a:pt x="382" y="98"/>
                      </a:lnTo>
                      <a:lnTo>
                        <a:pt x="382" y="98"/>
                      </a:lnTo>
                      <a:lnTo>
                        <a:pt x="384" y="96"/>
                      </a:lnTo>
                      <a:lnTo>
                        <a:pt x="384" y="92"/>
                      </a:lnTo>
                      <a:lnTo>
                        <a:pt x="384" y="92"/>
                      </a:lnTo>
                      <a:lnTo>
                        <a:pt x="384" y="88"/>
                      </a:lnTo>
                      <a:lnTo>
                        <a:pt x="382" y="86"/>
                      </a:lnTo>
                      <a:lnTo>
                        <a:pt x="382" y="86"/>
                      </a:lnTo>
                      <a:lnTo>
                        <a:pt x="380" y="82"/>
                      </a:lnTo>
                      <a:lnTo>
                        <a:pt x="376" y="82"/>
                      </a:lnTo>
                      <a:lnTo>
                        <a:pt x="376" y="82"/>
                      </a:lnTo>
                      <a:lnTo>
                        <a:pt x="374" y="82"/>
                      </a:lnTo>
                      <a:lnTo>
                        <a:pt x="370" y="82"/>
                      </a:lnTo>
                      <a:lnTo>
                        <a:pt x="370" y="82"/>
                      </a:lnTo>
                      <a:lnTo>
                        <a:pt x="346" y="96"/>
                      </a:lnTo>
                      <a:lnTo>
                        <a:pt x="346" y="96"/>
                      </a:lnTo>
                      <a:lnTo>
                        <a:pt x="338" y="88"/>
                      </a:lnTo>
                      <a:lnTo>
                        <a:pt x="338" y="88"/>
                      </a:lnTo>
                      <a:lnTo>
                        <a:pt x="354" y="66"/>
                      </a:lnTo>
                      <a:lnTo>
                        <a:pt x="354" y="66"/>
                      </a:lnTo>
                      <a:lnTo>
                        <a:pt x="356" y="62"/>
                      </a:lnTo>
                      <a:lnTo>
                        <a:pt x="356" y="58"/>
                      </a:lnTo>
                      <a:lnTo>
                        <a:pt x="356" y="58"/>
                      </a:lnTo>
                      <a:lnTo>
                        <a:pt x="354" y="56"/>
                      </a:lnTo>
                      <a:lnTo>
                        <a:pt x="352" y="52"/>
                      </a:lnTo>
                      <a:lnTo>
                        <a:pt x="352" y="52"/>
                      </a:lnTo>
                      <a:lnTo>
                        <a:pt x="350" y="50"/>
                      </a:lnTo>
                      <a:lnTo>
                        <a:pt x="346" y="50"/>
                      </a:lnTo>
                      <a:lnTo>
                        <a:pt x="346" y="50"/>
                      </a:lnTo>
                      <a:lnTo>
                        <a:pt x="344" y="50"/>
                      </a:lnTo>
                      <a:lnTo>
                        <a:pt x="340" y="52"/>
                      </a:lnTo>
                      <a:lnTo>
                        <a:pt x="340" y="52"/>
                      </a:lnTo>
                      <a:lnTo>
                        <a:pt x="320" y="72"/>
                      </a:lnTo>
                      <a:lnTo>
                        <a:pt x="320" y="72"/>
                      </a:lnTo>
                      <a:lnTo>
                        <a:pt x="310" y="64"/>
                      </a:lnTo>
                      <a:lnTo>
                        <a:pt x="310" y="64"/>
                      </a:lnTo>
                      <a:lnTo>
                        <a:pt x="322" y="38"/>
                      </a:lnTo>
                      <a:lnTo>
                        <a:pt x="322" y="38"/>
                      </a:lnTo>
                      <a:lnTo>
                        <a:pt x="322" y="36"/>
                      </a:lnTo>
                      <a:lnTo>
                        <a:pt x="322" y="32"/>
                      </a:lnTo>
                      <a:lnTo>
                        <a:pt x="322" y="32"/>
                      </a:lnTo>
                      <a:lnTo>
                        <a:pt x="320" y="28"/>
                      </a:lnTo>
                      <a:lnTo>
                        <a:pt x="318" y="26"/>
                      </a:lnTo>
                      <a:lnTo>
                        <a:pt x="318" y="26"/>
                      </a:lnTo>
                      <a:lnTo>
                        <a:pt x="314" y="26"/>
                      </a:lnTo>
                      <a:lnTo>
                        <a:pt x="310" y="26"/>
                      </a:lnTo>
                      <a:lnTo>
                        <a:pt x="310" y="26"/>
                      </a:lnTo>
                      <a:lnTo>
                        <a:pt x="308" y="26"/>
                      </a:lnTo>
                      <a:lnTo>
                        <a:pt x="304" y="28"/>
                      </a:lnTo>
                      <a:lnTo>
                        <a:pt x="304" y="28"/>
                      </a:lnTo>
                      <a:lnTo>
                        <a:pt x="288" y="52"/>
                      </a:lnTo>
                      <a:lnTo>
                        <a:pt x="288" y="52"/>
                      </a:lnTo>
                      <a:lnTo>
                        <a:pt x="276" y="48"/>
                      </a:lnTo>
                      <a:lnTo>
                        <a:pt x="276" y="48"/>
                      </a:lnTo>
                      <a:lnTo>
                        <a:pt x="284" y="20"/>
                      </a:lnTo>
                      <a:lnTo>
                        <a:pt x="284" y="20"/>
                      </a:lnTo>
                      <a:lnTo>
                        <a:pt x="284" y="16"/>
                      </a:lnTo>
                      <a:lnTo>
                        <a:pt x="282" y="12"/>
                      </a:lnTo>
                      <a:lnTo>
                        <a:pt x="282" y="12"/>
                      </a:lnTo>
                      <a:lnTo>
                        <a:pt x="280" y="10"/>
                      </a:lnTo>
                      <a:lnTo>
                        <a:pt x="276" y="8"/>
                      </a:lnTo>
                      <a:lnTo>
                        <a:pt x="276" y="8"/>
                      </a:lnTo>
                      <a:lnTo>
                        <a:pt x="274" y="8"/>
                      </a:lnTo>
                      <a:lnTo>
                        <a:pt x="270" y="8"/>
                      </a:lnTo>
                      <a:lnTo>
                        <a:pt x="270" y="8"/>
                      </a:lnTo>
                      <a:lnTo>
                        <a:pt x="266" y="10"/>
                      </a:lnTo>
                      <a:lnTo>
                        <a:pt x="264" y="14"/>
                      </a:lnTo>
                      <a:lnTo>
                        <a:pt x="264" y="14"/>
                      </a:lnTo>
                      <a:lnTo>
                        <a:pt x="254" y="40"/>
                      </a:lnTo>
                      <a:lnTo>
                        <a:pt x="254" y="40"/>
                      </a:lnTo>
                      <a:lnTo>
                        <a:pt x="242" y="36"/>
                      </a:lnTo>
                      <a:lnTo>
                        <a:pt x="242" y="36"/>
                      </a:lnTo>
                      <a:lnTo>
                        <a:pt x="242" y="8"/>
                      </a:lnTo>
                      <a:lnTo>
                        <a:pt x="242" y="8"/>
                      </a:lnTo>
                      <a:lnTo>
                        <a:pt x="242" y="6"/>
                      </a:lnTo>
                      <a:lnTo>
                        <a:pt x="240" y="2"/>
                      </a:lnTo>
                      <a:lnTo>
                        <a:pt x="240" y="2"/>
                      </a:lnTo>
                      <a:lnTo>
                        <a:pt x="236" y="0"/>
                      </a:lnTo>
                      <a:lnTo>
                        <a:pt x="234" y="0"/>
                      </a:lnTo>
                      <a:lnTo>
                        <a:pt x="234" y="0"/>
                      </a:lnTo>
                      <a:lnTo>
                        <a:pt x="230" y="0"/>
                      </a:lnTo>
                      <a:lnTo>
                        <a:pt x="226" y="0"/>
                      </a:lnTo>
                      <a:lnTo>
                        <a:pt x="226" y="0"/>
                      </a:lnTo>
                      <a:lnTo>
                        <a:pt x="224" y="4"/>
                      </a:lnTo>
                      <a:lnTo>
                        <a:pt x="222" y="6"/>
                      </a:lnTo>
                      <a:lnTo>
                        <a:pt x="222" y="6"/>
                      </a:lnTo>
                      <a:lnTo>
                        <a:pt x="218" y="34"/>
                      </a:lnTo>
                      <a:lnTo>
                        <a:pt x="218" y="34"/>
                      </a:lnTo>
                      <a:lnTo>
                        <a:pt x="212" y="34"/>
                      </a:lnTo>
                      <a:lnTo>
                        <a:pt x="212" y="34"/>
                      </a:lnTo>
                      <a:lnTo>
                        <a:pt x="206" y="34"/>
                      </a:lnTo>
                      <a:lnTo>
                        <a:pt x="206" y="34"/>
                      </a:lnTo>
                      <a:lnTo>
                        <a:pt x="200" y="6"/>
                      </a:lnTo>
                      <a:lnTo>
                        <a:pt x="200" y="6"/>
                      </a:lnTo>
                      <a:lnTo>
                        <a:pt x="198" y="4"/>
                      </a:lnTo>
                      <a:lnTo>
                        <a:pt x="196" y="0"/>
                      </a:lnTo>
                      <a:lnTo>
                        <a:pt x="196" y="0"/>
                      </a:lnTo>
                      <a:lnTo>
                        <a:pt x="192" y="0"/>
                      </a:lnTo>
                      <a:lnTo>
                        <a:pt x="190" y="0"/>
                      </a:lnTo>
                      <a:lnTo>
                        <a:pt x="190" y="0"/>
                      </a:lnTo>
                      <a:lnTo>
                        <a:pt x="186" y="0"/>
                      </a:lnTo>
                      <a:lnTo>
                        <a:pt x="184" y="2"/>
                      </a:lnTo>
                      <a:lnTo>
                        <a:pt x="184" y="2"/>
                      </a:lnTo>
                      <a:lnTo>
                        <a:pt x="182" y="6"/>
                      </a:lnTo>
                      <a:lnTo>
                        <a:pt x="180" y="8"/>
                      </a:lnTo>
                      <a:lnTo>
                        <a:pt x="180" y="8"/>
                      </a:lnTo>
                      <a:lnTo>
                        <a:pt x="180" y="36"/>
                      </a:lnTo>
                      <a:lnTo>
                        <a:pt x="180" y="36"/>
                      </a:lnTo>
                      <a:lnTo>
                        <a:pt x="168" y="40"/>
                      </a:lnTo>
                      <a:lnTo>
                        <a:pt x="168" y="40"/>
                      </a:lnTo>
                      <a:lnTo>
                        <a:pt x="158" y="14"/>
                      </a:lnTo>
                      <a:lnTo>
                        <a:pt x="158" y="14"/>
                      </a:lnTo>
                      <a:lnTo>
                        <a:pt x="156" y="10"/>
                      </a:lnTo>
                      <a:lnTo>
                        <a:pt x="152" y="8"/>
                      </a:lnTo>
                      <a:lnTo>
                        <a:pt x="152" y="8"/>
                      </a:lnTo>
                      <a:lnTo>
                        <a:pt x="150" y="8"/>
                      </a:lnTo>
                      <a:lnTo>
                        <a:pt x="146" y="8"/>
                      </a:lnTo>
                      <a:lnTo>
                        <a:pt x="146" y="8"/>
                      </a:lnTo>
                      <a:lnTo>
                        <a:pt x="142" y="10"/>
                      </a:lnTo>
                      <a:lnTo>
                        <a:pt x="140" y="12"/>
                      </a:lnTo>
                      <a:lnTo>
                        <a:pt x="140" y="12"/>
                      </a:lnTo>
                      <a:lnTo>
                        <a:pt x="140" y="16"/>
                      </a:lnTo>
                      <a:lnTo>
                        <a:pt x="140" y="20"/>
                      </a:lnTo>
                      <a:lnTo>
                        <a:pt x="140" y="20"/>
                      </a:lnTo>
                      <a:lnTo>
                        <a:pt x="146" y="48"/>
                      </a:lnTo>
                      <a:lnTo>
                        <a:pt x="146" y="48"/>
                      </a:lnTo>
                      <a:lnTo>
                        <a:pt x="134" y="52"/>
                      </a:lnTo>
                      <a:lnTo>
                        <a:pt x="134" y="52"/>
                      </a:lnTo>
                      <a:lnTo>
                        <a:pt x="118" y="28"/>
                      </a:lnTo>
                      <a:lnTo>
                        <a:pt x="118" y="28"/>
                      </a:lnTo>
                      <a:lnTo>
                        <a:pt x="116" y="26"/>
                      </a:lnTo>
                      <a:lnTo>
                        <a:pt x="112" y="26"/>
                      </a:lnTo>
                      <a:lnTo>
                        <a:pt x="112" y="26"/>
                      </a:lnTo>
                      <a:lnTo>
                        <a:pt x="108" y="26"/>
                      </a:lnTo>
                      <a:lnTo>
                        <a:pt x="106" y="26"/>
                      </a:lnTo>
                      <a:lnTo>
                        <a:pt x="106" y="26"/>
                      </a:lnTo>
                      <a:lnTo>
                        <a:pt x="102" y="28"/>
                      </a:lnTo>
                      <a:lnTo>
                        <a:pt x="102" y="32"/>
                      </a:lnTo>
                      <a:lnTo>
                        <a:pt x="102" y="32"/>
                      </a:lnTo>
                      <a:lnTo>
                        <a:pt x="100" y="36"/>
                      </a:lnTo>
                      <a:lnTo>
                        <a:pt x="102" y="38"/>
                      </a:lnTo>
                      <a:lnTo>
                        <a:pt x="102" y="38"/>
                      </a:lnTo>
                      <a:lnTo>
                        <a:pt x="114" y="64"/>
                      </a:lnTo>
                      <a:lnTo>
                        <a:pt x="114" y="64"/>
                      </a:lnTo>
                      <a:lnTo>
                        <a:pt x="104" y="72"/>
                      </a:lnTo>
                      <a:lnTo>
                        <a:pt x="104" y="72"/>
                      </a:lnTo>
                      <a:lnTo>
                        <a:pt x="82" y="52"/>
                      </a:lnTo>
                      <a:lnTo>
                        <a:pt x="82" y="52"/>
                      </a:lnTo>
                      <a:lnTo>
                        <a:pt x="80" y="50"/>
                      </a:lnTo>
                      <a:lnTo>
                        <a:pt x="76" y="50"/>
                      </a:lnTo>
                      <a:lnTo>
                        <a:pt x="76" y="50"/>
                      </a:lnTo>
                      <a:lnTo>
                        <a:pt x="72" y="50"/>
                      </a:lnTo>
                      <a:lnTo>
                        <a:pt x="70" y="52"/>
                      </a:lnTo>
                      <a:lnTo>
                        <a:pt x="70" y="52"/>
                      </a:lnTo>
                      <a:lnTo>
                        <a:pt x="68" y="56"/>
                      </a:lnTo>
                      <a:lnTo>
                        <a:pt x="66" y="58"/>
                      </a:lnTo>
                      <a:lnTo>
                        <a:pt x="66" y="58"/>
                      </a:lnTo>
                      <a:lnTo>
                        <a:pt x="66" y="62"/>
                      </a:lnTo>
                      <a:lnTo>
                        <a:pt x="68" y="66"/>
                      </a:lnTo>
                      <a:lnTo>
                        <a:pt x="68" y="66"/>
                      </a:lnTo>
                      <a:lnTo>
                        <a:pt x="86" y="88"/>
                      </a:lnTo>
                      <a:lnTo>
                        <a:pt x="86" y="88"/>
                      </a:lnTo>
                      <a:lnTo>
                        <a:pt x="76" y="96"/>
                      </a:lnTo>
                      <a:lnTo>
                        <a:pt x="76" y="96"/>
                      </a:lnTo>
                      <a:lnTo>
                        <a:pt x="52" y="82"/>
                      </a:lnTo>
                      <a:lnTo>
                        <a:pt x="52" y="82"/>
                      </a:lnTo>
                      <a:lnTo>
                        <a:pt x="50" y="82"/>
                      </a:lnTo>
                      <a:lnTo>
                        <a:pt x="46" y="82"/>
                      </a:lnTo>
                      <a:lnTo>
                        <a:pt x="46" y="82"/>
                      </a:lnTo>
                      <a:lnTo>
                        <a:pt x="42" y="82"/>
                      </a:lnTo>
                      <a:lnTo>
                        <a:pt x="40" y="86"/>
                      </a:lnTo>
                      <a:lnTo>
                        <a:pt x="40" y="86"/>
                      </a:lnTo>
                      <a:lnTo>
                        <a:pt x="38" y="88"/>
                      </a:lnTo>
                      <a:lnTo>
                        <a:pt x="38" y="92"/>
                      </a:lnTo>
                      <a:lnTo>
                        <a:pt x="38" y="92"/>
                      </a:lnTo>
                      <a:lnTo>
                        <a:pt x="40" y="96"/>
                      </a:lnTo>
                      <a:lnTo>
                        <a:pt x="42" y="98"/>
                      </a:lnTo>
                      <a:lnTo>
                        <a:pt x="42" y="98"/>
                      </a:lnTo>
                      <a:lnTo>
                        <a:pt x="62" y="116"/>
                      </a:lnTo>
                      <a:lnTo>
                        <a:pt x="62" y="116"/>
                      </a:lnTo>
                      <a:lnTo>
                        <a:pt x="56" y="128"/>
                      </a:lnTo>
                      <a:lnTo>
                        <a:pt x="56" y="128"/>
                      </a:lnTo>
                      <a:lnTo>
                        <a:pt x="30" y="118"/>
                      </a:lnTo>
                      <a:lnTo>
                        <a:pt x="30" y="118"/>
                      </a:lnTo>
                      <a:lnTo>
                        <a:pt x="26" y="118"/>
                      </a:lnTo>
                      <a:lnTo>
                        <a:pt x="22" y="118"/>
                      </a:lnTo>
                      <a:lnTo>
                        <a:pt x="22" y="118"/>
                      </a:lnTo>
                      <a:lnTo>
                        <a:pt x="20" y="120"/>
                      </a:lnTo>
                      <a:lnTo>
                        <a:pt x="18" y="124"/>
                      </a:lnTo>
                      <a:lnTo>
                        <a:pt x="18" y="124"/>
                      </a:lnTo>
                      <a:lnTo>
                        <a:pt x="18" y="128"/>
                      </a:lnTo>
                      <a:lnTo>
                        <a:pt x="18" y="130"/>
                      </a:lnTo>
                      <a:lnTo>
                        <a:pt x="18" y="130"/>
                      </a:lnTo>
                      <a:lnTo>
                        <a:pt x="20" y="134"/>
                      </a:lnTo>
                      <a:lnTo>
                        <a:pt x="22" y="136"/>
                      </a:lnTo>
                      <a:lnTo>
                        <a:pt x="22" y="136"/>
                      </a:lnTo>
                      <a:lnTo>
                        <a:pt x="46" y="150"/>
                      </a:lnTo>
                      <a:lnTo>
                        <a:pt x="46" y="150"/>
                      </a:lnTo>
                      <a:lnTo>
                        <a:pt x="42" y="162"/>
                      </a:lnTo>
                      <a:lnTo>
                        <a:pt x="42" y="162"/>
                      </a:lnTo>
                      <a:lnTo>
                        <a:pt x="14" y="158"/>
                      </a:lnTo>
                      <a:lnTo>
                        <a:pt x="14" y="158"/>
                      </a:lnTo>
                      <a:lnTo>
                        <a:pt x="12" y="158"/>
                      </a:lnTo>
                      <a:lnTo>
                        <a:pt x="8" y="160"/>
                      </a:lnTo>
                      <a:lnTo>
                        <a:pt x="8" y="160"/>
                      </a:lnTo>
                      <a:lnTo>
                        <a:pt x="6" y="162"/>
                      </a:lnTo>
                      <a:lnTo>
                        <a:pt x="4" y="166"/>
                      </a:lnTo>
                      <a:lnTo>
                        <a:pt x="4" y="166"/>
                      </a:lnTo>
                      <a:lnTo>
                        <a:pt x="4" y="170"/>
                      </a:lnTo>
                      <a:lnTo>
                        <a:pt x="6" y="172"/>
                      </a:lnTo>
                      <a:lnTo>
                        <a:pt x="6" y="172"/>
                      </a:lnTo>
                      <a:lnTo>
                        <a:pt x="8" y="176"/>
                      </a:lnTo>
                      <a:lnTo>
                        <a:pt x="10" y="176"/>
                      </a:lnTo>
                      <a:lnTo>
                        <a:pt x="10" y="176"/>
                      </a:lnTo>
                      <a:lnTo>
                        <a:pt x="38" y="186"/>
                      </a:lnTo>
                      <a:lnTo>
                        <a:pt x="38" y="186"/>
                      </a:lnTo>
                      <a:lnTo>
                        <a:pt x="36" y="198"/>
                      </a:lnTo>
                      <a:lnTo>
                        <a:pt x="36" y="198"/>
                      </a:lnTo>
                      <a:lnTo>
                        <a:pt x="8" y="200"/>
                      </a:lnTo>
                      <a:lnTo>
                        <a:pt x="8" y="200"/>
                      </a:lnTo>
                      <a:lnTo>
                        <a:pt x="4" y="202"/>
                      </a:lnTo>
                      <a:lnTo>
                        <a:pt x="2" y="204"/>
                      </a:lnTo>
                      <a:lnTo>
                        <a:pt x="2" y="204"/>
                      </a:lnTo>
                      <a:lnTo>
                        <a:pt x="0" y="206"/>
                      </a:lnTo>
                      <a:lnTo>
                        <a:pt x="0" y="210"/>
                      </a:lnTo>
                      <a:lnTo>
                        <a:pt x="0" y="210"/>
                      </a:lnTo>
                      <a:lnTo>
                        <a:pt x="0" y="214"/>
                      </a:lnTo>
                      <a:lnTo>
                        <a:pt x="2" y="216"/>
                      </a:lnTo>
                      <a:lnTo>
                        <a:pt x="2" y="216"/>
                      </a:lnTo>
                      <a:lnTo>
                        <a:pt x="4" y="218"/>
                      </a:lnTo>
                      <a:lnTo>
                        <a:pt x="8" y="220"/>
                      </a:lnTo>
                      <a:lnTo>
                        <a:pt x="8" y="220"/>
                      </a:lnTo>
                      <a:lnTo>
                        <a:pt x="36" y="222"/>
                      </a:lnTo>
                      <a:lnTo>
                        <a:pt x="36" y="222"/>
                      </a:lnTo>
                      <a:lnTo>
                        <a:pt x="38" y="234"/>
                      </a:lnTo>
                      <a:lnTo>
                        <a:pt x="38" y="234"/>
                      </a:lnTo>
                      <a:lnTo>
                        <a:pt x="10" y="242"/>
                      </a:lnTo>
                      <a:lnTo>
                        <a:pt x="10" y="242"/>
                      </a:lnTo>
                      <a:lnTo>
                        <a:pt x="8" y="244"/>
                      </a:lnTo>
                      <a:lnTo>
                        <a:pt x="6" y="248"/>
                      </a:lnTo>
                      <a:lnTo>
                        <a:pt x="6" y="248"/>
                      </a:lnTo>
                      <a:lnTo>
                        <a:pt x="4" y="250"/>
                      </a:lnTo>
                      <a:lnTo>
                        <a:pt x="4" y="254"/>
                      </a:lnTo>
                      <a:lnTo>
                        <a:pt x="4" y="254"/>
                      </a:lnTo>
                      <a:lnTo>
                        <a:pt x="6" y="258"/>
                      </a:lnTo>
                      <a:lnTo>
                        <a:pt x="8" y="260"/>
                      </a:lnTo>
                      <a:lnTo>
                        <a:pt x="8" y="260"/>
                      </a:lnTo>
                      <a:lnTo>
                        <a:pt x="10" y="262"/>
                      </a:lnTo>
                      <a:lnTo>
                        <a:pt x="14" y="262"/>
                      </a:lnTo>
                      <a:lnTo>
                        <a:pt x="14" y="262"/>
                      </a:lnTo>
                      <a:lnTo>
                        <a:pt x="42" y="258"/>
                      </a:lnTo>
                      <a:lnTo>
                        <a:pt x="42" y="258"/>
                      </a:lnTo>
                      <a:lnTo>
                        <a:pt x="46" y="270"/>
                      </a:lnTo>
                      <a:lnTo>
                        <a:pt x="46" y="270"/>
                      </a:lnTo>
                      <a:lnTo>
                        <a:pt x="22" y="284"/>
                      </a:lnTo>
                      <a:lnTo>
                        <a:pt x="22" y="284"/>
                      </a:lnTo>
                      <a:lnTo>
                        <a:pt x="20" y="286"/>
                      </a:lnTo>
                      <a:lnTo>
                        <a:pt x="18" y="290"/>
                      </a:lnTo>
                      <a:lnTo>
                        <a:pt x="18" y="290"/>
                      </a:lnTo>
                      <a:lnTo>
                        <a:pt x="18" y="292"/>
                      </a:lnTo>
                      <a:lnTo>
                        <a:pt x="18" y="296"/>
                      </a:lnTo>
                      <a:lnTo>
                        <a:pt x="18" y="296"/>
                      </a:lnTo>
                      <a:lnTo>
                        <a:pt x="20" y="300"/>
                      </a:lnTo>
                      <a:lnTo>
                        <a:pt x="22" y="300"/>
                      </a:lnTo>
                      <a:lnTo>
                        <a:pt x="22" y="300"/>
                      </a:lnTo>
                      <a:lnTo>
                        <a:pt x="26" y="302"/>
                      </a:lnTo>
                      <a:lnTo>
                        <a:pt x="30" y="302"/>
                      </a:lnTo>
                      <a:lnTo>
                        <a:pt x="30" y="302"/>
                      </a:lnTo>
                      <a:lnTo>
                        <a:pt x="56" y="292"/>
                      </a:lnTo>
                      <a:lnTo>
                        <a:pt x="56" y="292"/>
                      </a:lnTo>
                      <a:lnTo>
                        <a:pt x="62" y="304"/>
                      </a:lnTo>
                      <a:lnTo>
                        <a:pt x="62" y="304"/>
                      </a:lnTo>
                      <a:lnTo>
                        <a:pt x="42" y="322"/>
                      </a:lnTo>
                      <a:lnTo>
                        <a:pt x="42" y="322"/>
                      </a:lnTo>
                      <a:lnTo>
                        <a:pt x="40" y="324"/>
                      </a:lnTo>
                      <a:lnTo>
                        <a:pt x="38" y="328"/>
                      </a:lnTo>
                      <a:lnTo>
                        <a:pt x="38" y="328"/>
                      </a:lnTo>
                      <a:lnTo>
                        <a:pt x="38" y="332"/>
                      </a:lnTo>
                      <a:lnTo>
                        <a:pt x="40" y="334"/>
                      </a:lnTo>
                      <a:lnTo>
                        <a:pt x="40" y="334"/>
                      </a:lnTo>
                      <a:lnTo>
                        <a:pt x="42" y="336"/>
                      </a:lnTo>
                      <a:lnTo>
                        <a:pt x="46" y="338"/>
                      </a:lnTo>
                      <a:lnTo>
                        <a:pt x="46" y="338"/>
                      </a:lnTo>
                      <a:lnTo>
                        <a:pt x="50" y="338"/>
                      </a:lnTo>
                      <a:lnTo>
                        <a:pt x="52" y="338"/>
                      </a:lnTo>
                      <a:lnTo>
                        <a:pt x="52" y="338"/>
                      </a:lnTo>
                      <a:lnTo>
                        <a:pt x="76" y="322"/>
                      </a:lnTo>
                      <a:lnTo>
                        <a:pt x="76" y="322"/>
                      </a:lnTo>
                      <a:lnTo>
                        <a:pt x="86" y="332"/>
                      </a:lnTo>
                      <a:lnTo>
                        <a:pt x="86" y="332"/>
                      </a:lnTo>
                      <a:lnTo>
                        <a:pt x="68" y="354"/>
                      </a:lnTo>
                      <a:lnTo>
                        <a:pt x="68" y="354"/>
                      </a:lnTo>
                      <a:lnTo>
                        <a:pt x="66" y="358"/>
                      </a:lnTo>
                      <a:lnTo>
                        <a:pt x="66" y="362"/>
                      </a:lnTo>
                      <a:lnTo>
                        <a:pt x="66" y="362"/>
                      </a:lnTo>
                      <a:lnTo>
                        <a:pt x="68" y="364"/>
                      </a:lnTo>
                      <a:lnTo>
                        <a:pt x="70" y="368"/>
                      </a:lnTo>
                      <a:lnTo>
                        <a:pt x="70" y="368"/>
                      </a:lnTo>
                      <a:lnTo>
                        <a:pt x="72" y="370"/>
                      </a:lnTo>
                      <a:lnTo>
                        <a:pt x="76" y="370"/>
                      </a:lnTo>
                      <a:lnTo>
                        <a:pt x="76" y="370"/>
                      </a:lnTo>
                      <a:lnTo>
                        <a:pt x="80" y="370"/>
                      </a:lnTo>
                      <a:lnTo>
                        <a:pt x="82" y="368"/>
                      </a:lnTo>
                      <a:lnTo>
                        <a:pt x="82" y="368"/>
                      </a:lnTo>
                      <a:lnTo>
                        <a:pt x="104" y="348"/>
                      </a:lnTo>
                      <a:lnTo>
                        <a:pt x="104" y="348"/>
                      </a:lnTo>
                      <a:lnTo>
                        <a:pt x="114" y="356"/>
                      </a:lnTo>
                      <a:lnTo>
                        <a:pt x="114" y="356"/>
                      </a:lnTo>
                      <a:lnTo>
                        <a:pt x="102" y="382"/>
                      </a:lnTo>
                      <a:lnTo>
                        <a:pt x="102" y="382"/>
                      </a:lnTo>
                      <a:lnTo>
                        <a:pt x="100" y="384"/>
                      </a:lnTo>
                      <a:lnTo>
                        <a:pt x="102" y="388"/>
                      </a:lnTo>
                      <a:lnTo>
                        <a:pt x="102" y="388"/>
                      </a:lnTo>
                      <a:lnTo>
                        <a:pt x="102" y="392"/>
                      </a:lnTo>
                      <a:lnTo>
                        <a:pt x="106" y="394"/>
                      </a:lnTo>
                      <a:lnTo>
                        <a:pt x="106" y="394"/>
                      </a:lnTo>
                      <a:lnTo>
                        <a:pt x="108" y="394"/>
                      </a:lnTo>
                      <a:lnTo>
                        <a:pt x="112" y="394"/>
                      </a:lnTo>
                      <a:lnTo>
                        <a:pt x="112" y="394"/>
                      </a:lnTo>
                      <a:lnTo>
                        <a:pt x="116" y="394"/>
                      </a:lnTo>
                      <a:lnTo>
                        <a:pt x="118" y="392"/>
                      </a:lnTo>
                      <a:lnTo>
                        <a:pt x="118" y="392"/>
                      </a:lnTo>
                      <a:lnTo>
                        <a:pt x="134" y="368"/>
                      </a:lnTo>
                      <a:lnTo>
                        <a:pt x="134" y="368"/>
                      </a:lnTo>
                      <a:lnTo>
                        <a:pt x="146" y="372"/>
                      </a:lnTo>
                      <a:lnTo>
                        <a:pt x="146" y="372"/>
                      </a:lnTo>
                      <a:lnTo>
                        <a:pt x="140" y="400"/>
                      </a:lnTo>
                      <a:lnTo>
                        <a:pt x="140" y="400"/>
                      </a:lnTo>
                      <a:lnTo>
                        <a:pt x="140" y="404"/>
                      </a:lnTo>
                      <a:lnTo>
                        <a:pt x="140" y="408"/>
                      </a:lnTo>
                      <a:lnTo>
                        <a:pt x="140" y="408"/>
                      </a:lnTo>
                      <a:lnTo>
                        <a:pt x="142" y="410"/>
                      </a:lnTo>
                      <a:lnTo>
                        <a:pt x="146" y="412"/>
                      </a:lnTo>
                      <a:lnTo>
                        <a:pt x="146" y="412"/>
                      </a:lnTo>
                      <a:lnTo>
                        <a:pt x="150" y="412"/>
                      </a:lnTo>
                      <a:lnTo>
                        <a:pt x="152" y="412"/>
                      </a:lnTo>
                      <a:lnTo>
                        <a:pt x="152" y="412"/>
                      </a:lnTo>
                      <a:lnTo>
                        <a:pt x="156" y="410"/>
                      </a:lnTo>
                      <a:lnTo>
                        <a:pt x="158" y="406"/>
                      </a:lnTo>
                      <a:lnTo>
                        <a:pt x="158" y="406"/>
                      </a:lnTo>
                      <a:lnTo>
                        <a:pt x="168" y="380"/>
                      </a:lnTo>
                      <a:lnTo>
                        <a:pt x="168" y="380"/>
                      </a:lnTo>
                      <a:lnTo>
                        <a:pt x="180" y="382"/>
                      </a:lnTo>
                      <a:lnTo>
                        <a:pt x="180" y="382"/>
                      </a:lnTo>
                      <a:lnTo>
                        <a:pt x="180" y="412"/>
                      </a:lnTo>
                      <a:lnTo>
                        <a:pt x="180" y="412"/>
                      </a:lnTo>
                      <a:lnTo>
                        <a:pt x="182" y="414"/>
                      </a:lnTo>
                      <a:lnTo>
                        <a:pt x="184" y="418"/>
                      </a:lnTo>
                      <a:lnTo>
                        <a:pt x="184" y="418"/>
                      </a:lnTo>
                      <a:lnTo>
                        <a:pt x="186" y="420"/>
                      </a:lnTo>
                      <a:lnTo>
                        <a:pt x="190" y="420"/>
                      </a:lnTo>
                      <a:lnTo>
                        <a:pt x="190" y="420"/>
                      </a:lnTo>
                      <a:lnTo>
                        <a:pt x="192" y="420"/>
                      </a:lnTo>
                      <a:lnTo>
                        <a:pt x="196" y="418"/>
                      </a:lnTo>
                      <a:lnTo>
                        <a:pt x="196" y="418"/>
                      </a:lnTo>
                      <a:lnTo>
                        <a:pt x="198" y="416"/>
                      </a:lnTo>
                      <a:lnTo>
                        <a:pt x="200" y="414"/>
                      </a:lnTo>
                      <a:lnTo>
                        <a:pt x="200" y="414"/>
                      </a:lnTo>
                      <a:lnTo>
                        <a:pt x="206" y="386"/>
                      </a:lnTo>
                      <a:lnTo>
                        <a:pt x="206" y="386"/>
                      </a:lnTo>
                      <a:lnTo>
                        <a:pt x="212" y="386"/>
                      </a:lnTo>
                      <a:lnTo>
                        <a:pt x="212" y="386"/>
                      </a:lnTo>
                      <a:lnTo>
                        <a:pt x="218" y="386"/>
                      </a:lnTo>
                      <a:lnTo>
                        <a:pt x="218" y="386"/>
                      </a:lnTo>
                      <a:lnTo>
                        <a:pt x="222" y="414"/>
                      </a:lnTo>
                      <a:lnTo>
                        <a:pt x="222" y="414"/>
                      </a:lnTo>
                      <a:lnTo>
                        <a:pt x="224" y="416"/>
                      </a:lnTo>
                      <a:lnTo>
                        <a:pt x="226" y="418"/>
                      </a:lnTo>
                      <a:lnTo>
                        <a:pt x="226" y="418"/>
                      </a:lnTo>
                      <a:lnTo>
                        <a:pt x="230" y="420"/>
                      </a:lnTo>
                      <a:lnTo>
                        <a:pt x="234" y="420"/>
                      </a:lnTo>
                      <a:lnTo>
                        <a:pt x="234" y="420"/>
                      </a:lnTo>
                      <a:lnTo>
                        <a:pt x="236" y="420"/>
                      </a:lnTo>
                      <a:lnTo>
                        <a:pt x="240" y="418"/>
                      </a:lnTo>
                      <a:lnTo>
                        <a:pt x="240" y="418"/>
                      </a:lnTo>
                      <a:lnTo>
                        <a:pt x="242" y="414"/>
                      </a:lnTo>
                      <a:lnTo>
                        <a:pt x="242" y="412"/>
                      </a:lnTo>
                      <a:lnTo>
                        <a:pt x="242" y="412"/>
                      </a:lnTo>
                      <a:lnTo>
                        <a:pt x="242" y="382"/>
                      </a:lnTo>
                      <a:lnTo>
                        <a:pt x="242" y="382"/>
                      </a:lnTo>
                      <a:lnTo>
                        <a:pt x="254" y="380"/>
                      </a:lnTo>
                      <a:lnTo>
                        <a:pt x="254" y="380"/>
                      </a:lnTo>
                      <a:lnTo>
                        <a:pt x="264" y="406"/>
                      </a:lnTo>
                      <a:lnTo>
                        <a:pt x="264" y="406"/>
                      </a:lnTo>
                      <a:lnTo>
                        <a:pt x="266" y="410"/>
                      </a:lnTo>
                      <a:lnTo>
                        <a:pt x="270" y="412"/>
                      </a:lnTo>
                      <a:lnTo>
                        <a:pt x="270" y="412"/>
                      </a:lnTo>
                      <a:lnTo>
                        <a:pt x="274" y="412"/>
                      </a:lnTo>
                      <a:lnTo>
                        <a:pt x="276" y="412"/>
                      </a:lnTo>
                      <a:lnTo>
                        <a:pt x="276" y="412"/>
                      </a:lnTo>
                      <a:lnTo>
                        <a:pt x="280" y="410"/>
                      </a:lnTo>
                      <a:lnTo>
                        <a:pt x="282" y="408"/>
                      </a:lnTo>
                      <a:lnTo>
                        <a:pt x="282" y="408"/>
                      </a:lnTo>
                      <a:lnTo>
                        <a:pt x="284" y="404"/>
                      </a:lnTo>
                      <a:lnTo>
                        <a:pt x="284" y="400"/>
                      </a:lnTo>
                      <a:lnTo>
                        <a:pt x="284" y="400"/>
                      </a:lnTo>
                      <a:lnTo>
                        <a:pt x="276" y="372"/>
                      </a:lnTo>
                      <a:lnTo>
                        <a:pt x="276" y="372"/>
                      </a:lnTo>
                      <a:lnTo>
                        <a:pt x="288" y="368"/>
                      </a:lnTo>
                      <a:lnTo>
                        <a:pt x="288" y="368"/>
                      </a:lnTo>
                      <a:lnTo>
                        <a:pt x="304" y="392"/>
                      </a:lnTo>
                      <a:lnTo>
                        <a:pt x="304" y="392"/>
                      </a:lnTo>
                      <a:lnTo>
                        <a:pt x="308" y="394"/>
                      </a:lnTo>
                      <a:lnTo>
                        <a:pt x="310" y="394"/>
                      </a:lnTo>
                      <a:lnTo>
                        <a:pt x="310" y="394"/>
                      </a:lnTo>
                      <a:lnTo>
                        <a:pt x="314" y="394"/>
                      </a:lnTo>
                      <a:lnTo>
                        <a:pt x="318" y="394"/>
                      </a:lnTo>
                      <a:lnTo>
                        <a:pt x="318" y="394"/>
                      </a:lnTo>
                      <a:lnTo>
                        <a:pt x="320" y="392"/>
                      </a:lnTo>
                      <a:lnTo>
                        <a:pt x="322" y="388"/>
                      </a:lnTo>
                      <a:lnTo>
                        <a:pt x="322" y="388"/>
                      </a:lnTo>
                      <a:lnTo>
                        <a:pt x="322" y="384"/>
                      </a:lnTo>
                      <a:lnTo>
                        <a:pt x="322" y="382"/>
                      </a:lnTo>
                      <a:lnTo>
                        <a:pt x="322" y="382"/>
                      </a:lnTo>
                      <a:lnTo>
                        <a:pt x="310" y="356"/>
                      </a:lnTo>
                      <a:lnTo>
                        <a:pt x="310" y="356"/>
                      </a:lnTo>
                      <a:lnTo>
                        <a:pt x="320" y="348"/>
                      </a:lnTo>
                      <a:lnTo>
                        <a:pt x="320" y="348"/>
                      </a:lnTo>
                      <a:lnTo>
                        <a:pt x="340" y="368"/>
                      </a:lnTo>
                      <a:lnTo>
                        <a:pt x="340" y="368"/>
                      </a:lnTo>
                      <a:lnTo>
                        <a:pt x="344" y="370"/>
                      </a:lnTo>
                      <a:lnTo>
                        <a:pt x="346" y="370"/>
                      </a:lnTo>
                      <a:lnTo>
                        <a:pt x="346" y="370"/>
                      </a:lnTo>
                      <a:lnTo>
                        <a:pt x="350" y="370"/>
                      </a:lnTo>
                      <a:lnTo>
                        <a:pt x="352" y="368"/>
                      </a:lnTo>
                      <a:lnTo>
                        <a:pt x="352" y="368"/>
                      </a:lnTo>
                      <a:lnTo>
                        <a:pt x="354" y="364"/>
                      </a:lnTo>
                      <a:lnTo>
                        <a:pt x="356" y="362"/>
                      </a:lnTo>
                      <a:lnTo>
                        <a:pt x="356" y="362"/>
                      </a:lnTo>
                      <a:lnTo>
                        <a:pt x="356" y="358"/>
                      </a:lnTo>
                      <a:lnTo>
                        <a:pt x="354" y="354"/>
                      </a:lnTo>
                      <a:lnTo>
                        <a:pt x="354" y="354"/>
                      </a:lnTo>
                      <a:lnTo>
                        <a:pt x="338" y="332"/>
                      </a:lnTo>
                      <a:lnTo>
                        <a:pt x="338" y="332"/>
                      </a:lnTo>
                      <a:lnTo>
                        <a:pt x="346" y="322"/>
                      </a:lnTo>
                      <a:lnTo>
                        <a:pt x="346" y="322"/>
                      </a:lnTo>
                      <a:lnTo>
                        <a:pt x="370" y="338"/>
                      </a:lnTo>
                      <a:lnTo>
                        <a:pt x="370" y="338"/>
                      </a:lnTo>
                      <a:lnTo>
                        <a:pt x="374" y="338"/>
                      </a:lnTo>
                      <a:lnTo>
                        <a:pt x="376" y="338"/>
                      </a:lnTo>
                      <a:lnTo>
                        <a:pt x="376" y="338"/>
                      </a:lnTo>
                      <a:lnTo>
                        <a:pt x="380" y="336"/>
                      </a:lnTo>
                      <a:lnTo>
                        <a:pt x="382" y="334"/>
                      </a:lnTo>
                      <a:lnTo>
                        <a:pt x="382" y="334"/>
                      </a:lnTo>
                      <a:lnTo>
                        <a:pt x="384" y="332"/>
                      </a:lnTo>
                      <a:lnTo>
                        <a:pt x="384" y="328"/>
                      </a:lnTo>
                      <a:lnTo>
                        <a:pt x="384" y="328"/>
                      </a:lnTo>
                      <a:lnTo>
                        <a:pt x="384" y="324"/>
                      </a:lnTo>
                      <a:lnTo>
                        <a:pt x="382" y="322"/>
                      </a:lnTo>
                      <a:lnTo>
                        <a:pt x="382" y="322"/>
                      </a:lnTo>
                      <a:lnTo>
                        <a:pt x="360" y="304"/>
                      </a:lnTo>
                      <a:lnTo>
                        <a:pt x="360" y="304"/>
                      </a:lnTo>
                      <a:lnTo>
                        <a:pt x="366" y="292"/>
                      </a:lnTo>
                      <a:lnTo>
                        <a:pt x="366" y="292"/>
                      </a:lnTo>
                      <a:lnTo>
                        <a:pt x="394" y="302"/>
                      </a:lnTo>
                      <a:lnTo>
                        <a:pt x="394" y="302"/>
                      </a:lnTo>
                      <a:lnTo>
                        <a:pt x="396" y="302"/>
                      </a:lnTo>
                      <a:lnTo>
                        <a:pt x="400" y="300"/>
                      </a:lnTo>
                      <a:lnTo>
                        <a:pt x="400" y="300"/>
                      </a:lnTo>
                      <a:lnTo>
                        <a:pt x="402" y="300"/>
                      </a:lnTo>
                      <a:lnTo>
                        <a:pt x="404" y="296"/>
                      </a:lnTo>
                      <a:lnTo>
                        <a:pt x="404" y="296"/>
                      </a:lnTo>
                      <a:lnTo>
                        <a:pt x="406" y="292"/>
                      </a:lnTo>
                      <a:lnTo>
                        <a:pt x="404" y="290"/>
                      </a:lnTo>
                      <a:lnTo>
                        <a:pt x="404" y="290"/>
                      </a:lnTo>
                      <a:lnTo>
                        <a:pt x="404" y="286"/>
                      </a:lnTo>
                      <a:lnTo>
                        <a:pt x="400" y="284"/>
                      </a:lnTo>
                      <a:lnTo>
                        <a:pt x="400" y="284"/>
                      </a:lnTo>
                      <a:lnTo>
                        <a:pt x="376" y="270"/>
                      </a:lnTo>
                      <a:lnTo>
                        <a:pt x="376" y="270"/>
                      </a:lnTo>
                      <a:lnTo>
                        <a:pt x="380" y="258"/>
                      </a:lnTo>
                      <a:lnTo>
                        <a:pt x="380" y="258"/>
                      </a:lnTo>
                      <a:lnTo>
                        <a:pt x="408" y="262"/>
                      </a:lnTo>
                      <a:lnTo>
                        <a:pt x="408" y="262"/>
                      </a:lnTo>
                      <a:lnTo>
                        <a:pt x="412" y="262"/>
                      </a:lnTo>
                      <a:lnTo>
                        <a:pt x="414" y="260"/>
                      </a:lnTo>
                      <a:lnTo>
                        <a:pt x="414" y="260"/>
                      </a:lnTo>
                      <a:lnTo>
                        <a:pt x="416" y="258"/>
                      </a:lnTo>
                      <a:lnTo>
                        <a:pt x="418" y="254"/>
                      </a:lnTo>
                      <a:lnTo>
                        <a:pt x="418" y="254"/>
                      </a:lnTo>
                      <a:lnTo>
                        <a:pt x="418" y="250"/>
                      </a:lnTo>
                      <a:lnTo>
                        <a:pt x="418" y="248"/>
                      </a:lnTo>
                      <a:lnTo>
                        <a:pt x="418" y="248"/>
                      </a:lnTo>
                      <a:lnTo>
                        <a:pt x="416" y="244"/>
                      </a:lnTo>
                      <a:lnTo>
                        <a:pt x="412" y="242"/>
                      </a:lnTo>
                      <a:lnTo>
                        <a:pt x="412" y="242"/>
                      </a:lnTo>
                      <a:lnTo>
                        <a:pt x="384" y="234"/>
                      </a:lnTo>
                      <a:lnTo>
                        <a:pt x="384" y="234"/>
                      </a:lnTo>
                      <a:lnTo>
                        <a:pt x="386" y="222"/>
                      </a:lnTo>
                      <a:lnTo>
                        <a:pt x="386" y="222"/>
                      </a:lnTo>
                      <a:lnTo>
                        <a:pt x="41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9" name="Freeform 67"/>
                <p:cNvSpPr>
                  <a:spLocks/>
                </p:cNvSpPr>
                <p:nvPr/>
              </p:nvSpPr>
              <p:spPr bwMode="auto">
                <a:xfrm>
                  <a:off x="8321" y="3830"/>
                  <a:ext cx="280" cy="280"/>
                </a:xfrm>
                <a:custGeom>
                  <a:avLst/>
                  <a:gdLst>
                    <a:gd name="T0" fmla="*/ 140 w 280"/>
                    <a:gd name="T1" fmla="*/ 280 h 280"/>
                    <a:gd name="T2" fmla="*/ 112 w 280"/>
                    <a:gd name="T3" fmla="*/ 278 h 280"/>
                    <a:gd name="T4" fmla="*/ 84 w 280"/>
                    <a:gd name="T5" fmla="*/ 270 h 280"/>
                    <a:gd name="T6" fmla="*/ 62 w 280"/>
                    <a:gd name="T7" fmla="*/ 256 h 280"/>
                    <a:gd name="T8" fmla="*/ 40 w 280"/>
                    <a:gd name="T9" fmla="*/ 240 h 280"/>
                    <a:gd name="T10" fmla="*/ 24 w 280"/>
                    <a:gd name="T11" fmla="*/ 218 h 280"/>
                    <a:gd name="T12" fmla="*/ 10 w 280"/>
                    <a:gd name="T13" fmla="*/ 194 h 280"/>
                    <a:gd name="T14" fmla="*/ 2 w 280"/>
                    <a:gd name="T15" fmla="*/ 168 h 280"/>
                    <a:gd name="T16" fmla="*/ 0 w 280"/>
                    <a:gd name="T17" fmla="*/ 140 h 280"/>
                    <a:gd name="T18" fmla="*/ 0 w 280"/>
                    <a:gd name="T19" fmla="*/ 126 h 280"/>
                    <a:gd name="T20" fmla="*/ 6 w 280"/>
                    <a:gd name="T21" fmla="*/ 98 h 280"/>
                    <a:gd name="T22" fmla="*/ 16 w 280"/>
                    <a:gd name="T23" fmla="*/ 74 h 280"/>
                    <a:gd name="T24" fmla="*/ 32 w 280"/>
                    <a:gd name="T25" fmla="*/ 50 h 280"/>
                    <a:gd name="T26" fmla="*/ 50 w 280"/>
                    <a:gd name="T27" fmla="*/ 32 h 280"/>
                    <a:gd name="T28" fmla="*/ 72 w 280"/>
                    <a:gd name="T29" fmla="*/ 16 h 280"/>
                    <a:gd name="T30" fmla="*/ 98 w 280"/>
                    <a:gd name="T31" fmla="*/ 6 h 280"/>
                    <a:gd name="T32" fmla="*/ 124 w 280"/>
                    <a:gd name="T33" fmla="*/ 0 h 280"/>
                    <a:gd name="T34" fmla="*/ 140 w 280"/>
                    <a:gd name="T35" fmla="*/ 0 h 280"/>
                    <a:gd name="T36" fmla="*/ 168 w 280"/>
                    <a:gd name="T37" fmla="*/ 2 h 280"/>
                    <a:gd name="T38" fmla="*/ 194 w 280"/>
                    <a:gd name="T39" fmla="*/ 10 h 280"/>
                    <a:gd name="T40" fmla="*/ 218 w 280"/>
                    <a:gd name="T41" fmla="*/ 24 h 280"/>
                    <a:gd name="T42" fmla="*/ 238 w 280"/>
                    <a:gd name="T43" fmla="*/ 40 h 280"/>
                    <a:gd name="T44" fmla="*/ 256 w 280"/>
                    <a:gd name="T45" fmla="*/ 62 h 280"/>
                    <a:gd name="T46" fmla="*/ 268 w 280"/>
                    <a:gd name="T47" fmla="*/ 86 h 280"/>
                    <a:gd name="T48" fmla="*/ 276 w 280"/>
                    <a:gd name="T49" fmla="*/ 112 h 280"/>
                    <a:gd name="T50" fmla="*/ 280 w 280"/>
                    <a:gd name="T51" fmla="*/ 140 h 280"/>
                    <a:gd name="T52" fmla="*/ 278 w 280"/>
                    <a:gd name="T53" fmla="*/ 154 h 280"/>
                    <a:gd name="T54" fmla="*/ 272 w 280"/>
                    <a:gd name="T55" fmla="*/ 182 h 280"/>
                    <a:gd name="T56" fmla="*/ 262 w 280"/>
                    <a:gd name="T57" fmla="*/ 206 h 280"/>
                    <a:gd name="T58" fmla="*/ 248 w 280"/>
                    <a:gd name="T59" fmla="*/ 230 h 280"/>
                    <a:gd name="T60" fmla="*/ 228 w 280"/>
                    <a:gd name="T61" fmla="*/ 248 h 280"/>
                    <a:gd name="T62" fmla="*/ 206 w 280"/>
                    <a:gd name="T63" fmla="*/ 264 h 280"/>
                    <a:gd name="T64" fmla="*/ 180 w 280"/>
                    <a:gd name="T65" fmla="*/ 274 h 280"/>
                    <a:gd name="T66" fmla="*/ 154 w 280"/>
                    <a:gd name="T67"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280">
                      <a:moveTo>
                        <a:pt x="140" y="280"/>
                      </a:moveTo>
                      <a:lnTo>
                        <a:pt x="140" y="280"/>
                      </a:lnTo>
                      <a:lnTo>
                        <a:pt x="124" y="280"/>
                      </a:lnTo>
                      <a:lnTo>
                        <a:pt x="112" y="278"/>
                      </a:lnTo>
                      <a:lnTo>
                        <a:pt x="98" y="274"/>
                      </a:lnTo>
                      <a:lnTo>
                        <a:pt x="84" y="270"/>
                      </a:lnTo>
                      <a:lnTo>
                        <a:pt x="72" y="264"/>
                      </a:lnTo>
                      <a:lnTo>
                        <a:pt x="62" y="256"/>
                      </a:lnTo>
                      <a:lnTo>
                        <a:pt x="50" y="248"/>
                      </a:lnTo>
                      <a:lnTo>
                        <a:pt x="40" y="240"/>
                      </a:lnTo>
                      <a:lnTo>
                        <a:pt x="32" y="230"/>
                      </a:lnTo>
                      <a:lnTo>
                        <a:pt x="24" y="218"/>
                      </a:lnTo>
                      <a:lnTo>
                        <a:pt x="16" y="206"/>
                      </a:lnTo>
                      <a:lnTo>
                        <a:pt x="10" y="194"/>
                      </a:lnTo>
                      <a:lnTo>
                        <a:pt x="6" y="182"/>
                      </a:lnTo>
                      <a:lnTo>
                        <a:pt x="2" y="168"/>
                      </a:lnTo>
                      <a:lnTo>
                        <a:pt x="0" y="154"/>
                      </a:lnTo>
                      <a:lnTo>
                        <a:pt x="0" y="140"/>
                      </a:lnTo>
                      <a:lnTo>
                        <a:pt x="0" y="140"/>
                      </a:lnTo>
                      <a:lnTo>
                        <a:pt x="0" y="126"/>
                      </a:lnTo>
                      <a:lnTo>
                        <a:pt x="2" y="112"/>
                      </a:lnTo>
                      <a:lnTo>
                        <a:pt x="6" y="98"/>
                      </a:lnTo>
                      <a:lnTo>
                        <a:pt x="10" y="86"/>
                      </a:lnTo>
                      <a:lnTo>
                        <a:pt x="16" y="74"/>
                      </a:lnTo>
                      <a:lnTo>
                        <a:pt x="24" y="62"/>
                      </a:lnTo>
                      <a:lnTo>
                        <a:pt x="32" y="50"/>
                      </a:lnTo>
                      <a:lnTo>
                        <a:pt x="40" y="40"/>
                      </a:lnTo>
                      <a:lnTo>
                        <a:pt x="50" y="32"/>
                      </a:lnTo>
                      <a:lnTo>
                        <a:pt x="62" y="24"/>
                      </a:lnTo>
                      <a:lnTo>
                        <a:pt x="72" y="16"/>
                      </a:lnTo>
                      <a:lnTo>
                        <a:pt x="84" y="10"/>
                      </a:lnTo>
                      <a:lnTo>
                        <a:pt x="98" y="6"/>
                      </a:lnTo>
                      <a:lnTo>
                        <a:pt x="112" y="2"/>
                      </a:lnTo>
                      <a:lnTo>
                        <a:pt x="124" y="0"/>
                      </a:lnTo>
                      <a:lnTo>
                        <a:pt x="140" y="0"/>
                      </a:lnTo>
                      <a:lnTo>
                        <a:pt x="140" y="0"/>
                      </a:lnTo>
                      <a:lnTo>
                        <a:pt x="154" y="0"/>
                      </a:lnTo>
                      <a:lnTo>
                        <a:pt x="168" y="2"/>
                      </a:lnTo>
                      <a:lnTo>
                        <a:pt x="180" y="6"/>
                      </a:lnTo>
                      <a:lnTo>
                        <a:pt x="194" y="10"/>
                      </a:lnTo>
                      <a:lnTo>
                        <a:pt x="206" y="16"/>
                      </a:lnTo>
                      <a:lnTo>
                        <a:pt x="218" y="24"/>
                      </a:lnTo>
                      <a:lnTo>
                        <a:pt x="228" y="32"/>
                      </a:lnTo>
                      <a:lnTo>
                        <a:pt x="238" y="40"/>
                      </a:lnTo>
                      <a:lnTo>
                        <a:pt x="248" y="50"/>
                      </a:lnTo>
                      <a:lnTo>
                        <a:pt x="256" y="62"/>
                      </a:lnTo>
                      <a:lnTo>
                        <a:pt x="262" y="74"/>
                      </a:lnTo>
                      <a:lnTo>
                        <a:pt x="268" y="86"/>
                      </a:lnTo>
                      <a:lnTo>
                        <a:pt x="272" y="98"/>
                      </a:lnTo>
                      <a:lnTo>
                        <a:pt x="276" y="112"/>
                      </a:lnTo>
                      <a:lnTo>
                        <a:pt x="278" y="126"/>
                      </a:lnTo>
                      <a:lnTo>
                        <a:pt x="280" y="140"/>
                      </a:lnTo>
                      <a:lnTo>
                        <a:pt x="280" y="140"/>
                      </a:lnTo>
                      <a:lnTo>
                        <a:pt x="278" y="154"/>
                      </a:lnTo>
                      <a:lnTo>
                        <a:pt x="276" y="168"/>
                      </a:lnTo>
                      <a:lnTo>
                        <a:pt x="272" y="182"/>
                      </a:lnTo>
                      <a:lnTo>
                        <a:pt x="268" y="194"/>
                      </a:lnTo>
                      <a:lnTo>
                        <a:pt x="262" y="206"/>
                      </a:lnTo>
                      <a:lnTo>
                        <a:pt x="256" y="218"/>
                      </a:lnTo>
                      <a:lnTo>
                        <a:pt x="248" y="230"/>
                      </a:lnTo>
                      <a:lnTo>
                        <a:pt x="238" y="240"/>
                      </a:lnTo>
                      <a:lnTo>
                        <a:pt x="228" y="248"/>
                      </a:lnTo>
                      <a:lnTo>
                        <a:pt x="218" y="256"/>
                      </a:lnTo>
                      <a:lnTo>
                        <a:pt x="206" y="264"/>
                      </a:lnTo>
                      <a:lnTo>
                        <a:pt x="194" y="270"/>
                      </a:lnTo>
                      <a:lnTo>
                        <a:pt x="180" y="274"/>
                      </a:lnTo>
                      <a:lnTo>
                        <a:pt x="168" y="278"/>
                      </a:lnTo>
                      <a:lnTo>
                        <a:pt x="154" y="280"/>
                      </a:lnTo>
                      <a:lnTo>
                        <a:pt x="140"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0" name="Freeform 68"/>
                <p:cNvSpPr>
                  <a:spLocks/>
                </p:cNvSpPr>
                <p:nvPr/>
              </p:nvSpPr>
              <p:spPr bwMode="auto">
                <a:xfrm>
                  <a:off x="8443" y="3824"/>
                  <a:ext cx="34" cy="94"/>
                </a:xfrm>
                <a:custGeom>
                  <a:avLst/>
                  <a:gdLst>
                    <a:gd name="T0" fmla="*/ 18 w 34"/>
                    <a:gd name="T1" fmla="*/ 90 h 94"/>
                    <a:gd name="T2" fmla="*/ 18 w 34"/>
                    <a:gd name="T3" fmla="*/ 90 h 94"/>
                    <a:gd name="T4" fmla="*/ 26 w 34"/>
                    <a:gd name="T5" fmla="*/ 92 h 94"/>
                    <a:gd name="T6" fmla="*/ 34 w 34"/>
                    <a:gd name="T7" fmla="*/ 92 h 94"/>
                    <a:gd name="T8" fmla="*/ 34 w 34"/>
                    <a:gd name="T9" fmla="*/ 0 h 94"/>
                    <a:gd name="T10" fmla="*/ 0 w 34"/>
                    <a:gd name="T11" fmla="*/ 0 h 94"/>
                    <a:gd name="T12" fmla="*/ 0 w 34"/>
                    <a:gd name="T13" fmla="*/ 94 h 94"/>
                    <a:gd name="T14" fmla="*/ 0 w 34"/>
                    <a:gd name="T15" fmla="*/ 94 h 94"/>
                    <a:gd name="T16" fmla="*/ 8 w 34"/>
                    <a:gd name="T17" fmla="*/ 92 h 94"/>
                    <a:gd name="T18" fmla="*/ 18 w 34"/>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94">
                      <a:moveTo>
                        <a:pt x="18" y="90"/>
                      </a:moveTo>
                      <a:lnTo>
                        <a:pt x="18" y="90"/>
                      </a:lnTo>
                      <a:lnTo>
                        <a:pt x="26" y="92"/>
                      </a:lnTo>
                      <a:lnTo>
                        <a:pt x="34" y="92"/>
                      </a:lnTo>
                      <a:lnTo>
                        <a:pt x="34" y="0"/>
                      </a:lnTo>
                      <a:lnTo>
                        <a:pt x="0" y="0"/>
                      </a:lnTo>
                      <a:lnTo>
                        <a:pt x="0" y="94"/>
                      </a:lnTo>
                      <a:lnTo>
                        <a:pt x="0" y="94"/>
                      </a:lnTo>
                      <a:lnTo>
                        <a:pt x="8" y="92"/>
                      </a:lnTo>
                      <a:lnTo>
                        <a:pt x="18" y="9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1" name="Freeform 69"/>
                <p:cNvSpPr>
                  <a:spLocks/>
                </p:cNvSpPr>
                <p:nvPr/>
              </p:nvSpPr>
              <p:spPr bwMode="auto">
                <a:xfrm>
                  <a:off x="8443" y="3824"/>
                  <a:ext cx="34" cy="94"/>
                </a:xfrm>
                <a:custGeom>
                  <a:avLst/>
                  <a:gdLst>
                    <a:gd name="T0" fmla="*/ 18 w 34"/>
                    <a:gd name="T1" fmla="*/ 90 h 94"/>
                    <a:gd name="T2" fmla="*/ 18 w 34"/>
                    <a:gd name="T3" fmla="*/ 90 h 94"/>
                    <a:gd name="T4" fmla="*/ 26 w 34"/>
                    <a:gd name="T5" fmla="*/ 92 h 94"/>
                    <a:gd name="T6" fmla="*/ 34 w 34"/>
                    <a:gd name="T7" fmla="*/ 92 h 94"/>
                    <a:gd name="T8" fmla="*/ 34 w 34"/>
                    <a:gd name="T9" fmla="*/ 0 h 94"/>
                    <a:gd name="T10" fmla="*/ 0 w 34"/>
                    <a:gd name="T11" fmla="*/ 0 h 94"/>
                    <a:gd name="T12" fmla="*/ 0 w 34"/>
                    <a:gd name="T13" fmla="*/ 94 h 94"/>
                    <a:gd name="T14" fmla="*/ 0 w 34"/>
                    <a:gd name="T15" fmla="*/ 94 h 94"/>
                    <a:gd name="T16" fmla="*/ 8 w 34"/>
                    <a:gd name="T17" fmla="*/ 92 h 94"/>
                    <a:gd name="T18" fmla="*/ 18 w 34"/>
                    <a:gd name="T19" fmla="*/ 9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94">
                      <a:moveTo>
                        <a:pt x="18" y="90"/>
                      </a:moveTo>
                      <a:lnTo>
                        <a:pt x="18" y="90"/>
                      </a:lnTo>
                      <a:lnTo>
                        <a:pt x="26" y="92"/>
                      </a:lnTo>
                      <a:lnTo>
                        <a:pt x="34" y="92"/>
                      </a:lnTo>
                      <a:lnTo>
                        <a:pt x="34" y="0"/>
                      </a:lnTo>
                      <a:lnTo>
                        <a:pt x="0" y="0"/>
                      </a:lnTo>
                      <a:lnTo>
                        <a:pt x="0" y="94"/>
                      </a:lnTo>
                      <a:lnTo>
                        <a:pt x="0" y="94"/>
                      </a:lnTo>
                      <a:lnTo>
                        <a:pt x="8" y="92"/>
                      </a:lnTo>
                      <a:lnTo>
                        <a:pt x="18"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2" name="Freeform 70"/>
                <p:cNvSpPr>
                  <a:spLocks/>
                </p:cNvSpPr>
                <p:nvPr/>
              </p:nvSpPr>
              <p:spPr bwMode="auto">
                <a:xfrm>
                  <a:off x="8327" y="3982"/>
                  <a:ext cx="98" cy="74"/>
                </a:xfrm>
                <a:custGeom>
                  <a:avLst/>
                  <a:gdLst>
                    <a:gd name="T0" fmla="*/ 80 w 98"/>
                    <a:gd name="T1" fmla="*/ 0 h 74"/>
                    <a:gd name="T2" fmla="*/ 0 w 98"/>
                    <a:gd name="T3" fmla="*/ 46 h 74"/>
                    <a:gd name="T4" fmla="*/ 16 w 98"/>
                    <a:gd name="T5" fmla="*/ 74 h 74"/>
                    <a:gd name="T6" fmla="*/ 98 w 98"/>
                    <a:gd name="T7" fmla="*/ 28 h 74"/>
                    <a:gd name="T8" fmla="*/ 98 w 98"/>
                    <a:gd name="T9" fmla="*/ 28 h 74"/>
                    <a:gd name="T10" fmla="*/ 92 w 98"/>
                    <a:gd name="T11" fmla="*/ 22 h 74"/>
                    <a:gd name="T12" fmla="*/ 88 w 98"/>
                    <a:gd name="T13" fmla="*/ 14 h 74"/>
                    <a:gd name="T14" fmla="*/ 84 w 98"/>
                    <a:gd name="T15" fmla="*/ 8 h 74"/>
                    <a:gd name="T16" fmla="*/ 80 w 98"/>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74">
                      <a:moveTo>
                        <a:pt x="80" y="0"/>
                      </a:moveTo>
                      <a:lnTo>
                        <a:pt x="0" y="46"/>
                      </a:lnTo>
                      <a:lnTo>
                        <a:pt x="16" y="74"/>
                      </a:lnTo>
                      <a:lnTo>
                        <a:pt x="98" y="28"/>
                      </a:lnTo>
                      <a:lnTo>
                        <a:pt x="98" y="28"/>
                      </a:lnTo>
                      <a:lnTo>
                        <a:pt x="92" y="22"/>
                      </a:lnTo>
                      <a:lnTo>
                        <a:pt x="88" y="14"/>
                      </a:lnTo>
                      <a:lnTo>
                        <a:pt x="84" y="8"/>
                      </a:lnTo>
                      <a:lnTo>
                        <a:pt x="80"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3" name="Freeform 71"/>
                <p:cNvSpPr>
                  <a:spLocks/>
                </p:cNvSpPr>
                <p:nvPr/>
              </p:nvSpPr>
              <p:spPr bwMode="auto">
                <a:xfrm>
                  <a:off x="8327" y="3982"/>
                  <a:ext cx="98" cy="74"/>
                </a:xfrm>
                <a:custGeom>
                  <a:avLst/>
                  <a:gdLst>
                    <a:gd name="T0" fmla="*/ 80 w 98"/>
                    <a:gd name="T1" fmla="*/ 0 h 74"/>
                    <a:gd name="T2" fmla="*/ 0 w 98"/>
                    <a:gd name="T3" fmla="*/ 46 h 74"/>
                    <a:gd name="T4" fmla="*/ 16 w 98"/>
                    <a:gd name="T5" fmla="*/ 74 h 74"/>
                    <a:gd name="T6" fmla="*/ 98 w 98"/>
                    <a:gd name="T7" fmla="*/ 28 h 74"/>
                    <a:gd name="T8" fmla="*/ 98 w 98"/>
                    <a:gd name="T9" fmla="*/ 28 h 74"/>
                    <a:gd name="T10" fmla="*/ 92 w 98"/>
                    <a:gd name="T11" fmla="*/ 22 h 74"/>
                    <a:gd name="T12" fmla="*/ 88 w 98"/>
                    <a:gd name="T13" fmla="*/ 14 h 74"/>
                    <a:gd name="T14" fmla="*/ 84 w 98"/>
                    <a:gd name="T15" fmla="*/ 8 h 74"/>
                    <a:gd name="T16" fmla="*/ 80 w 98"/>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74">
                      <a:moveTo>
                        <a:pt x="80" y="0"/>
                      </a:moveTo>
                      <a:lnTo>
                        <a:pt x="0" y="46"/>
                      </a:lnTo>
                      <a:lnTo>
                        <a:pt x="16" y="74"/>
                      </a:lnTo>
                      <a:lnTo>
                        <a:pt x="98" y="28"/>
                      </a:lnTo>
                      <a:lnTo>
                        <a:pt x="98" y="28"/>
                      </a:lnTo>
                      <a:lnTo>
                        <a:pt x="92" y="22"/>
                      </a:lnTo>
                      <a:lnTo>
                        <a:pt x="88" y="14"/>
                      </a:lnTo>
                      <a:lnTo>
                        <a:pt x="84" y="8"/>
                      </a:lnTo>
                      <a:lnTo>
                        <a:pt x="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4" name="Freeform 72"/>
                <p:cNvSpPr>
                  <a:spLocks/>
                </p:cNvSpPr>
                <p:nvPr/>
              </p:nvSpPr>
              <p:spPr bwMode="auto">
                <a:xfrm>
                  <a:off x="8495" y="3982"/>
                  <a:ext cx="100" cy="76"/>
                </a:xfrm>
                <a:custGeom>
                  <a:avLst/>
                  <a:gdLst>
                    <a:gd name="T0" fmla="*/ 18 w 100"/>
                    <a:gd name="T1" fmla="*/ 0 h 76"/>
                    <a:gd name="T2" fmla="*/ 18 w 100"/>
                    <a:gd name="T3" fmla="*/ 0 h 76"/>
                    <a:gd name="T4" fmla="*/ 16 w 100"/>
                    <a:gd name="T5" fmla="*/ 8 h 76"/>
                    <a:gd name="T6" fmla="*/ 12 w 100"/>
                    <a:gd name="T7" fmla="*/ 14 h 76"/>
                    <a:gd name="T8" fmla="*/ 6 w 100"/>
                    <a:gd name="T9" fmla="*/ 22 h 76"/>
                    <a:gd name="T10" fmla="*/ 0 w 100"/>
                    <a:gd name="T11" fmla="*/ 28 h 76"/>
                    <a:gd name="T12" fmla="*/ 84 w 100"/>
                    <a:gd name="T13" fmla="*/ 76 h 76"/>
                    <a:gd name="T14" fmla="*/ 100 w 100"/>
                    <a:gd name="T15" fmla="*/ 46 h 76"/>
                    <a:gd name="T16" fmla="*/ 18 w 100"/>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76">
                      <a:moveTo>
                        <a:pt x="18" y="0"/>
                      </a:moveTo>
                      <a:lnTo>
                        <a:pt x="18" y="0"/>
                      </a:lnTo>
                      <a:lnTo>
                        <a:pt x="16" y="8"/>
                      </a:lnTo>
                      <a:lnTo>
                        <a:pt x="12" y="14"/>
                      </a:lnTo>
                      <a:lnTo>
                        <a:pt x="6" y="22"/>
                      </a:lnTo>
                      <a:lnTo>
                        <a:pt x="0" y="28"/>
                      </a:lnTo>
                      <a:lnTo>
                        <a:pt x="84" y="76"/>
                      </a:lnTo>
                      <a:lnTo>
                        <a:pt x="100" y="46"/>
                      </a:lnTo>
                      <a:lnTo>
                        <a:pt x="18"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5" name="Freeform 73"/>
                <p:cNvSpPr>
                  <a:spLocks noEditPoints="1"/>
                </p:cNvSpPr>
                <p:nvPr/>
              </p:nvSpPr>
              <p:spPr bwMode="auto">
                <a:xfrm>
                  <a:off x="7769" y="3474"/>
                  <a:ext cx="510" cy="508"/>
                </a:xfrm>
                <a:custGeom>
                  <a:avLst/>
                  <a:gdLst>
                    <a:gd name="T0" fmla="*/ 506 w 510"/>
                    <a:gd name="T1" fmla="*/ 248 h 508"/>
                    <a:gd name="T2" fmla="*/ 502 w 510"/>
                    <a:gd name="T3" fmla="*/ 210 h 508"/>
                    <a:gd name="T4" fmla="*/ 458 w 510"/>
                    <a:gd name="T5" fmla="*/ 196 h 508"/>
                    <a:gd name="T6" fmla="*/ 488 w 510"/>
                    <a:gd name="T7" fmla="*/ 152 h 508"/>
                    <a:gd name="T8" fmla="*/ 460 w 510"/>
                    <a:gd name="T9" fmla="*/ 120 h 508"/>
                    <a:gd name="T10" fmla="*/ 450 w 510"/>
                    <a:gd name="T11" fmla="*/ 100 h 508"/>
                    <a:gd name="T12" fmla="*/ 428 w 510"/>
                    <a:gd name="T13" fmla="*/ 72 h 508"/>
                    <a:gd name="T14" fmla="*/ 384 w 510"/>
                    <a:gd name="T15" fmla="*/ 88 h 508"/>
                    <a:gd name="T16" fmla="*/ 378 w 510"/>
                    <a:gd name="T17" fmla="*/ 32 h 508"/>
                    <a:gd name="T18" fmla="*/ 342 w 510"/>
                    <a:gd name="T19" fmla="*/ 26 h 508"/>
                    <a:gd name="T20" fmla="*/ 320 w 510"/>
                    <a:gd name="T21" fmla="*/ 18 h 508"/>
                    <a:gd name="T22" fmla="*/ 286 w 510"/>
                    <a:gd name="T23" fmla="*/ 2 h 508"/>
                    <a:gd name="T24" fmla="*/ 254 w 510"/>
                    <a:gd name="T25" fmla="*/ 44 h 508"/>
                    <a:gd name="T26" fmla="*/ 228 w 510"/>
                    <a:gd name="T27" fmla="*/ 0 h 508"/>
                    <a:gd name="T28" fmla="*/ 190 w 510"/>
                    <a:gd name="T29" fmla="*/ 18 h 508"/>
                    <a:gd name="T30" fmla="*/ 168 w 510"/>
                    <a:gd name="T31" fmla="*/ 20 h 508"/>
                    <a:gd name="T32" fmla="*/ 136 w 510"/>
                    <a:gd name="T33" fmla="*/ 32 h 508"/>
                    <a:gd name="T34" fmla="*/ 136 w 510"/>
                    <a:gd name="T35" fmla="*/ 80 h 508"/>
                    <a:gd name="T36" fmla="*/ 82 w 510"/>
                    <a:gd name="T37" fmla="*/ 68 h 508"/>
                    <a:gd name="T38" fmla="*/ 64 w 510"/>
                    <a:gd name="T39" fmla="*/ 102 h 508"/>
                    <a:gd name="T40" fmla="*/ 50 w 510"/>
                    <a:gd name="T41" fmla="*/ 120 h 508"/>
                    <a:gd name="T42" fmla="*/ 24 w 510"/>
                    <a:gd name="T43" fmla="*/ 148 h 508"/>
                    <a:gd name="T44" fmla="*/ 52 w 510"/>
                    <a:gd name="T45" fmla="*/ 196 h 508"/>
                    <a:gd name="T46" fmla="*/ 6 w 510"/>
                    <a:gd name="T47" fmla="*/ 210 h 508"/>
                    <a:gd name="T48" fmla="*/ 6 w 510"/>
                    <a:gd name="T49" fmla="*/ 244 h 508"/>
                    <a:gd name="T50" fmla="*/ 10 w 510"/>
                    <a:gd name="T51" fmla="*/ 266 h 508"/>
                    <a:gd name="T52" fmla="*/ 6 w 510"/>
                    <a:gd name="T53" fmla="*/ 308 h 508"/>
                    <a:gd name="T54" fmla="*/ 56 w 510"/>
                    <a:gd name="T55" fmla="*/ 328 h 508"/>
                    <a:gd name="T56" fmla="*/ 28 w 510"/>
                    <a:gd name="T57" fmla="*/ 364 h 508"/>
                    <a:gd name="T58" fmla="*/ 46 w 510"/>
                    <a:gd name="T59" fmla="*/ 398 h 508"/>
                    <a:gd name="T60" fmla="*/ 92 w 510"/>
                    <a:gd name="T61" fmla="*/ 390 h 508"/>
                    <a:gd name="T62" fmla="*/ 84 w 510"/>
                    <a:gd name="T63" fmla="*/ 444 h 508"/>
                    <a:gd name="T64" fmla="*/ 122 w 510"/>
                    <a:gd name="T65" fmla="*/ 462 h 508"/>
                    <a:gd name="T66" fmla="*/ 138 w 510"/>
                    <a:gd name="T67" fmla="*/ 476 h 508"/>
                    <a:gd name="T68" fmla="*/ 170 w 510"/>
                    <a:gd name="T69" fmla="*/ 492 h 508"/>
                    <a:gd name="T70" fmla="*/ 204 w 510"/>
                    <a:gd name="T71" fmla="*/ 460 h 508"/>
                    <a:gd name="T72" fmla="*/ 232 w 510"/>
                    <a:gd name="T73" fmla="*/ 508 h 508"/>
                    <a:gd name="T74" fmla="*/ 262 w 510"/>
                    <a:gd name="T75" fmla="*/ 466 h 508"/>
                    <a:gd name="T76" fmla="*/ 288 w 510"/>
                    <a:gd name="T77" fmla="*/ 506 h 508"/>
                    <a:gd name="T78" fmla="*/ 326 w 510"/>
                    <a:gd name="T79" fmla="*/ 498 h 508"/>
                    <a:gd name="T80" fmla="*/ 334 w 510"/>
                    <a:gd name="T81" fmla="*/ 452 h 508"/>
                    <a:gd name="T82" fmla="*/ 382 w 510"/>
                    <a:gd name="T83" fmla="*/ 476 h 508"/>
                    <a:gd name="T84" fmla="*/ 410 w 510"/>
                    <a:gd name="T85" fmla="*/ 444 h 508"/>
                    <a:gd name="T86" fmla="*/ 428 w 510"/>
                    <a:gd name="T87" fmla="*/ 434 h 508"/>
                    <a:gd name="T88" fmla="*/ 454 w 510"/>
                    <a:gd name="T89" fmla="*/ 410 h 508"/>
                    <a:gd name="T90" fmla="*/ 434 w 510"/>
                    <a:gd name="T91" fmla="*/ 368 h 508"/>
                    <a:gd name="T92" fmla="*/ 488 w 510"/>
                    <a:gd name="T93" fmla="*/ 354 h 508"/>
                    <a:gd name="T94" fmla="*/ 492 w 510"/>
                    <a:gd name="T95" fmla="*/ 318 h 508"/>
                    <a:gd name="T96" fmla="*/ 496 w 510"/>
                    <a:gd name="T97" fmla="*/ 294 h 508"/>
                    <a:gd name="T98" fmla="*/ 278 w 510"/>
                    <a:gd name="T99" fmla="*/ 220 h 508"/>
                    <a:gd name="T100" fmla="*/ 278 w 510"/>
                    <a:gd name="T101" fmla="*/ 290 h 508"/>
                    <a:gd name="T102" fmla="*/ 214 w 510"/>
                    <a:gd name="T103" fmla="*/ 264 h 508"/>
                    <a:gd name="T104" fmla="*/ 86 w 510"/>
                    <a:gd name="T105" fmla="*/ 254 h 508"/>
                    <a:gd name="T106" fmla="*/ 150 w 510"/>
                    <a:gd name="T107" fmla="*/ 122 h 508"/>
                    <a:gd name="T108" fmla="*/ 166 w 510"/>
                    <a:gd name="T109" fmla="*/ 144 h 508"/>
                    <a:gd name="T110" fmla="*/ 124 w 510"/>
                    <a:gd name="T111" fmla="*/ 308 h 508"/>
                    <a:gd name="T112" fmla="*/ 196 w 510"/>
                    <a:gd name="T113" fmla="*/ 412 h 508"/>
                    <a:gd name="T114" fmla="*/ 192 w 510"/>
                    <a:gd name="T115" fmla="*/ 382 h 508"/>
                    <a:gd name="T116" fmla="*/ 344 w 510"/>
                    <a:gd name="T117" fmla="*/ 364 h 508"/>
                    <a:gd name="T118" fmla="*/ 274 w 510"/>
                    <a:gd name="T119" fmla="*/ 422 h 508"/>
                    <a:gd name="T120" fmla="*/ 392 w 510"/>
                    <a:gd name="T121" fmla="*/ 228 h 508"/>
                    <a:gd name="T122" fmla="*/ 304 w 510"/>
                    <a:gd name="T123" fmla="*/ 94 h 508"/>
                    <a:gd name="T124" fmla="*/ 416 w 510"/>
                    <a:gd name="T125" fmla="*/ 2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 h="508">
                      <a:moveTo>
                        <a:pt x="500" y="266"/>
                      </a:moveTo>
                      <a:lnTo>
                        <a:pt x="500" y="266"/>
                      </a:lnTo>
                      <a:lnTo>
                        <a:pt x="504" y="266"/>
                      </a:lnTo>
                      <a:lnTo>
                        <a:pt x="506" y="262"/>
                      </a:lnTo>
                      <a:lnTo>
                        <a:pt x="506" y="262"/>
                      </a:lnTo>
                      <a:lnTo>
                        <a:pt x="508" y="260"/>
                      </a:lnTo>
                      <a:lnTo>
                        <a:pt x="510" y="254"/>
                      </a:lnTo>
                      <a:lnTo>
                        <a:pt x="510" y="254"/>
                      </a:lnTo>
                      <a:lnTo>
                        <a:pt x="508" y="250"/>
                      </a:lnTo>
                      <a:lnTo>
                        <a:pt x="506" y="248"/>
                      </a:lnTo>
                      <a:lnTo>
                        <a:pt x="506" y="248"/>
                      </a:lnTo>
                      <a:lnTo>
                        <a:pt x="504" y="244"/>
                      </a:lnTo>
                      <a:lnTo>
                        <a:pt x="500" y="244"/>
                      </a:lnTo>
                      <a:lnTo>
                        <a:pt x="500" y="244"/>
                      </a:lnTo>
                      <a:lnTo>
                        <a:pt x="466" y="240"/>
                      </a:lnTo>
                      <a:lnTo>
                        <a:pt x="466" y="240"/>
                      </a:lnTo>
                      <a:lnTo>
                        <a:pt x="464" y="226"/>
                      </a:lnTo>
                      <a:lnTo>
                        <a:pt x="464" y="226"/>
                      </a:lnTo>
                      <a:lnTo>
                        <a:pt x="496" y="216"/>
                      </a:lnTo>
                      <a:lnTo>
                        <a:pt x="496" y="216"/>
                      </a:lnTo>
                      <a:lnTo>
                        <a:pt x="500" y="214"/>
                      </a:lnTo>
                      <a:lnTo>
                        <a:pt x="502" y="210"/>
                      </a:lnTo>
                      <a:lnTo>
                        <a:pt x="502" y="210"/>
                      </a:lnTo>
                      <a:lnTo>
                        <a:pt x="504" y="206"/>
                      </a:lnTo>
                      <a:lnTo>
                        <a:pt x="504" y="202"/>
                      </a:lnTo>
                      <a:lnTo>
                        <a:pt x="504" y="202"/>
                      </a:lnTo>
                      <a:lnTo>
                        <a:pt x="502" y="198"/>
                      </a:lnTo>
                      <a:lnTo>
                        <a:pt x="500" y="194"/>
                      </a:lnTo>
                      <a:lnTo>
                        <a:pt x="500" y="194"/>
                      </a:lnTo>
                      <a:lnTo>
                        <a:pt x="496" y="192"/>
                      </a:lnTo>
                      <a:lnTo>
                        <a:pt x="492" y="192"/>
                      </a:lnTo>
                      <a:lnTo>
                        <a:pt x="492" y="192"/>
                      </a:lnTo>
                      <a:lnTo>
                        <a:pt x="458" y="196"/>
                      </a:lnTo>
                      <a:lnTo>
                        <a:pt x="458" y="196"/>
                      </a:lnTo>
                      <a:lnTo>
                        <a:pt x="454" y="182"/>
                      </a:lnTo>
                      <a:lnTo>
                        <a:pt x="454" y="182"/>
                      </a:lnTo>
                      <a:lnTo>
                        <a:pt x="482" y="166"/>
                      </a:lnTo>
                      <a:lnTo>
                        <a:pt x="482" y="166"/>
                      </a:lnTo>
                      <a:lnTo>
                        <a:pt x="486" y="162"/>
                      </a:lnTo>
                      <a:lnTo>
                        <a:pt x="488" y="160"/>
                      </a:lnTo>
                      <a:lnTo>
                        <a:pt x="488" y="160"/>
                      </a:lnTo>
                      <a:lnTo>
                        <a:pt x="488" y="156"/>
                      </a:lnTo>
                      <a:lnTo>
                        <a:pt x="488" y="152"/>
                      </a:lnTo>
                      <a:lnTo>
                        <a:pt x="488" y="152"/>
                      </a:lnTo>
                      <a:lnTo>
                        <a:pt x="484" y="148"/>
                      </a:lnTo>
                      <a:lnTo>
                        <a:pt x="482" y="146"/>
                      </a:lnTo>
                      <a:lnTo>
                        <a:pt x="482" y="146"/>
                      </a:lnTo>
                      <a:lnTo>
                        <a:pt x="478" y="144"/>
                      </a:lnTo>
                      <a:lnTo>
                        <a:pt x="474" y="144"/>
                      </a:lnTo>
                      <a:lnTo>
                        <a:pt x="474" y="144"/>
                      </a:lnTo>
                      <a:lnTo>
                        <a:pt x="442" y="156"/>
                      </a:lnTo>
                      <a:lnTo>
                        <a:pt x="442" y="156"/>
                      </a:lnTo>
                      <a:lnTo>
                        <a:pt x="434" y="142"/>
                      </a:lnTo>
                      <a:lnTo>
                        <a:pt x="434" y="142"/>
                      </a:lnTo>
                      <a:lnTo>
                        <a:pt x="460" y="120"/>
                      </a:lnTo>
                      <a:lnTo>
                        <a:pt x="460" y="120"/>
                      </a:lnTo>
                      <a:lnTo>
                        <a:pt x="462" y="116"/>
                      </a:lnTo>
                      <a:lnTo>
                        <a:pt x="462" y="112"/>
                      </a:lnTo>
                      <a:lnTo>
                        <a:pt x="462" y="112"/>
                      </a:lnTo>
                      <a:lnTo>
                        <a:pt x="462" y="108"/>
                      </a:lnTo>
                      <a:lnTo>
                        <a:pt x="460" y="104"/>
                      </a:lnTo>
                      <a:lnTo>
                        <a:pt x="460" y="104"/>
                      </a:lnTo>
                      <a:lnTo>
                        <a:pt x="458" y="102"/>
                      </a:lnTo>
                      <a:lnTo>
                        <a:pt x="454" y="100"/>
                      </a:lnTo>
                      <a:lnTo>
                        <a:pt x="454" y="100"/>
                      </a:lnTo>
                      <a:lnTo>
                        <a:pt x="450" y="100"/>
                      </a:lnTo>
                      <a:lnTo>
                        <a:pt x="446" y="102"/>
                      </a:lnTo>
                      <a:lnTo>
                        <a:pt x="446" y="102"/>
                      </a:lnTo>
                      <a:lnTo>
                        <a:pt x="416" y="118"/>
                      </a:lnTo>
                      <a:lnTo>
                        <a:pt x="416" y="118"/>
                      </a:lnTo>
                      <a:lnTo>
                        <a:pt x="406" y="108"/>
                      </a:lnTo>
                      <a:lnTo>
                        <a:pt x="406" y="108"/>
                      </a:lnTo>
                      <a:lnTo>
                        <a:pt x="426" y="80"/>
                      </a:lnTo>
                      <a:lnTo>
                        <a:pt x="426" y="80"/>
                      </a:lnTo>
                      <a:lnTo>
                        <a:pt x="428" y="76"/>
                      </a:lnTo>
                      <a:lnTo>
                        <a:pt x="428" y="72"/>
                      </a:lnTo>
                      <a:lnTo>
                        <a:pt x="428" y="72"/>
                      </a:lnTo>
                      <a:lnTo>
                        <a:pt x="428" y="68"/>
                      </a:lnTo>
                      <a:lnTo>
                        <a:pt x="424" y="66"/>
                      </a:lnTo>
                      <a:lnTo>
                        <a:pt x="424" y="66"/>
                      </a:lnTo>
                      <a:lnTo>
                        <a:pt x="422" y="62"/>
                      </a:lnTo>
                      <a:lnTo>
                        <a:pt x="418" y="62"/>
                      </a:lnTo>
                      <a:lnTo>
                        <a:pt x="418" y="62"/>
                      </a:lnTo>
                      <a:lnTo>
                        <a:pt x="414" y="62"/>
                      </a:lnTo>
                      <a:lnTo>
                        <a:pt x="410" y="64"/>
                      </a:lnTo>
                      <a:lnTo>
                        <a:pt x="410" y="64"/>
                      </a:lnTo>
                      <a:lnTo>
                        <a:pt x="384" y="88"/>
                      </a:lnTo>
                      <a:lnTo>
                        <a:pt x="384" y="88"/>
                      </a:lnTo>
                      <a:lnTo>
                        <a:pt x="372" y="80"/>
                      </a:lnTo>
                      <a:lnTo>
                        <a:pt x="372" y="80"/>
                      </a:lnTo>
                      <a:lnTo>
                        <a:pt x="386" y="48"/>
                      </a:lnTo>
                      <a:lnTo>
                        <a:pt x="386" y="48"/>
                      </a:lnTo>
                      <a:lnTo>
                        <a:pt x="388" y="44"/>
                      </a:lnTo>
                      <a:lnTo>
                        <a:pt x="388" y="40"/>
                      </a:lnTo>
                      <a:lnTo>
                        <a:pt x="388" y="40"/>
                      </a:lnTo>
                      <a:lnTo>
                        <a:pt x="386" y="36"/>
                      </a:lnTo>
                      <a:lnTo>
                        <a:pt x="382" y="34"/>
                      </a:lnTo>
                      <a:lnTo>
                        <a:pt x="382" y="34"/>
                      </a:lnTo>
                      <a:lnTo>
                        <a:pt x="378" y="32"/>
                      </a:lnTo>
                      <a:lnTo>
                        <a:pt x="374" y="32"/>
                      </a:lnTo>
                      <a:lnTo>
                        <a:pt x="374" y="32"/>
                      </a:lnTo>
                      <a:lnTo>
                        <a:pt x="370" y="34"/>
                      </a:lnTo>
                      <a:lnTo>
                        <a:pt x="366" y="36"/>
                      </a:lnTo>
                      <a:lnTo>
                        <a:pt x="366" y="36"/>
                      </a:lnTo>
                      <a:lnTo>
                        <a:pt x="348" y="64"/>
                      </a:lnTo>
                      <a:lnTo>
                        <a:pt x="348" y="64"/>
                      </a:lnTo>
                      <a:lnTo>
                        <a:pt x="334" y="58"/>
                      </a:lnTo>
                      <a:lnTo>
                        <a:pt x="334" y="58"/>
                      </a:lnTo>
                      <a:lnTo>
                        <a:pt x="342" y="26"/>
                      </a:lnTo>
                      <a:lnTo>
                        <a:pt x="342" y="26"/>
                      </a:lnTo>
                      <a:lnTo>
                        <a:pt x="342" y="20"/>
                      </a:lnTo>
                      <a:lnTo>
                        <a:pt x="340" y="18"/>
                      </a:lnTo>
                      <a:lnTo>
                        <a:pt x="340" y="18"/>
                      </a:lnTo>
                      <a:lnTo>
                        <a:pt x="336" y="14"/>
                      </a:lnTo>
                      <a:lnTo>
                        <a:pt x="334" y="12"/>
                      </a:lnTo>
                      <a:lnTo>
                        <a:pt x="334" y="12"/>
                      </a:lnTo>
                      <a:lnTo>
                        <a:pt x="328" y="12"/>
                      </a:lnTo>
                      <a:lnTo>
                        <a:pt x="326" y="12"/>
                      </a:lnTo>
                      <a:lnTo>
                        <a:pt x="326" y="12"/>
                      </a:lnTo>
                      <a:lnTo>
                        <a:pt x="322" y="14"/>
                      </a:lnTo>
                      <a:lnTo>
                        <a:pt x="320" y="18"/>
                      </a:lnTo>
                      <a:lnTo>
                        <a:pt x="320" y="18"/>
                      </a:lnTo>
                      <a:lnTo>
                        <a:pt x="306" y="50"/>
                      </a:lnTo>
                      <a:lnTo>
                        <a:pt x="306" y="50"/>
                      </a:lnTo>
                      <a:lnTo>
                        <a:pt x="292" y="46"/>
                      </a:lnTo>
                      <a:lnTo>
                        <a:pt x="292" y="46"/>
                      </a:lnTo>
                      <a:lnTo>
                        <a:pt x="292" y="12"/>
                      </a:lnTo>
                      <a:lnTo>
                        <a:pt x="292" y="12"/>
                      </a:lnTo>
                      <a:lnTo>
                        <a:pt x="290" y="8"/>
                      </a:lnTo>
                      <a:lnTo>
                        <a:pt x="288" y="4"/>
                      </a:lnTo>
                      <a:lnTo>
                        <a:pt x="288" y="4"/>
                      </a:lnTo>
                      <a:lnTo>
                        <a:pt x="286" y="2"/>
                      </a:lnTo>
                      <a:lnTo>
                        <a:pt x="282" y="0"/>
                      </a:lnTo>
                      <a:lnTo>
                        <a:pt x="282" y="0"/>
                      </a:lnTo>
                      <a:lnTo>
                        <a:pt x="276" y="2"/>
                      </a:lnTo>
                      <a:lnTo>
                        <a:pt x="274" y="2"/>
                      </a:lnTo>
                      <a:lnTo>
                        <a:pt x="274" y="2"/>
                      </a:lnTo>
                      <a:lnTo>
                        <a:pt x="270" y="6"/>
                      </a:lnTo>
                      <a:lnTo>
                        <a:pt x="268" y="10"/>
                      </a:lnTo>
                      <a:lnTo>
                        <a:pt x="268" y="10"/>
                      </a:lnTo>
                      <a:lnTo>
                        <a:pt x="262" y="44"/>
                      </a:lnTo>
                      <a:lnTo>
                        <a:pt x="262" y="44"/>
                      </a:lnTo>
                      <a:lnTo>
                        <a:pt x="254" y="44"/>
                      </a:lnTo>
                      <a:lnTo>
                        <a:pt x="254" y="44"/>
                      </a:lnTo>
                      <a:lnTo>
                        <a:pt x="248" y="44"/>
                      </a:lnTo>
                      <a:lnTo>
                        <a:pt x="248" y="44"/>
                      </a:lnTo>
                      <a:lnTo>
                        <a:pt x="240" y="10"/>
                      </a:lnTo>
                      <a:lnTo>
                        <a:pt x="240" y="10"/>
                      </a:lnTo>
                      <a:lnTo>
                        <a:pt x="238" y="6"/>
                      </a:lnTo>
                      <a:lnTo>
                        <a:pt x="236" y="2"/>
                      </a:lnTo>
                      <a:lnTo>
                        <a:pt x="236" y="2"/>
                      </a:lnTo>
                      <a:lnTo>
                        <a:pt x="232" y="2"/>
                      </a:lnTo>
                      <a:lnTo>
                        <a:pt x="228" y="0"/>
                      </a:lnTo>
                      <a:lnTo>
                        <a:pt x="228" y="0"/>
                      </a:lnTo>
                      <a:lnTo>
                        <a:pt x="224" y="2"/>
                      </a:lnTo>
                      <a:lnTo>
                        <a:pt x="220" y="4"/>
                      </a:lnTo>
                      <a:lnTo>
                        <a:pt x="220" y="4"/>
                      </a:lnTo>
                      <a:lnTo>
                        <a:pt x="218" y="8"/>
                      </a:lnTo>
                      <a:lnTo>
                        <a:pt x="218" y="12"/>
                      </a:lnTo>
                      <a:lnTo>
                        <a:pt x="218" y="12"/>
                      </a:lnTo>
                      <a:lnTo>
                        <a:pt x="218" y="46"/>
                      </a:lnTo>
                      <a:lnTo>
                        <a:pt x="218" y="46"/>
                      </a:lnTo>
                      <a:lnTo>
                        <a:pt x="204" y="50"/>
                      </a:lnTo>
                      <a:lnTo>
                        <a:pt x="204" y="50"/>
                      </a:lnTo>
                      <a:lnTo>
                        <a:pt x="190" y="18"/>
                      </a:lnTo>
                      <a:lnTo>
                        <a:pt x="190" y="18"/>
                      </a:lnTo>
                      <a:lnTo>
                        <a:pt x="188" y="14"/>
                      </a:lnTo>
                      <a:lnTo>
                        <a:pt x="184" y="12"/>
                      </a:lnTo>
                      <a:lnTo>
                        <a:pt x="184" y="12"/>
                      </a:lnTo>
                      <a:lnTo>
                        <a:pt x="180" y="12"/>
                      </a:lnTo>
                      <a:lnTo>
                        <a:pt x="176" y="12"/>
                      </a:lnTo>
                      <a:lnTo>
                        <a:pt x="176" y="12"/>
                      </a:lnTo>
                      <a:lnTo>
                        <a:pt x="172" y="14"/>
                      </a:lnTo>
                      <a:lnTo>
                        <a:pt x="170" y="18"/>
                      </a:lnTo>
                      <a:lnTo>
                        <a:pt x="170" y="18"/>
                      </a:lnTo>
                      <a:lnTo>
                        <a:pt x="168" y="20"/>
                      </a:lnTo>
                      <a:lnTo>
                        <a:pt x="168" y="26"/>
                      </a:lnTo>
                      <a:lnTo>
                        <a:pt x="168" y="26"/>
                      </a:lnTo>
                      <a:lnTo>
                        <a:pt x="176" y="58"/>
                      </a:lnTo>
                      <a:lnTo>
                        <a:pt x="176" y="58"/>
                      </a:lnTo>
                      <a:lnTo>
                        <a:pt x="162" y="64"/>
                      </a:lnTo>
                      <a:lnTo>
                        <a:pt x="162" y="64"/>
                      </a:lnTo>
                      <a:lnTo>
                        <a:pt x="142" y="36"/>
                      </a:lnTo>
                      <a:lnTo>
                        <a:pt x="142" y="36"/>
                      </a:lnTo>
                      <a:lnTo>
                        <a:pt x="138" y="34"/>
                      </a:lnTo>
                      <a:lnTo>
                        <a:pt x="136" y="32"/>
                      </a:lnTo>
                      <a:lnTo>
                        <a:pt x="136" y="32"/>
                      </a:lnTo>
                      <a:lnTo>
                        <a:pt x="130" y="32"/>
                      </a:lnTo>
                      <a:lnTo>
                        <a:pt x="126" y="34"/>
                      </a:lnTo>
                      <a:lnTo>
                        <a:pt x="126" y="34"/>
                      </a:lnTo>
                      <a:lnTo>
                        <a:pt x="124" y="36"/>
                      </a:lnTo>
                      <a:lnTo>
                        <a:pt x="122" y="40"/>
                      </a:lnTo>
                      <a:lnTo>
                        <a:pt x="122" y="40"/>
                      </a:lnTo>
                      <a:lnTo>
                        <a:pt x="122" y="44"/>
                      </a:lnTo>
                      <a:lnTo>
                        <a:pt x="122" y="48"/>
                      </a:lnTo>
                      <a:lnTo>
                        <a:pt x="122" y="48"/>
                      </a:lnTo>
                      <a:lnTo>
                        <a:pt x="136" y="80"/>
                      </a:lnTo>
                      <a:lnTo>
                        <a:pt x="136" y="80"/>
                      </a:lnTo>
                      <a:lnTo>
                        <a:pt x="124" y="88"/>
                      </a:lnTo>
                      <a:lnTo>
                        <a:pt x="124" y="88"/>
                      </a:lnTo>
                      <a:lnTo>
                        <a:pt x="100" y="64"/>
                      </a:lnTo>
                      <a:lnTo>
                        <a:pt x="100" y="64"/>
                      </a:lnTo>
                      <a:lnTo>
                        <a:pt x="96" y="62"/>
                      </a:lnTo>
                      <a:lnTo>
                        <a:pt x="92" y="62"/>
                      </a:lnTo>
                      <a:lnTo>
                        <a:pt x="92" y="62"/>
                      </a:lnTo>
                      <a:lnTo>
                        <a:pt x="88" y="62"/>
                      </a:lnTo>
                      <a:lnTo>
                        <a:pt x="84" y="66"/>
                      </a:lnTo>
                      <a:lnTo>
                        <a:pt x="84" y="66"/>
                      </a:lnTo>
                      <a:lnTo>
                        <a:pt x="82" y="68"/>
                      </a:lnTo>
                      <a:lnTo>
                        <a:pt x="80" y="72"/>
                      </a:lnTo>
                      <a:lnTo>
                        <a:pt x="80" y="72"/>
                      </a:lnTo>
                      <a:lnTo>
                        <a:pt x="80" y="76"/>
                      </a:lnTo>
                      <a:lnTo>
                        <a:pt x="82" y="80"/>
                      </a:lnTo>
                      <a:lnTo>
                        <a:pt x="82" y="80"/>
                      </a:lnTo>
                      <a:lnTo>
                        <a:pt x="102" y="108"/>
                      </a:lnTo>
                      <a:lnTo>
                        <a:pt x="102" y="108"/>
                      </a:lnTo>
                      <a:lnTo>
                        <a:pt x="92" y="118"/>
                      </a:lnTo>
                      <a:lnTo>
                        <a:pt x="92" y="118"/>
                      </a:lnTo>
                      <a:lnTo>
                        <a:pt x="64" y="102"/>
                      </a:lnTo>
                      <a:lnTo>
                        <a:pt x="64" y="102"/>
                      </a:lnTo>
                      <a:lnTo>
                        <a:pt x="60" y="100"/>
                      </a:lnTo>
                      <a:lnTo>
                        <a:pt x="54" y="100"/>
                      </a:lnTo>
                      <a:lnTo>
                        <a:pt x="54" y="100"/>
                      </a:lnTo>
                      <a:lnTo>
                        <a:pt x="52" y="102"/>
                      </a:lnTo>
                      <a:lnTo>
                        <a:pt x="48" y="104"/>
                      </a:lnTo>
                      <a:lnTo>
                        <a:pt x="48" y="104"/>
                      </a:lnTo>
                      <a:lnTo>
                        <a:pt x="46" y="108"/>
                      </a:lnTo>
                      <a:lnTo>
                        <a:pt x="46" y="112"/>
                      </a:lnTo>
                      <a:lnTo>
                        <a:pt x="46" y="112"/>
                      </a:lnTo>
                      <a:lnTo>
                        <a:pt x="48" y="116"/>
                      </a:lnTo>
                      <a:lnTo>
                        <a:pt x="50" y="120"/>
                      </a:lnTo>
                      <a:lnTo>
                        <a:pt x="50" y="120"/>
                      </a:lnTo>
                      <a:lnTo>
                        <a:pt x="76" y="142"/>
                      </a:lnTo>
                      <a:lnTo>
                        <a:pt x="76" y="142"/>
                      </a:lnTo>
                      <a:lnTo>
                        <a:pt x="68" y="156"/>
                      </a:lnTo>
                      <a:lnTo>
                        <a:pt x="68" y="156"/>
                      </a:lnTo>
                      <a:lnTo>
                        <a:pt x="36" y="144"/>
                      </a:lnTo>
                      <a:lnTo>
                        <a:pt x="36" y="144"/>
                      </a:lnTo>
                      <a:lnTo>
                        <a:pt x="32" y="144"/>
                      </a:lnTo>
                      <a:lnTo>
                        <a:pt x="28" y="146"/>
                      </a:lnTo>
                      <a:lnTo>
                        <a:pt x="28" y="146"/>
                      </a:lnTo>
                      <a:lnTo>
                        <a:pt x="24" y="148"/>
                      </a:lnTo>
                      <a:lnTo>
                        <a:pt x="22" y="152"/>
                      </a:lnTo>
                      <a:lnTo>
                        <a:pt x="22" y="152"/>
                      </a:lnTo>
                      <a:lnTo>
                        <a:pt x="20" y="156"/>
                      </a:lnTo>
                      <a:lnTo>
                        <a:pt x="22" y="160"/>
                      </a:lnTo>
                      <a:lnTo>
                        <a:pt x="22" y="160"/>
                      </a:lnTo>
                      <a:lnTo>
                        <a:pt x="22" y="162"/>
                      </a:lnTo>
                      <a:lnTo>
                        <a:pt x="26" y="166"/>
                      </a:lnTo>
                      <a:lnTo>
                        <a:pt x="26" y="166"/>
                      </a:lnTo>
                      <a:lnTo>
                        <a:pt x="56" y="182"/>
                      </a:lnTo>
                      <a:lnTo>
                        <a:pt x="56" y="182"/>
                      </a:lnTo>
                      <a:lnTo>
                        <a:pt x="52" y="196"/>
                      </a:lnTo>
                      <a:lnTo>
                        <a:pt x="52" y="196"/>
                      </a:lnTo>
                      <a:lnTo>
                        <a:pt x="18" y="192"/>
                      </a:lnTo>
                      <a:lnTo>
                        <a:pt x="18" y="192"/>
                      </a:lnTo>
                      <a:lnTo>
                        <a:pt x="14" y="192"/>
                      </a:lnTo>
                      <a:lnTo>
                        <a:pt x="10" y="194"/>
                      </a:lnTo>
                      <a:lnTo>
                        <a:pt x="10" y="194"/>
                      </a:lnTo>
                      <a:lnTo>
                        <a:pt x="6" y="198"/>
                      </a:lnTo>
                      <a:lnTo>
                        <a:pt x="6" y="202"/>
                      </a:lnTo>
                      <a:lnTo>
                        <a:pt x="6" y="202"/>
                      </a:lnTo>
                      <a:lnTo>
                        <a:pt x="4" y="206"/>
                      </a:lnTo>
                      <a:lnTo>
                        <a:pt x="6" y="210"/>
                      </a:lnTo>
                      <a:lnTo>
                        <a:pt x="6" y="210"/>
                      </a:lnTo>
                      <a:lnTo>
                        <a:pt x="8" y="214"/>
                      </a:lnTo>
                      <a:lnTo>
                        <a:pt x="12" y="216"/>
                      </a:lnTo>
                      <a:lnTo>
                        <a:pt x="12" y="216"/>
                      </a:lnTo>
                      <a:lnTo>
                        <a:pt x="46" y="226"/>
                      </a:lnTo>
                      <a:lnTo>
                        <a:pt x="46" y="226"/>
                      </a:lnTo>
                      <a:lnTo>
                        <a:pt x="44" y="240"/>
                      </a:lnTo>
                      <a:lnTo>
                        <a:pt x="44" y="240"/>
                      </a:lnTo>
                      <a:lnTo>
                        <a:pt x="10" y="244"/>
                      </a:lnTo>
                      <a:lnTo>
                        <a:pt x="10" y="244"/>
                      </a:lnTo>
                      <a:lnTo>
                        <a:pt x="6" y="244"/>
                      </a:lnTo>
                      <a:lnTo>
                        <a:pt x="2" y="248"/>
                      </a:lnTo>
                      <a:lnTo>
                        <a:pt x="2" y="248"/>
                      </a:lnTo>
                      <a:lnTo>
                        <a:pt x="0" y="250"/>
                      </a:lnTo>
                      <a:lnTo>
                        <a:pt x="0" y="254"/>
                      </a:lnTo>
                      <a:lnTo>
                        <a:pt x="0" y="254"/>
                      </a:lnTo>
                      <a:lnTo>
                        <a:pt x="0" y="260"/>
                      </a:lnTo>
                      <a:lnTo>
                        <a:pt x="2" y="262"/>
                      </a:lnTo>
                      <a:lnTo>
                        <a:pt x="2" y="262"/>
                      </a:lnTo>
                      <a:lnTo>
                        <a:pt x="6" y="266"/>
                      </a:lnTo>
                      <a:lnTo>
                        <a:pt x="10" y="266"/>
                      </a:lnTo>
                      <a:lnTo>
                        <a:pt x="10" y="266"/>
                      </a:lnTo>
                      <a:lnTo>
                        <a:pt x="44" y="270"/>
                      </a:lnTo>
                      <a:lnTo>
                        <a:pt x="44" y="270"/>
                      </a:lnTo>
                      <a:lnTo>
                        <a:pt x="46" y="284"/>
                      </a:lnTo>
                      <a:lnTo>
                        <a:pt x="46" y="284"/>
                      </a:lnTo>
                      <a:lnTo>
                        <a:pt x="12" y="294"/>
                      </a:lnTo>
                      <a:lnTo>
                        <a:pt x="12" y="294"/>
                      </a:lnTo>
                      <a:lnTo>
                        <a:pt x="8" y="296"/>
                      </a:lnTo>
                      <a:lnTo>
                        <a:pt x="6" y="300"/>
                      </a:lnTo>
                      <a:lnTo>
                        <a:pt x="6" y="300"/>
                      </a:lnTo>
                      <a:lnTo>
                        <a:pt x="4" y="304"/>
                      </a:lnTo>
                      <a:lnTo>
                        <a:pt x="6" y="308"/>
                      </a:lnTo>
                      <a:lnTo>
                        <a:pt x="6" y="308"/>
                      </a:lnTo>
                      <a:lnTo>
                        <a:pt x="6" y="312"/>
                      </a:lnTo>
                      <a:lnTo>
                        <a:pt x="10" y="314"/>
                      </a:lnTo>
                      <a:lnTo>
                        <a:pt x="10" y="314"/>
                      </a:lnTo>
                      <a:lnTo>
                        <a:pt x="14" y="316"/>
                      </a:lnTo>
                      <a:lnTo>
                        <a:pt x="18" y="318"/>
                      </a:lnTo>
                      <a:lnTo>
                        <a:pt x="18" y="318"/>
                      </a:lnTo>
                      <a:lnTo>
                        <a:pt x="52" y="314"/>
                      </a:lnTo>
                      <a:lnTo>
                        <a:pt x="52" y="314"/>
                      </a:lnTo>
                      <a:lnTo>
                        <a:pt x="56" y="328"/>
                      </a:lnTo>
                      <a:lnTo>
                        <a:pt x="56" y="328"/>
                      </a:lnTo>
                      <a:lnTo>
                        <a:pt x="26" y="344"/>
                      </a:lnTo>
                      <a:lnTo>
                        <a:pt x="26" y="344"/>
                      </a:lnTo>
                      <a:lnTo>
                        <a:pt x="22" y="346"/>
                      </a:lnTo>
                      <a:lnTo>
                        <a:pt x="22" y="350"/>
                      </a:lnTo>
                      <a:lnTo>
                        <a:pt x="22" y="350"/>
                      </a:lnTo>
                      <a:lnTo>
                        <a:pt x="20" y="354"/>
                      </a:lnTo>
                      <a:lnTo>
                        <a:pt x="22" y="358"/>
                      </a:lnTo>
                      <a:lnTo>
                        <a:pt x="22" y="358"/>
                      </a:lnTo>
                      <a:lnTo>
                        <a:pt x="24" y="362"/>
                      </a:lnTo>
                      <a:lnTo>
                        <a:pt x="28" y="364"/>
                      </a:lnTo>
                      <a:lnTo>
                        <a:pt x="28" y="364"/>
                      </a:lnTo>
                      <a:lnTo>
                        <a:pt x="32" y="366"/>
                      </a:lnTo>
                      <a:lnTo>
                        <a:pt x="36" y="366"/>
                      </a:lnTo>
                      <a:lnTo>
                        <a:pt x="36" y="366"/>
                      </a:lnTo>
                      <a:lnTo>
                        <a:pt x="68" y="354"/>
                      </a:lnTo>
                      <a:lnTo>
                        <a:pt x="68" y="354"/>
                      </a:lnTo>
                      <a:lnTo>
                        <a:pt x="76" y="368"/>
                      </a:lnTo>
                      <a:lnTo>
                        <a:pt x="76" y="368"/>
                      </a:lnTo>
                      <a:lnTo>
                        <a:pt x="50" y="390"/>
                      </a:lnTo>
                      <a:lnTo>
                        <a:pt x="50" y="390"/>
                      </a:lnTo>
                      <a:lnTo>
                        <a:pt x="48" y="394"/>
                      </a:lnTo>
                      <a:lnTo>
                        <a:pt x="46" y="398"/>
                      </a:lnTo>
                      <a:lnTo>
                        <a:pt x="46" y="398"/>
                      </a:lnTo>
                      <a:lnTo>
                        <a:pt x="46" y="402"/>
                      </a:lnTo>
                      <a:lnTo>
                        <a:pt x="48" y="404"/>
                      </a:lnTo>
                      <a:lnTo>
                        <a:pt x="48" y="404"/>
                      </a:lnTo>
                      <a:lnTo>
                        <a:pt x="52" y="408"/>
                      </a:lnTo>
                      <a:lnTo>
                        <a:pt x="54" y="410"/>
                      </a:lnTo>
                      <a:lnTo>
                        <a:pt x="54" y="410"/>
                      </a:lnTo>
                      <a:lnTo>
                        <a:pt x="60" y="410"/>
                      </a:lnTo>
                      <a:lnTo>
                        <a:pt x="64" y="408"/>
                      </a:lnTo>
                      <a:lnTo>
                        <a:pt x="64" y="408"/>
                      </a:lnTo>
                      <a:lnTo>
                        <a:pt x="92" y="390"/>
                      </a:lnTo>
                      <a:lnTo>
                        <a:pt x="92" y="390"/>
                      </a:lnTo>
                      <a:lnTo>
                        <a:pt x="102" y="402"/>
                      </a:lnTo>
                      <a:lnTo>
                        <a:pt x="102" y="402"/>
                      </a:lnTo>
                      <a:lnTo>
                        <a:pt x="82" y="430"/>
                      </a:lnTo>
                      <a:lnTo>
                        <a:pt x="82" y="430"/>
                      </a:lnTo>
                      <a:lnTo>
                        <a:pt x="80" y="434"/>
                      </a:lnTo>
                      <a:lnTo>
                        <a:pt x="80" y="438"/>
                      </a:lnTo>
                      <a:lnTo>
                        <a:pt x="80" y="438"/>
                      </a:lnTo>
                      <a:lnTo>
                        <a:pt x="82" y="442"/>
                      </a:lnTo>
                      <a:lnTo>
                        <a:pt x="84" y="444"/>
                      </a:lnTo>
                      <a:lnTo>
                        <a:pt x="84" y="444"/>
                      </a:lnTo>
                      <a:lnTo>
                        <a:pt x="88" y="446"/>
                      </a:lnTo>
                      <a:lnTo>
                        <a:pt x="92" y="448"/>
                      </a:lnTo>
                      <a:lnTo>
                        <a:pt x="92" y="448"/>
                      </a:lnTo>
                      <a:lnTo>
                        <a:pt x="96" y="448"/>
                      </a:lnTo>
                      <a:lnTo>
                        <a:pt x="100" y="444"/>
                      </a:lnTo>
                      <a:lnTo>
                        <a:pt x="100" y="444"/>
                      </a:lnTo>
                      <a:lnTo>
                        <a:pt x="124" y="422"/>
                      </a:lnTo>
                      <a:lnTo>
                        <a:pt x="124" y="422"/>
                      </a:lnTo>
                      <a:lnTo>
                        <a:pt x="136" y="430"/>
                      </a:lnTo>
                      <a:lnTo>
                        <a:pt x="136" y="430"/>
                      </a:lnTo>
                      <a:lnTo>
                        <a:pt x="122" y="462"/>
                      </a:lnTo>
                      <a:lnTo>
                        <a:pt x="122" y="462"/>
                      </a:lnTo>
                      <a:lnTo>
                        <a:pt x="122" y="466"/>
                      </a:lnTo>
                      <a:lnTo>
                        <a:pt x="122" y="470"/>
                      </a:lnTo>
                      <a:lnTo>
                        <a:pt x="122" y="470"/>
                      </a:lnTo>
                      <a:lnTo>
                        <a:pt x="124" y="474"/>
                      </a:lnTo>
                      <a:lnTo>
                        <a:pt x="126" y="476"/>
                      </a:lnTo>
                      <a:lnTo>
                        <a:pt x="126" y="476"/>
                      </a:lnTo>
                      <a:lnTo>
                        <a:pt x="130" y="478"/>
                      </a:lnTo>
                      <a:lnTo>
                        <a:pt x="136" y="478"/>
                      </a:lnTo>
                      <a:lnTo>
                        <a:pt x="136" y="478"/>
                      </a:lnTo>
                      <a:lnTo>
                        <a:pt x="138" y="476"/>
                      </a:lnTo>
                      <a:lnTo>
                        <a:pt x="142" y="474"/>
                      </a:lnTo>
                      <a:lnTo>
                        <a:pt x="142" y="474"/>
                      </a:lnTo>
                      <a:lnTo>
                        <a:pt x="162" y="446"/>
                      </a:lnTo>
                      <a:lnTo>
                        <a:pt x="162" y="446"/>
                      </a:lnTo>
                      <a:lnTo>
                        <a:pt x="176" y="452"/>
                      </a:lnTo>
                      <a:lnTo>
                        <a:pt x="176" y="452"/>
                      </a:lnTo>
                      <a:lnTo>
                        <a:pt x="168" y="484"/>
                      </a:lnTo>
                      <a:lnTo>
                        <a:pt x="168" y="484"/>
                      </a:lnTo>
                      <a:lnTo>
                        <a:pt x="168" y="488"/>
                      </a:lnTo>
                      <a:lnTo>
                        <a:pt x="170" y="492"/>
                      </a:lnTo>
                      <a:lnTo>
                        <a:pt x="170" y="492"/>
                      </a:lnTo>
                      <a:lnTo>
                        <a:pt x="172" y="496"/>
                      </a:lnTo>
                      <a:lnTo>
                        <a:pt x="176" y="498"/>
                      </a:lnTo>
                      <a:lnTo>
                        <a:pt x="176" y="498"/>
                      </a:lnTo>
                      <a:lnTo>
                        <a:pt x="180" y="498"/>
                      </a:lnTo>
                      <a:lnTo>
                        <a:pt x="184" y="498"/>
                      </a:lnTo>
                      <a:lnTo>
                        <a:pt x="184" y="498"/>
                      </a:lnTo>
                      <a:lnTo>
                        <a:pt x="188" y="496"/>
                      </a:lnTo>
                      <a:lnTo>
                        <a:pt x="190" y="492"/>
                      </a:lnTo>
                      <a:lnTo>
                        <a:pt x="190" y="492"/>
                      </a:lnTo>
                      <a:lnTo>
                        <a:pt x="204" y="460"/>
                      </a:lnTo>
                      <a:lnTo>
                        <a:pt x="204" y="460"/>
                      </a:lnTo>
                      <a:lnTo>
                        <a:pt x="218" y="464"/>
                      </a:lnTo>
                      <a:lnTo>
                        <a:pt x="218" y="464"/>
                      </a:lnTo>
                      <a:lnTo>
                        <a:pt x="218" y="498"/>
                      </a:lnTo>
                      <a:lnTo>
                        <a:pt x="218" y="498"/>
                      </a:lnTo>
                      <a:lnTo>
                        <a:pt x="218" y="502"/>
                      </a:lnTo>
                      <a:lnTo>
                        <a:pt x="220" y="506"/>
                      </a:lnTo>
                      <a:lnTo>
                        <a:pt x="220" y="506"/>
                      </a:lnTo>
                      <a:lnTo>
                        <a:pt x="224" y="508"/>
                      </a:lnTo>
                      <a:lnTo>
                        <a:pt x="228" y="508"/>
                      </a:lnTo>
                      <a:lnTo>
                        <a:pt x="228" y="508"/>
                      </a:lnTo>
                      <a:lnTo>
                        <a:pt x="232" y="508"/>
                      </a:lnTo>
                      <a:lnTo>
                        <a:pt x="236" y="506"/>
                      </a:lnTo>
                      <a:lnTo>
                        <a:pt x="236" y="506"/>
                      </a:lnTo>
                      <a:lnTo>
                        <a:pt x="238" y="504"/>
                      </a:lnTo>
                      <a:lnTo>
                        <a:pt x="240" y="500"/>
                      </a:lnTo>
                      <a:lnTo>
                        <a:pt x="240" y="500"/>
                      </a:lnTo>
                      <a:lnTo>
                        <a:pt x="248" y="466"/>
                      </a:lnTo>
                      <a:lnTo>
                        <a:pt x="248" y="466"/>
                      </a:lnTo>
                      <a:lnTo>
                        <a:pt x="254" y="466"/>
                      </a:lnTo>
                      <a:lnTo>
                        <a:pt x="254" y="466"/>
                      </a:lnTo>
                      <a:lnTo>
                        <a:pt x="262" y="466"/>
                      </a:lnTo>
                      <a:lnTo>
                        <a:pt x="262" y="466"/>
                      </a:lnTo>
                      <a:lnTo>
                        <a:pt x="268" y="500"/>
                      </a:lnTo>
                      <a:lnTo>
                        <a:pt x="268" y="500"/>
                      </a:lnTo>
                      <a:lnTo>
                        <a:pt x="270" y="504"/>
                      </a:lnTo>
                      <a:lnTo>
                        <a:pt x="274" y="506"/>
                      </a:lnTo>
                      <a:lnTo>
                        <a:pt x="274" y="506"/>
                      </a:lnTo>
                      <a:lnTo>
                        <a:pt x="276" y="508"/>
                      </a:lnTo>
                      <a:lnTo>
                        <a:pt x="282" y="508"/>
                      </a:lnTo>
                      <a:lnTo>
                        <a:pt x="282" y="508"/>
                      </a:lnTo>
                      <a:lnTo>
                        <a:pt x="286" y="508"/>
                      </a:lnTo>
                      <a:lnTo>
                        <a:pt x="288" y="506"/>
                      </a:lnTo>
                      <a:lnTo>
                        <a:pt x="288" y="506"/>
                      </a:lnTo>
                      <a:lnTo>
                        <a:pt x="290" y="502"/>
                      </a:lnTo>
                      <a:lnTo>
                        <a:pt x="292" y="498"/>
                      </a:lnTo>
                      <a:lnTo>
                        <a:pt x="292" y="498"/>
                      </a:lnTo>
                      <a:lnTo>
                        <a:pt x="292" y="464"/>
                      </a:lnTo>
                      <a:lnTo>
                        <a:pt x="292" y="464"/>
                      </a:lnTo>
                      <a:lnTo>
                        <a:pt x="306" y="460"/>
                      </a:lnTo>
                      <a:lnTo>
                        <a:pt x="306" y="460"/>
                      </a:lnTo>
                      <a:lnTo>
                        <a:pt x="320" y="492"/>
                      </a:lnTo>
                      <a:lnTo>
                        <a:pt x="320" y="492"/>
                      </a:lnTo>
                      <a:lnTo>
                        <a:pt x="322" y="496"/>
                      </a:lnTo>
                      <a:lnTo>
                        <a:pt x="326" y="498"/>
                      </a:lnTo>
                      <a:lnTo>
                        <a:pt x="326" y="498"/>
                      </a:lnTo>
                      <a:lnTo>
                        <a:pt x="328" y="498"/>
                      </a:lnTo>
                      <a:lnTo>
                        <a:pt x="334" y="498"/>
                      </a:lnTo>
                      <a:lnTo>
                        <a:pt x="334" y="498"/>
                      </a:lnTo>
                      <a:lnTo>
                        <a:pt x="336" y="496"/>
                      </a:lnTo>
                      <a:lnTo>
                        <a:pt x="340" y="492"/>
                      </a:lnTo>
                      <a:lnTo>
                        <a:pt x="340" y="492"/>
                      </a:lnTo>
                      <a:lnTo>
                        <a:pt x="342" y="488"/>
                      </a:lnTo>
                      <a:lnTo>
                        <a:pt x="342" y="484"/>
                      </a:lnTo>
                      <a:lnTo>
                        <a:pt x="342" y="484"/>
                      </a:lnTo>
                      <a:lnTo>
                        <a:pt x="334" y="452"/>
                      </a:lnTo>
                      <a:lnTo>
                        <a:pt x="334" y="452"/>
                      </a:lnTo>
                      <a:lnTo>
                        <a:pt x="348" y="446"/>
                      </a:lnTo>
                      <a:lnTo>
                        <a:pt x="348" y="446"/>
                      </a:lnTo>
                      <a:lnTo>
                        <a:pt x="366" y="474"/>
                      </a:lnTo>
                      <a:lnTo>
                        <a:pt x="366" y="474"/>
                      </a:lnTo>
                      <a:lnTo>
                        <a:pt x="370" y="476"/>
                      </a:lnTo>
                      <a:lnTo>
                        <a:pt x="374" y="478"/>
                      </a:lnTo>
                      <a:lnTo>
                        <a:pt x="374" y="478"/>
                      </a:lnTo>
                      <a:lnTo>
                        <a:pt x="378" y="478"/>
                      </a:lnTo>
                      <a:lnTo>
                        <a:pt x="382" y="476"/>
                      </a:lnTo>
                      <a:lnTo>
                        <a:pt x="382" y="476"/>
                      </a:lnTo>
                      <a:lnTo>
                        <a:pt x="386" y="474"/>
                      </a:lnTo>
                      <a:lnTo>
                        <a:pt x="388" y="470"/>
                      </a:lnTo>
                      <a:lnTo>
                        <a:pt x="388" y="470"/>
                      </a:lnTo>
                      <a:lnTo>
                        <a:pt x="388" y="466"/>
                      </a:lnTo>
                      <a:lnTo>
                        <a:pt x="386" y="462"/>
                      </a:lnTo>
                      <a:lnTo>
                        <a:pt x="386" y="462"/>
                      </a:lnTo>
                      <a:lnTo>
                        <a:pt x="372" y="430"/>
                      </a:lnTo>
                      <a:lnTo>
                        <a:pt x="372" y="430"/>
                      </a:lnTo>
                      <a:lnTo>
                        <a:pt x="384" y="422"/>
                      </a:lnTo>
                      <a:lnTo>
                        <a:pt x="384" y="422"/>
                      </a:lnTo>
                      <a:lnTo>
                        <a:pt x="410" y="444"/>
                      </a:lnTo>
                      <a:lnTo>
                        <a:pt x="410" y="444"/>
                      </a:lnTo>
                      <a:lnTo>
                        <a:pt x="414" y="448"/>
                      </a:lnTo>
                      <a:lnTo>
                        <a:pt x="418" y="448"/>
                      </a:lnTo>
                      <a:lnTo>
                        <a:pt x="418" y="448"/>
                      </a:lnTo>
                      <a:lnTo>
                        <a:pt x="422" y="446"/>
                      </a:lnTo>
                      <a:lnTo>
                        <a:pt x="424" y="444"/>
                      </a:lnTo>
                      <a:lnTo>
                        <a:pt x="424" y="444"/>
                      </a:lnTo>
                      <a:lnTo>
                        <a:pt x="428" y="442"/>
                      </a:lnTo>
                      <a:lnTo>
                        <a:pt x="428" y="438"/>
                      </a:lnTo>
                      <a:lnTo>
                        <a:pt x="428" y="438"/>
                      </a:lnTo>
                      <a:lnTo>
                        <a:pt x="428" y="434"/>
                      </a:lnTo>
                      <a:lnTo>
                        <a:pt x="426" y="430"/>
                      </a:lnTo>
                      <a:lnTo>
                        <a:pt x="426" y="430"/>
                      </a:lnTo>
                      <a:lnTo>
                        <a:pt x="406" y="402"/>
                      </a:lnTo>
                      <a:lnTo>
                        <a:pt x="406" y="402"/>
                      </a:lnTo>
                      <a:lnTo>
                        <a:pt x="416" y="390"/>
                      </a:lnTo>
                      <a:lnTo>
                        <a:pt x="416" y="390"/>
                      </a:lnTo>
                      <a:lnTo>
                        <a:pt x="446" y="408"/>
                      </a:lnTo>
                      <a:lnTo>
                        <a:pt x="446" y="408"/>
                      </a:lnTo>
                      <a:lnTo>
                        <a:pt x="450" y="410"/>
                      </a:lnTo>
                      <a:lnTo>
                        <a:pt x="454" y="410"/>
                      </a:lnTo>
                      <a:lnTo>
                        <a:pt x="454" y="410"/>
                      </a:lnTo>
                      <a:lnTo>
                        <a:pt x="458" y="408"/>
                      </a:lnTo>
                      <a:lnTo>
                        <a:pt x="460" y="404"/>
                      </a:lnTo>
                      <a:lnTo>
                        <a:pt x="460" y="404"/>
                      </a:lnTo>
                      <a:lnTo>
                        <a:pt x="462" y="402"/>
                      </a:lnTo>
                      <a:lnTo>
                        <a:pt x="462" y="398"/>
                      </a:lnTo>
                      <a:lnTo>
                        <a:pt x="462" y="398"/>
                      </a:lnTo>
                      <a:lnTo>
                        <a:pt x="462" y="394"/>
                      </a:lnTo>
                      <a:lnTo>
                        <a:pt x="460" y="390"/>
                      </a:lnTo>
                      <a:lnTo>
                        <a:pt x="460" y="390"/>
                      </a:lnTo>
                      <a:lnTo>
                        <a:pt x="434" y="368"/>
                      </a:lnTo>
                      <a:lnTo>
                        <a:pt x="434" y="368"/>
                      </a:lnTo>
                      <a:lnTo>
                        <a:pt x="442" y="354"/>
                      </a:lnTo>
                      <a:lnTo>
                        <a:pt x="442" y="354"/>
                      </a:lnTo>
                      <a:lnTo>
                        <a:pt x="474" y="366"/>
                      </a:lnTo>
                      <a:lnTo>
                        <a:pt x="474" y="366"/>
                      </a:lnTo>
                      <a:lnTo>
                        <a:pt x="478" y="366"/>
                      </a:lnTo>
                      <a:lnTo>
                        <a:pt x="482" y="364"/>
                      </a:lnTo>
                      <a:lnTo>
                        <a:pt x="482" y="364"/>
                      </a:lnTo>
                      <a:lnTo>
                        <a:pt x="484" y="362"/>
                      </a:lnTo>
                      <a:lnTo>
                        <a:pt x="488" y="358"/>
                      </a:lnTo>
                      <a:lnTo>
                        <a:pt x="488" y="358"/>
                      </a:lnTo>
                      <a:lnTo>
                        <a:pt x="488" y="354"/>
                      </a:lnTo>
                      <a:lnTo>
                        <a:pt x="488" y="350"/>
                      </a:lnTo>
                      <a:lnTo>
                        <a:pt x="488" y="350"/>
                      </a:lnTo>
                      <a:lnTo>
                        <a:pt x="486" y="346"/>
                      </a:lnTo>
                      <a:lnTo>
                        <a:pt x="482" y="344"/>
                      </a:lnTo>
                      <a:lnTo>
                        <a:pt x="482" y="344"/>
                      </a:lnTo>
                      <a:lnTo>
                        <a:pt x="454" y="328"/>
                      </a:lnTo>
                      <a:lnTo>
                        <a:pt x="454" y="328"/>
                      </a:lnTo>
                      <a:lnTo>
                        <a:pt x="458" y="314"/>
                      </a:lnTo>
                      <a:lnTo>
                        <a:pt x="458" y="314"/>
                      </a:lnTo>
                      <a:lnTo>
                        <a:pt x="492" y="318"/>
                      </a:lnTo>
                      <a:lnTo>
                        <a:pt x="492" y="318"/>
                      </a:lnTo>
                      <a:lnTo>
                        <a:pt x="496" y="316"/>
                      </a:lnTo>
                      <a:lnTo>
                        <a:pt x="500" y="314"/>
                      </a:lnTo>
                      <a:lnTo>
                        <a:pt x="500" y="314"/>
                      </a:lnTo>
                      <a:lnTo>
                        <a:pt x="502" y="312"/>
                      </a:lnTo>
                      <a:lnTo>
                        <a:pt x="504" y="308"/>
                      </a:lnTo>
                      <a:lnTo>
                        <a:pt x="504" y="308"/>
                      </a:lnTo>
                      <a:lnTo>
                        <a:pt x="504" y="304"/>
                      </a:lnTo>
                      <a:lnTo>
                        <a:pt x="502" y="300"/>
                      </a:lnTo>
                      <a:lnTo>
                        <a:pt x="502" y="300"/>
                      </a:lnTo>
                      <a:lnTo>
                        <a:pt x="500" y="296"/>
                      </a:lnTo>
                      <a:lnTo>
                        <a:pt x="496" y="294"/>
                      </a:lnTo>
                      <a:lnTo>
                        <a:pt x="496" y="294"/>
                      </a:lnTo>
                      <a:lnTo>
                        <a:pt x="464" y="284"/>
                      </a:lnTo>
                      <a:lnTo>
                        <a:pt x="464" y="284"/>
                      </a:lnTo>
                      <a:lnTo>
                        <a:pt x="466" y="270"/>
                      </a:lnTo>
                      <a:lnTo>
                        <a:pt x="466" y="270"/>
                      </a:lnTo>
                      <a:lnTo>
                        <a:pt x="500" y="266"/>
                      </a:lnTo>
                      <a:close/>
                      <a:moveTo>
                        <a:pt x="254" y="214"/>
                      </a:moveTo>
                      <a:lnTo>
                        <a:pt x="254" y="214"/>
                      </a:lnTo>
                      <a:lnTo>
                        <a:pt x="262" y="214"/>
                      </a:lnTo>
                      <a:lnTo>
                        <a:pt x="270" y="216"/>
                      </a:lnTo>
                      <a:lnTo>
                        <a:pt x="278" y="220"/>
                      </a:lnTo>
                      <a:lnTo>
                        <a:pt x="284" y="226"/>
                      </a:lnTo>
                      <a:lnTo>
                        <a:pt x="288" y="232"/>
                      </a:lnTo>
                      <a:lnTo>
                        <a:pt x="292" y="238"/>
                      </a:lnTo>
                      <a:lnTo>
                        <a:pt x="296" y="246"/>
                      </a:lnTo>
                      <a:lnTo>
                        <a:pt x="296" y="254"/>
                      </a:lnTo>
                      <a:lnTo>
                        <a:pt x="296" y="254"/>
                      </a:lnTo>
                      <a:lnTo>
                        <a:pt x="296" y="264"/>
                      </a:lnTo>
                      <a:lnTo>
                        <a:pt x="292" y="272"/>
                      </a:lnTo>
                      <a:lnTo>
                        <a:pt x="288" y="278"/>
                      </a:lnTo>
                      <a:lnTo>
                        <a:pt x="284" y="284"/>
                      </a:lnTo>
                      <a:lnTo>
                        <a:pt x="278" y="290"/>
                      </a:lnTo>
                      <a:lnTo>
                        <a:pt x="270" y="294"/>
                      </a:lnTo>
                      <a:lnTo>
                        <a:pt x="262" y="296"/>
                      </a:lnTo>
                      <a:lnTo>
                        <a:pt x="254" y="296"/>
                      </a:lnTo>
                      <a:lnTo>
                        <a:pt x="254" y="296"/>
                      </a:lnTo>
                      <a:lnTo>
                        <a:pt x="246" y="296"/>
                      </a:lnTo>
                      <a:lnTo>
                        <a:pt x="238" y="294"/>
                      </a:lnTo>
                      <a:lnTo>
                        <a:pt x="232" y="290"/>
                      </a:lnTo>
                      <a:lnTo>
                        <a:pt x="226" y="284"/>
                      </a:lnTo>
                      <a:lnTo>
                        <a:pt x="220" y="278"/>
                      </a:lnTo>
                      <a:lnTo>
                        <a:pt x="216" y="272"/>
                      </a:lnTo>
                      <a:lnTo>
                        <a:pt x="214" y="264"/>
                      </a:lnTo>
                      <a:lnTo>
                        <a:pt x="212" y="254"/>
                      </a:lnTo>
                      <a:lnTo>
                        <a:pt x="212" y="254"/>
                      </a:lnTo>
                      <a:lnTo>
                        <a:pt x="214" y="246"/>
                      </a:lnTo>
                      <a:lnTo>
                        <a:pt x="216" y="238"/>
                      </a:lnTo>
                      <a:lnTo>
                        <a:pt x="220" y="232"/>
                      </a:lnTo>
                      <a:lnTo>
                        <a:pt x="226" y="226"/>
                      </a:lnTo>
                      <a:lnTo>
                        <a:pt x="232" y="220"/>
                      </a:lnTo>
                      <a:lnTo>
                        <a:pt x="238" y="216"/>
                      </a:lnTo>
                      <a:lnTo>
                        <a:pt x="246" y="214"/>
                      </a:lnTo>
                      <a:lnTo>
                        <a:pt x="254" y="214"/>
                      </a:lnTo>
                      <a:close/>
                      <a:moveTo>
                        <a:pt x="86" y="254"/>
                      </a:moveTo>
                      <a:lnTo>
                        <a:pt x="86" y="254"/>
                      </a:lnTo>
                      <a:lnTo>
                        <a:pt x="86" y="238"/>
                      </a:lnTo>
                      <a:lnTo>
                        <a:pt x="88" y="224"/>
                      </a:lnTo>
                      <a:lnTo>
                        <a:pt x="92" y="208"/>
                      </a:lnTo>
                      <a:lnTo>
                        <a:pt x="98" y="194"/>
                      </a:lnTo>
                      <a:lnTo>
                        <a:pt x="104" y="180"/>
                      </a:lnTo>
                      <a:lnTo>
                        <a:pt x="110" y="166"/>
                      </a:lnTo>
                      <a:lnTo>
                        <a:pt x="120" y="154"/>
                      </a:lnTo>
                      <a:lnTo>
                        <a:pt x="128" y="142"/>
                      </a:lnTo>
                      <a:lnTo>
                        <a:pt x="140" y="132"/>
                      </a:lnTo>
                      <a:lnTo>
                        <a:pt x="150" y="122"/>
                      </a:lnTo>
                      <a:lnTo>
                        <a:pt x="164" y="114"/>
                      </a:lnTo>
                      <a:lnTo>
                        <a:pt x="176" y="106"/>
                      </a:lnTo>
                      <a:lnTo>
                        <a:pt x="190" y="98"/>
                      </a:lnTo>
                      <a:lnTo>
                        <a:pt x="204" y="94"/>
                      </a:lnTo>
                      <a:lnTo>
                        <a:pt x="220" y="90"/>
                      </a:lnTo>
                      <a:lnTo>
                        <a:pt x="234" y="88"/>
                      </a:lnTo>
                      <a:lnTo>
                        <a:pt x="234" y="116"/>
                      </a:lnTo>
                      <a:lnTo>
                        <a:pt x="234" y="116"/>
                      </a:lnTo>
                      <a:lnTo>
                        <a:pt x="210" y="120"/>
                      </a:lnTo>
                      <a:lnTo>
                        <a:pt x="186" y="130"/>
                      </a:lnTo>
                      <a:lnTo>
                        <a:pt x="166" y="144"/>
                      </a:lnTo>
                      <a:lnTo>
                        <a:pt x="148" y="162"/>
                      </a:lnTo>
                      <a:lnTo>
                        <a:pt x="134" y="182"/>
                      </a:lnTo>
                      <a:lnTo>
                        <a:pt x="122" y="204"/>
                      </a:lnTo>
                      <a:lnTo>
                        <a:pt x="116" y="228"/>
                      </a:lnTo>
                      <a:lnTo>
                        <a:pt x="114" y="242"/>
                      </a:lnTo>
                      <a:lnTo>
                        <a:pt x="114" y="254"/>
                      </a:lnTo>
                      <a:lnTo>
                        <a:pt x="114" y="254"/>
                      </a:lnTo>
                      <a:lnTo>
                        <a:pt x="114" y="268"/>
                      </a:lnTo>
                      <a:lnTo>
                        <a:pt x="116" y="282"/>
                      </a:lnTo>
                      <a:lnTo>
                        <a:pt x="120" y="294"/>
                      </a:lnTo>
                      <a:lnTo>
                        <a:pt x="124" y="308"/>
                      </a:lnTo>
                      <a:lnTo>
                        <a:pt x="100" y="320"/>
                      </a:lnTo>
                      <a:lnTo>
                        <a:pt x="100" y="320"/>
                      </a:lnTo>
                      <a:lnTo>
                        <a:pt x="94" y="306"/>
                      </a:lnTo>
                      <a:lnTo>
                        <a:pt x="90" y="290"/>
                      </a:lnTo>
                      <a:lnTo>
                        <a:pt x="86" y="272"/>
                      </a:lnTo>
                      <a:lnTo>
                        <a:pt x="86" y="254"/>
                      </a:lnTo>
                      <a:close/>
                      <a:moveTo>
                        <a:pt x="254" y="424"/>
                      </a:moveTo>
                      <a:lnTo>
                        <a:pt x="254" y="424"/>
                      </a:lnTo>
                      <a:lnTo>
                        <a:pt x="234" y="422"/>
                      </a:lnTo>
                      <a:lnTo>
                        <a:pt x="214" y="418"/>
                      </a:lnTo>
                      <a:lnTo>
                        <a:pt x="196" y="412"/>
                      </a:lnTo>
                      <a:lnTo>
                        <a:pt x="178" y="406"/>
                      </a:lnTo>
                      <a:lnTo>
                        <a:pt x="160" y="396"/>
                      </a:lnTo>
                      <a:lnTo>
                        <a:pt x="146" y="384"/>
                      </a:lnTo>
                      <a:lnTo>
                        <a:pt x="132" y="370"/>
                      </a:lnTo>
                      <a:lnTo>
                        <a:pt x="118" y="356"/>
                      </a:lnTo>
                      <a:lnTo>
                        <a:pt x="144" y="342"/>
                      </a:lnTo>
                      <a:lnTo>
                        <a:pt x="144" y="342"/>
                      </a:lnTo>
                      <a:lnTo>
                        <a:pt x="154" y="354"/>
                      </a:lnTo>
                      <a:lnTo>
                        <a:pt x="166" y="364"/>
                      </a:lnTo>
                      <a:lnTo>
                        <a:pt x="178" y="374"/>
                      </a:lnTo>
                      <a:lnTo>
                        <a:pt x="192" y="382"/>
                      </a:lnTo>
                      <a:lnTo>
                        <a:pt x="206" y="388"/>
                      </a:lnTo>
                      <a:lnTo>
                        <a:pt x="222" y="392"/>
                      </a:lnTo>
                      <a:lnTo>
                        <a:pt x="238" y="396"/>
                      </a:lnTo>
                      <a:lnTo>
                        <a:pt x="254" y="396"/>
                      </a:lnTo>
                      <a:lnTo>
                        <a:pt x="254" y="396"/>
                      </a:lnTo>
                      <a:lnTo>
                        <a:pt x="272" y="396"/>
                      </a:lnTo>
                      <a:lnTo>
                        <a:pt x="288" y="392"/>
                      </a:lnTo>
                      <a:lnTo>
                        <a:pt x="302" y="388"/>
                      </a:lnTo>
                      <a:lnTo>
                        <a:pt x="318" y="382"/>
                      </a:lnTo>
                      <a:lnTo>
                        <a:pt x="330" y="374"/>
                      </a:lnTo>
                      <a:lnTo>
                        <a:pt x="344" y="364"/>
                      </a:lnTo>
                      <a:lnTo>
                        <a:pt x="356" y="354"/>
                      </a:lnTo>
                      <a:lnTo>
                        <a:pt x="366" y="342"/>
                      </a:lnTo>
                      <a:lnTo>
                        <a:pt x="390" y="356"/>
                      </a:lnTo>
                      <a:lnTo>
                        <a:pt x="390" y="356"/>
                      </a:lnTo>
                      <a:lnTo>
                        <a:pt x="378" y="370"/>
                      </a:lnTo>
                      <a:lnTo>
                        <a:pt x="364" y="384"/>
                      </a:lnTo>
                      <a:lnTo>
                        <a:pt x="348" y="396"/>
                      </a:lnTo>
                      <a:lnTo>
                        <a:pt x="332" y="406"/>
                      </a:lnTo>
                      <a:lnTo>
                        <a:pt x="314" y="414"/>
                      </a:lnTo>
                      <a:lnTo>
                        <a:pt x="294" y="418"/>
                      </a:lnTo>
                      <a:lnTo>
                        <a:pt x="274" y="422"/>
                      </a:lnTo>
                      <a:lnTo>
                        <a:pt x="254" y="424"/>
                      </a:lnTo>
                      <a:close/>
                      <a:moveTo>
                        <a:pt x="410" y="322"/>
                      </a:moveTo>
                      <a:lnTo>
                        <a:pt x="386" y="308"/>
                      </a:lnTo>
                      <a:lnTo>
                        <a:pt x="386" y="308"/>
                      </a:lnTo>
                      <a:lnTo>
                        <a:pt x="390" y="294"/>
                      </a:lnTo>
                      <a:lnTo>
                        <a:pt x="392" y="282"/>
                      </a:lnTo>
                      <a:lnTo>
                        <a:pt x="394" y="268"/>
                      </a:lnTo>
                      <a:lnTo>
                        <a:pt x="396" y="254"/>
                      </a:lnTo>
                      <a:lnTo>
                        <a:pt x="396" y="254"/>
                      </a:lnTo>
                      <a:lnTo>
                        <a:pt x="394" y="242"/>
                      </a:lnTo>
                      <a:lnTo>
                        <a:pt x="392" y="228"/>
                      </a:lnTo>
                      <a:lnTo>
                        <a:pt x="386" y="204"/>
                      </a:lnTo>
                      <a:lnTo>
                        <a:pt x="376" y="182"/>
                      </a:lnTo>
                      <a:lnTo>
                        <a:pt x="360" y="162"/>
                      </a:lnTo>
                      <a:lnTo>
                        <a:pt x="342" y="144"/>
                      </a:lnTo>
                      <a:lnTo>
                        <a:pt x="322" y="130"/>
                      </a:lnTo>
                      <a:lnTo>
                        <a:pt x="300" y="120"/>
                      </a:lnTo>
                      <a:lnTo>
                        <a:pt x="274" y="116"/>
                      </a:lnTo>
                      <a:lnTo>
                        <a:pt x="274" y="88"/>
                      </a:lnTo>
                      <a:lnTo>
                        <a:pt x="274" y="88"/>
                      </a:lnTo>
                      <a:lnTo>
                        <a:pt x="290" y="90"/>
                      </a:lnTo>
                      <a:lnTo>
                        <a:pt x="304" y="94"/>
                      </a:lnTo>
                      <a:lnTo>
                        <a:pt x="318" y="98"/>
                      </a:lnTo>
                      <a:lnTo>
                        <a:pt x="332" y="106"/>
                      </a:lnTo>
                      <a:lnTo>
                        <a:pt x="346" y="114"/>
                      </a:lnTo>
                      <a:lnTo>
                        <a:pt x="358" y="122"/>
                      </a:lnTo>
                      <a:lnTo>
                        <a:pt x="370" y="132"/>
                      </a:lnTo>
                      <a:lnTo>
                        <a:pt x="380" y="142"/>
                      </a:lnTo>
                      <a:lnTo>
                        <a:pt x="390" y="154"/>
                      </a:lnTo>
                      <a:lnTo>
                        <a:pt x="398" y="166"/>
                      </a:lnTo>
                      <a:lnTo>
                        <a:pt x="406" y="180"/>
                      </a:lnTo>
                      <a:lnTo>
                        <a:pt x="412" y="194"/>
                      </a:lnTo>
                      <a:lnTo>
                        <a:pt x="416" y="208"/>
                      </a:lnTo>
                      <a:lnTo>
                        <a:pt x="420" y="224"/>
                      </a:lnTo>
                      <a:lnTo>
                        <a:pt x="422" y="238"/>
                      </a:lnTo>
                      <a:lnTo>
                        <a:pt x="422" y="254"/>
                      </a:lnTo>
                      <a:lnTo>
                        <a:pt x="422" y="254"/>
                      </a:lnTo>
                      <a:lnTo>
                        <a:pt x="422" y="272"/>
                      </a:lnTo>
                      <a:lnTo>
                        <a:pt x="420" y="290"/>
                      </a:lnTo>
                      <a:lnTo>
                        <a:pt x="416" y="306"/>
                      </a:lnTo>
                      <a:lnTo>
                        <a:pt x="410" y="322"/>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6" name="Freeform 74"/>
                <p:cNvSpPr>
                  <a:spLocks/>
                </p:cNvSpPr>
                <p:nvPr/>
              </p:nvSpPr>
              <p:spPr bwMode="auto">
                <a:xfrm>
                  <a:off x="7769" y="3474"/>
                  <a:ext cx="510" cy="508"/>
                </a:xfrm>
                <a:custGeom>
                  <a:avLst/>
                  <a:gdLst>
                    <a:gd name="T0" fmla="*/ 508 w 510"/>
                    <a:gd name="T1" fmla="*/ 250 h 508"/>
                    <a:gd name="T2" fmla="*/ 464 w 510"/>
                    <a:gd name="T3" fmla="*/ 226 h 508"/>
                    <a:gd name="T4" fmla="*/ 502 w 510"/>
                    <a:gd name="T5" fmla="*/ 198 h 508"/>
                    <a:gd name="T6" fmla="*/ 454 w 510"/>
                    <a:gd name="T7" fmla="*/ 182 h 508"/>
                    <a:gd name="T8" fmla="*/ 484 w 510"/>
                    <a:gd name="T9" fmla="*/ 148 h 508"/>
                    <a:gd name="T10" fmla="*/ 434 w 510"/>
                    <a:gd name="T11" fmla="*/ 142 h 508"/>
                    <a:gd name="T12" fmla="*/ 458 w 510"/>
                    <a:gd name="T13" fmla="*/ 102 h 508"/>
                    <a:gd name="T14" fmla="*/ 406 w 510"/>
                    <a:gd name="T15" fmla="*/ 108 h 508"/>
                    <a:gd name="T16" fmla="*/ 422 w 510"/>
                    <a:gd name="T17" fmla="*/ 62 h 508"/>
                    <a:gd name="T18" fmla="*/ 372 w 510"/>
                    <a:gd name="T19" fmla="*/ 80 h 508"/>
                    <a:gd name="T20" fmla="*/ 378 w 510"/>
                    <a:gd name="T21" fmla="*/ 32 h 508"/>
                    <a:gd name="T22" fmla="*/ 334 w 510"/>
                    <a:gd name="T23" fmla="*/ 58 h 508"/>
                    <a:gd name="T24" fmla="*/ 328 w 510"/>
                    <a:gd name="T25" fmla="*/ 12 h 508"/>
                    <a:gd name="T26" fmla="*/ 292 w 510"/>
                    <a:gd name="T27" fmla="*/ 46 h 508"/>
                    <a:gd name="T28" fmla="*/ 276 w 510"/>
                    <a:gd name="T29" fmla="*/ 2 h 508"/>
                    <a:gd name="T30" fmla="*/ 254 w 510"/>
                    <a:gd name="T31" fmla="*/ 44 h 508"/>
                    <a:gd name="T32" fmla="*/ 228 w 510"/>
                    <a:gd name="T33" fmla="*/ 0 h 508"/>
                    <a:gd name="T34" fmla="*/ 218 w 510"/>
                    <a:gd name="T35" fmla="*/ 46 h 508"/>
                    <a:gd name="T36" fmla="*/ 176 w 510"/>
                    <a:gd name="T37" fmla="*/ 12 h 508"/>
                    <a:gd name="T38" fmla="*/ 176 w 510"/>
                    <a:gd name="T39" fmla="*/ 58 h 508"/>
                    <a:gd name="T40" fmla="*/ 126 w 510"/>
                    <a:gd name="T41" fmla="*/ 34 h 508"/>
                    <a:gd name="T42" fmla="*/ 136 w 510"/>
                    <a:gd name="T43" fmla="*/ 80 h 508"/>
                    <a:gd name="T44" fmla="*/ 84 w 510"/>
                    <a:gd name="T45" fmla="*/ 66 h 508"/>
                    <a:gd name="T46" fmla="*/ 102 w 510"/>
                    <a:gd name="T47" fmla="*/ 108 h 508"/>
                    <a:gd name="T48" fmla="*/ 48 w 510"/>
                    <a:gd name="T49" fmla="*/ 104 h 508"/>
                    <a:gd name="T50" fmla="*/ 76 w 510"/>
                    <a:gd name="T51" fmla="*/ 142 h 508"/>
                    <a:gd name="T52" fmla="*/ 22 w 510"/>
                    <a:gd name="T53" fmla="*/ 152 h 508"/>
                    <a:gd name="T54" fmla="*/ 56 w 510"/>
                    <a:gd name="T55" fmla="*/ 182 h 508"/>
                    <a:gd name="T56" fmla="*/ 6 w 510"/>
                    <a:gd name="T57" fmla="*/ 202 h 508"/>
                    <a:gd name="T58" fmla="*/ 46 w 510"/>
                    <a:gd name="T59" fmla="*/ 226 h 508"/>
                    <a:gd name="T60" fmla="*/ 0 w 510"/>
                    <a:gd name="T61" fmla="*/ 254 h 508"/>
                    <a:gd name="T62" fmla="*/ 44 w 510"/>
                    <a:gd name="T63" fmla="*/ 270 h 508"/>
                    <a:gd name="T64" fmla="*/ 6 w 510"/>
                    <a:gd name="T65" fmla="*/ 308 h 508"/>
                    <a:gd name="T66" fmla="*/ 52 w 510"/>
                    <a:gd name="T67" fmla="*/ 314 h 508"/>
                    <a:gd name="T68" fmla="*/ 22 w 510"/>
                    <a:gd name="T69" fmla="*/ 358 h 508"/>
                    <a:gd name="T70" fmla="*/ 68 w 510"/>
                    <a:gd name="T71" fmla="*/ 354 h 508"/>
                    <a:gd name="T72" fmla="*/ 48 w 510"/>
                    <a:gd name="T73" fmla="*/ 404 h 508"/>
                    <a:gd name="T74" fmla="*/ 92 w 510"/>
                    <a:gd name="T75" fmla="*/ 390 h 508"/>
                    <a:gd name="T76" fmla="*/ 84 w 510"/>
                    <a:gd name="T77" fmla="*/ 444 h 508"/>
                    <a:gd name="T78" fmla="*/ 124 w 510"/>
                    <a:gd name="T79" fmla="*/ 422 h 508"/>
                    <a:gd name="T80" fmla="*/ 126 w 510"/>
                    <a:gd name="T81" fmla="*/ 476 h 508"/>
                    <a:gd name="T82" fmla="*/ 162 w 510"/>
                    <a:gd name="T83" fmla="*/ 446 h 508"/>
                    <a:gd name="T84" fmla="*/ 176 w 510"/>
                    <a:gd name="T85" fmla="*/ 498 h 508"/>
                    <a:gd name="T86" fmla="*/ 204 w 510"/>
                    <a:gd name="T87" fmla="*/ 460 h 508"/>
                    <a:gd name="T88" fmla="*/ 228 w 510"/>
                    <a:gd name="T89" fmla="*/ 508 h 508"/>
                    <a:gd name="T90" fmla="*/ 248 w 510"/>
                    <a:gd name="T91" fmla="*/ 466 h 508"/>
                    <a:gd name="T92" fmla="*/ 274 w 510"/>
                    <a:gd name="T93" fmla="*/ 506 h 508"/>
                    <a:gd name="T94" fmla="*/ 292 w 510"/>
                    <a:gd name="T95" fmla="*/ 498 h 508"/>
                    <a:gd name="T96" fmla="*/ 326 w 510"/>
                    <a:gd name="T97" fmla="*/ 498 h 508"/>
                    <a:gd name="T98" fmla="*/ 342 w 510"/>
                    <a:gd name="T99" fmla="*/ 484 h 508"/>
                    <a:gd name="T100" fmla="*/ 374 w 510"/>
                    <a:gd name="T101" fmla="*/ 478 h 508"/>
                    <a:gd name="T102" fmla="*/ 386 w 510"/>
                    <a:gd name="T103" fmla="*/ 462 h 508"/>
                    <a:gd name="T104" fmla="*/ 418 w 510"/>
                    <a:gd name="T105" fmla="*/ 448 h 508"/>
                    <a:gd name="T106" fmla="*/ 426 w 510"/>
                    <a:gd name="T107" fmla="*/ 430 h 508"/>
                    <a:gd name="T108" fmla="*/ 454 w 510"/>
                    <a:gd name="T109" fmla="*/ 410 h 508"/>
                    <a:gd name="T110" fmla="*/ 460 w 510"/>
                    <a:gd name="T111" fmla="*/ 390 h 508"/>
                    <a:gd name="T112" fmla="*/ 482 w 510"/>
                    <a:gd name="T113" fmla="*/ 364 h 508"/>
                    <a:gd name="T114" fmla="*/ 482 w 510"/>
                    <a:gd name="T115" fmla="*/ 344 h 508"/>
                    <a:gd name="T116" fmla="*/ 500 w 510"/>
                    <a:gd name="T117" fmla="*/ 314 h 508"/>
                    <a:gd name="T118" fmla="*/ 496 w 510"/>
                    <a:gd name="T119" fmla="*/ 2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0" h="508">
                      <a:moveTo>
                        <a:pt x="500" y="266"/>
                      </a:moveTo>
                      <a:lnTo>
                        <a:pt x="500" y="266"/>
                      </a:lnTo>
                      <a:lnTo>
                        <a:pt x="504" y="266"/>
                      </a:lnTo>
                      <a:lnTo>
                        <a:pt x="506" y="262"/>
                      </a:lnTo>
                      <a:lnTo>
                        <a:pt x="506" y="262"/>
                      </a:lnTo>
                      <a:lnTo>
                        <a:pt x="508" y="260"/>
                      </a:lnTo>
                      <a:lnTo>
                        <a:pt x="510" y="254"/>
                      </a:lnTo>
                      <a:lnTo>
                        <a:pt x="510" y="254"/>
                      </a:lnTo>
                      <a:lnTo>
                        <a:pt x="508" y="250"/>
                      </a:lnTo>
                      <a:lnTo>
                        <a:pt x="506" y="248"/>
                      </a:lnTo>
                      <a:lnTo>
                        <a:pt x="506" y="248"/>
                      </a:lnTo>
                      <a:lnTo>
                        <a:pt x="504" y="244"/>
                      </a:lnTo>
                      <a:lnTo>
                        <a:pt x="500" y="244"/>
                      </a:lnTo>
                      <a:lnTo>
                        <a:pt x="500" y="244"/>
                      </a:lnTo>
                      <a:lnTo>
                        <a:pt x="466" y="240"/>
                      </a:lnTo>
                      <a:lnTo>
                        <a:pt x="466" y="240"/>
                      </a:lnTo>
                      <a:lnTo>
                        <a:pt x="464" y="226"/>
                      </a:lnTo>
                      <a:lnTo>
                        <a:pt x="464" y="226"/>
                      </a:lnTo>
                      <a:lnTo>
                        <a:pt x="496" y="216"/>
                      </a:lnTo>
                      <a:lnTo>
                        <a:pt x="496" y="216"/>
                      </a:lnTo>
                      <a:lnTo>
                        <a:pt x="500" y="214"/>
                      </a:lnTo>
                      <a:lnTo>
                        <a:pt x="502" y="210"/>
                      </a:lnTo>
                      <a:lnTo>
                        <a:pt x="502" y="210"/>
                      </a:lnTo>
                      <a:lnTo>
                        <a:pt x="504" y="206"/>
                      </a:lnTo>
                      <a:lnTo>
                        <a:pt x="504" y="202"/>
                      </a:lnTo>
                      <a:lnTo>
                        <a:pt x="504" y="202"/>
                      </a:lnTo>
                      <a:lnTo>
                        <a:pt x="502" y="198"/>
                      </a:lnTo>
                      <a:lnTo>
                        <a:pt x="500" y="194"/>
                      </a:lnTo>
                      <a:lnTo>
                        <a:pt x="500" y="194"/>
                      </a:lnTo>
                      <a:lnTo>
                        <a:pt x="496" y="192"/>
                      </a:lnTo>
                      <a:lnTo>
                        <a:pt x="492" y="192"/>
                      </a:lnTo>
                      <a:lnTo>
                        <a:pt x="492" y="192"/>
                      </a:lnTo>
                      <a:lnTo>
                        <a:pt x="458" y="196"/>
                      </a:lnTo>
                      <a:lnTo>
                        <a:pt x="458" y="196"/>
                      </a:lnTo>
                      <a:lnTo>
                        <a:pt x="454" y="182"/>
                      </a:lnTo>
                      <a:lnTo>
                        <a:pt x="454" y="182"/>
                      </a:lnTo>
                      <a:lnTo>
                        <a:pt x="482" y="166"/>
                      </a:lnTo>
                      <a:lnTo>
                        <a:pt x="482" y="166"/>
                      </a:lnTo>
                      <a:lnTo>
                        <a:pt x="486" y="162"/>
                      </a:lnTo>
                      <a:lnTo>
                        <a:pt x="488" y="160"/>
                      </a:lnTo>
                      <a:lnTo>
                        <a:pt x="488" y="160"/>
                      </a:lnTo>
                      <a:lnTo>
                        <a:pt x="488" y="156"/>
                      </a:lnTo>
                      <a:lnTo>
                        <a:pt x="488" y="152"/>
                      </a:lnTo>
                      <a:lnTo>
                        <a:pt x="488" y="152"/>
                      </a:lnTo>
                      <a:lnTo>
                        <a:pt x="484" y="148"/>
                      </a:lnTo>
                      <a:lnTo>
                        <a:pt x="482" y="146"/>
                      </a:lnTo>
                      <a:lnTo>
                        <a:pt x="482" y="146"/>
                      </a:lnTo>
                      <a:lnTo>
                        <a:pt x="478" y="144"/>
                      </a:lnTo>
                      <a:lnTo>
                        <a:pt x="474" y="144"/>
                      </a:lnTo>
                      <a:lnTo>
                        <a:pt x="474" y="144"/>
                      </a:lnTo>
                      <a:lnTo>
                        <a:pt x="442" y="156"/>
                      </a:lnTo>
                      <a:lnTo>
                        <a:pt x="442" y="156"/>
                      </a:lnTo>
                      <a:lnTo>
                        <a:pt x="434" y="142"/>
                      </a:lnTo>
                      <a:lnTo>
                        <a:pt x="434" y="142"/>
                      </a:lnTo>
                      <a:lnTo>
                        <a:pt x="460" y="120"/>
                      </a:lnTo>
                      <a:lnTo>
                        <a:pt x="460" y="120"/>
                      </a:lnTo>
                      <a:lnTo>
                        <a:pt x="462" y="116"/>
                      </a:lnTo>
                      <a:lnTo>
                        <a:pt x="462" y="112"/>
                      </a:lnTo>
                      <a:lnTo>
                        <a:pt x="462" y="112"/>
                      </a:lnTo>
                      <a:lnTo>
                        <a:pt x="462" y="108"/>
                      </a:lnTo>
                      <a:lnTo>
                        <a:pt x="460" y="104"/>
                      </a:lnTo>
                      <a:lnTo>
                        <a:pt x="460" y="104"/>
                      </a:lnTo>
                      <a:lnTo>
                        <a:pt x="458" y="102"/>
                      </a:lnTo>
                      <a:lnTo>
                        <a:pt x="454" y="100"/>
                      </a:lnTo>
                      <a:lnTo>
                        <a:pt x="454" y="100"/>
                      </a:lnTo>
                      <a:lnTo>
                        <a:pt x="450" y="100"/>
                      </a:lnTo>
                      <a:lnTo>
                        <a:pt x="446" y="102"/>
                      </a:lnTo>
                      <a:lnTo>
                        <a:pt x="446" y="102"/>
                      </a:lnTo>
                      <a:lnTo>
                        <a:pt x="416" y="118"/>
                      </a:lnTo>
                      <a:lnTo>
                        <a:pt x="416" y="118"/>
                      </a:lnTo>
                      <a:lnTo>
                        <a:pt x="406" y="108"/>
                      </a:lnTo>
                      <a:lnTo>
                        <a:pt x="406" y="108"/>
                      </a:lnTo>
                      <a:lnTo>
                        <a:pt x="426" y="80"/>
                      </a:lnTo>
                      <a:lnTo>
                        <a:pt x="426" y="80"/>
                      </a:lnTo>
                      <a:lnTo>
                        <a:pt x="428" y="76"/>
                      </a:lnTo>
                      <a:lnTo>
                        <a:pt x="428" y="72"/>
                      </a:lnTo>
                      <a:lnTo>
                        <a:pt x="428" y="72"/>
                      </a:lnTo>
                      <a:lnTo>
                        <a:pt x="428" y="68"/>
                      </a:lnTo>
                      <a:lnTo>
                        <a:pt x="424" y="66"/>
                      </a:lnTo>
                      <a:lnTo>
                        <a:pt x="424" y="66"/>
                      </a:lnTo>
                      <a:lnTo>
                        <a:pt x="422" y="62"/>
                      </a:lnTo>
                      <a:lnTo>
                        <a:pt x="418" y="62"/>
                      </a:lnTo>
                      <a:lnTo>
                        <a:pt x="418" y="62"/>
                      </a:lnTo>
                      <a:lnTo>
                        <a:pt x="414" y="62"/>
                      </a:lnTo>
                      <a:lnTo>
                        <a:pt x="410" y="64"/>
                      </a:lnTo>
                      <a:lnTo>
                        <a:pt x="410" y="64"/>
                      </a:lnTo>
                      <a:lnTo>
                        <a:pt x="384" y="88"/>
                      </a:lnTo>
                      <a:lnTo>
                        <a:pt x="384" y="88"/>
                      </a:lnTo>
                      <a:lnTo>
                        <a:pt x="372" y="80"/>
                      </a:lnTo>
                      <a:lnTo>
                        <a:pt x="372" y="80"/>
                      </a:lnTo>
                      <a:lnTo>
                        <a:pt x="386" y="48"/>
                      </a:lnTo>
                      <a:lnTo>
                        <a:pt x="386" y="48"/>
                      </a:lnTo>
                      <a:lnTo>
                        <a:pt x="388" y="44"/>
                      </a:lnTo>
                      <a:lnTo>
                        <a:pt x="388" y="40"/>
                      </a:lnTo>
                      <a:lnTo>
                        <a:pt x="388" y="40"/>
                      </a:lnTo>
                      <a:lnTo>
                        <a:pt x="386" y="36"/>
                      </a:lnTo>
                      <a:lnTo>
                        <a:pt x="382" y="34"/>
                      </a:lnTo>
                      <a:lnTo>
                        <a:pt x="382" y="34"/>
                      </a:lnTo>
                      <a:lnTo>
                        <a:pt x="378" y="32"/>
                      </a:lnTo>
                      <a:lnTo>
                        <a:pt x="374" y="32"/>
                      </a:lnTo>
                      <a:lnTo>
                        <a:pt x="374" y="32"/>
                      </a:lnTo>
                      <a:lnTo>
                        <a:pt x="370" y="34"/>
                      </a:lnTo>
                      <a:lnTo>
                        <a:pt x="366" y="36"/>
                      </a:lnTo>
                      <a:lnTo>
                        <a:pt x="366" y="36"/>
                      </a:lnTo>
                      <a:lnTo>
                        <a:pt x="348" y="64"/>
                      </a:lnTo>
                      <a:lnTo>
                        <a:pt x="348" y="64"/>
                      </a:lnTo>
                      <a:lnTo>
                        <a:pt x="334" y="58"/>
                      </a:lnTo>
                      <a:lnTo>
                        <a:pt x="334" y="58"/>
                      </a:lnTo>
                      <a:lnTo>
                        <a:pt x="342" y="26"/>
                      </a:lnTo>
                      <a:lnTo>
                        <a:pt x="342" y="26"/>
                      </a:lnTo>
                      <a:lnTo>
                        <a:pt x="342" y="20"/>
                      </a:lnTo>
                      <a:lnTo>
                        <a:pt x="340" y="18"/>
                      </a:lnTo>
                      <a:lnTo>
                        <a:pt x="340" y="18"/>
                      </a:lnTo>
                      <a:lnTo>
                        <a:pt x="336" y="14"/>
                      </a:lnTo>
                      <a:lnTo>
                        <a:pt x="334" y="12"/>
                      </a:lnTo>
                      <a:lnTo>
                        <a:pt x="334" y="12"/>
                      </a:lnTo>
                      <a:lnTo>
                        <a:pt x="328" y="12"/>
                      </a:lnTo>
                      <a:lnTo>
                        <a:pt x="326" y="12"/>
                      </a:lnTo>
                      <a:lnTo>
                        <a:pt x="326" y="12"/>
                      </a:lnTo>
                      <a:lnTo>
                        <a:pt x="322" y="14"/>
                      </a:lnTo>
                      <a:lnTo>
                        <a:pt x="320" y="18"/>
                      </a:lnTo>
                      <a:lnTo>
                        <a:pt x="320" y="18"/>
                      </a:lnTo>
                      <a:lnTo>
                        <a:pt x="306" y="50"/>
                      </a:lnTo>
                      <a:lnTo>
                        <a:pt x="306" y="50"/>
                      </a:lnTo>
                      <a:lnTo>
                        <a:pt x="292" y="46"/>
                      </a:lnTo>
                      <a:lnTo>
                        <a:pt x="292" y="46"/>
                      </a:lnTo>
                      <a:lnTo>
                        <a:pt x="292" y="12"/>
                      </a:lnTo>
                      <a:lnTo>
                        <a:pt x="292" y="12"/>
                      </a:lnTo>
                      <a:lnTo>
                        <a:pt x="290" y="8"/>
                      </a:lnTo>
                      <a:lnTo>
                        <a:pt x="288" y="4"/>
                      </a:lnTo>
                      <a:lnTo>
                        <a:pt x="288" y="4"/>
                      </a:lnTo>
                      <a:lnTo>
                        <a:pt x="286" y="2"/>
                      </a:lnTo>
                      <a:lnTo>
                        <a:pt x="282" y="0"/>
                      </a:lnTo>
                      <a:lnTo>
                        <a:pt x="282" y="0"/>
                      </a:lnTo>
                      <a:lnTo>
                        <a:pt x="276" y="2"/>
                      </a:lnTo>
                      <a:lnTo>
                        <a:pt x="274" y="2"/>
                      </a:lnTo>
                      <a:lnTo>
                        <a:pt x="274" y="2"/>
                      </a:lnTo>
                      <a:lnTo>
                        <a:pt x="270" y="6"/>
                      </a:lnTo>
                      <a:lnTo>
                        <a:pt x="268" y="10"/>
                      </a:lnTo>
                      <a:lnTo>
                        <a:pt x="268" y="10"/>
                      </a:lnTo>
                      <a:lnTo>
                        <a:pt x="262" y="44"/>
                      </a:lnTo>
                      <a:lnTo>
                        <a:pt x="262" y="44"/>
                      </a:lnTo>
                      <a:lnTo>
                        <a:pt x="254" y="44"/>
                      </a:lnTo>
                      <a:lnTo>
                        <a:pt x="254" y="44"/>
                      </a:lnTo>
                      <a:lnTo>
                        <a:pt x="248" y="44"/>
                      </a:lnTo>
                      <a:lnTo>
                        <a:pt x="248" y="44"/>
                      </a:lnTo>
                      <a:lnTo>
                        <a:pt x="240" y="10"/>
                      </a:lnTo>
                      <a:lnTo>
                        <a:pt x="240" y="10"/>
                      </a:lnTo>
                      <a:lnTo>
                        <a:pt x="238" y="6"/>
                      </a:lnTo>
                      <a:lnTo>
                        <a:pt x="236" y="2"/>
                      </a:lnTo>
                      <a:lnTo>
                        <a:pt x="236" y="2"/>
                      </a:lnTo>
                      <a:lnTo>
                        <a:pt x="232" y="2"/>
                      </a:lnTo>
                      <a:lnTo>
                        <a:pt x="228" y="0"/>
                      </a:lnTo>
                      <a:lnTo>
                        <a:pt x="228" y="0"/>
                      </a:lnTo>
                      <a:lnTo>
                        <a:pt x="224" y="2"/>
                      </a:lnTo>
                      <a:lnTo>
                        <a:pt x="220" y="4"/>
                      </a:lnTo>
                      <a:lnTo>
                        <a:pt x="220" y="4"/>
                      </a:lnTo>
                      <a:lnTo>
                        <a:pt x="218" y="8"/>
                      </a:lnTo>
                      <a:lnTo>
                        <a:pt x="218" y="12"/>
                      </a:lnTo>
                      <a:lnTo>
                        <a:pt x="218" y="12"/>
                      </a:lnTo>
                      <a:lnTo>
                        <a:pt x="218" y="46"/>
                      </a:lnTo>
                      <a:lnTo>
                        <a:pt x="218" y="46"/>
                      </a:lnTo>
                      <a:lnTo>
                        <a:pt x="204" y="50"/>
                      </a:lnTo>
                      <a:lnTo>
                        <a:pt x="204" y="50"/>
                      </a:lnTo>
                      <a:lnTo>
                        <a:pt x="190" y="18"/>
                      </a:lnTo>
                      <a:lnTo>
                        <a:pt x="190" y="18"/>
                      </a:lnTo>
                      <a:lnTo>
                        <a:pt x="188" y="14"/>
                      </a:lnTo>
                      <a:lnTo>
                        <a:pt x="184" y="12"/>
                      </a:lnTo>
                      <a:lnTo>
                        <a:pt x="184" y="12"/>
                      </a:lnTo>
                      <a:lnTo>
                        <a:pt x="180" y="12"/>
                      </a:lnTo>
                      <a:lnTo>
                        <a:pt x="176" y="12"/>
                      </a:lnTo>
                      <a:lnTo>
                        <a:pt x="176" y="12"/>
                      </a:lnTo>
                      <a:lnTo>
                        <a:pt x="172" y="14"/>
                      </a:lnTo>
                      <a:lnTo>
                        <a:pt x="170" y="18"/>
                      </a:lnTo>
                      <a:lnTo>
                        <a:pt x="170" y="18"/>
                      </a:lnTo>
                      <a:lnTo>
                        <a:pt x="168" y="20"/>
                      </a:lnTo>
                      <a:lnTo>
                        <a:pt x="168" y="26"/>
                      </a:lnTo>
                      <a:lnTo>
                        <a:pt x="168" y="26"/>
                      </a:lnTo>
                      <a:lnTo>
                        <a:pt x="176" y="58"/>
                      </a:lnTo>
                      <a:lnTo>
                        <a:pt x="176" y="58"/>
                      </a:lnTo>
                      <a:lnTo>
                        <a:pt x="162" y="64"/>
                      </a:lnTo>
                      <a:lnTo>
                        <a:pt x="162" y="64"/>
                      </a:lnTo>
                      <a:lnTo>
                        <a:pt x="142" y="36"/>
                      </a:lnTo>
                      <a:lnTo>
                        <a:pt x="142" y="36"/>
                      </a:lnTo>
                      <a:lnTo>
                        <a:pt x="138" y="34"/>
                      </a:lnTo>
                      <a:lnTo>
                        <a:pt x="136" y="32"/>
                      </a:lnTo>
                      <a:lnTo>
                        <a:pt x="136" y="32"/>
                      </a:lnTo>
                      <a:lnTo>
                        <a:pt x="130" y="32"/>
                      </a:lnTo>
                      <a:lnTo>
                        <a:pt x="126" y="34"/>
                      </a:lnTo>
                      <a:lnTo>
                        <a:pt x="126" y="34"/>
                      </a:lnTo>
                      <a:lnTo>
                        <a:pt x="124" y="36"/>
                      </a:lnTo>
                      <a:lnTo>
                        <a:pt x="122" y="40"/>
                      </a:lnTo>
                      <a:lnTo>
                        <a:pt x="122" y="40"/>
                      </a:lnTo>
                      <a:lnTo>
                        <a:pt x="122" y="44"/>
                      </a:lnTo>
                      <a:lnTo>
                        <a:pt x="122" y="48"/>
                      </a:lnTo>
                      <a:lnTo>
                        <a:pt x="122" y="48"/>
                      </a:lnTo>
                      <a:lnTo>
                        <a:pt x="136" y="80"/>
                      </a:lnTo>
                      <a:lnTo>
                        <a:pt x="136" y="80"/>
                      </a:lnTo>
                      <a:lnTo>
                        <a:pt x="124" y="88"/>
                      </a:lnTo>
                      <a:lnTo>
                        <a:pt x="124" y="88"/>
                      </a:lnTo>
                      <a:lnTo>
                        <a:pt x="100" y="64"/>
                      </a:lnTo>
                      <a:lnTo>
                        <a:pt x="100" y="64"/>
                      </a:lnTo>
                      <a:lnTo>
                        <a:pt x="96" y="62"/>
                      </a:lnTo>
                      <a:lnTo>
                        <a:pt x="92" y="62"/>
                      </a:lnTo>
                      <a:lnTo>
                        <a:pt x="92" y="62"/>
                      </a:lnTo>
                      <a:lnTo>
                        <a:pt x="88" y="62"/>
                      </a:lnTo>
                      <a:lnTo>
                        <a:pt x="84" y="66"/>
                      </a:lnTo>
                      <a:lnTo>
                        <a:pt x="84" y="66"/>
                      </a:lnTo>
                      <a:lnTo>
                        <a:pt x="82" y="68"/>
                      </a:lnTo>
                      <a:lnTo>
                        <a:pt x="80" y="72"/>
                      </a:lnTo>
                      <a:lnTo>
                        <a:pt x="80" y="72"/>
                      </a:lnTo>
                      <a:lnTo>
                        <a:pt x="80" y="76"/>
                      </a:lnTo>
                      <a:lnTo>
                        <a:pt x="82" y="80"/>
                      </a:lnTo>
                      <a:lnTo>
                        <a:pt x="82" y="80"/>
                      </a:lnTo>
                      <a:lnTo>
                        <a:pt x="102" y="108"/>
                      </a:lnTo>
                      <a:lnTo>
                        <a:pt x="102" y="108"/>
                      </a:lnTo>
                      <a:lnTo>
                        <a:pt x="92" y="118"/>
                      </a:lnTo>
                      <a:lnTo>
                        <a:pt x="92" y="118"/>
                      </a:lnTo>
                      <a:lnTo>
                        <a:pt x="64" y="102"/>
                      </a:lnTo>
                      <a:lnTo>
                        <a:pt x="64" y="102"/>
                      </a:lnTo>
                      <a:lnTo>
                        <a:pt x="60" y="100"/>
                      </a:lnTo>
                      <a:lnTo>
                        <a:pt x="54" y="100"/>
                      </a:lnTo>
                      <a:lnTo>
                        <a:pt x="54" y="100"/>
                      </a:lnTo>
                      <a:lnTo>
                        <a:pt x="52" y="102"/>
                      </a:lnTo>
                      <a:lnTo>
                        <a:pt x="48" y="104"/>
                      </a:lnTo>
                      <a:lnTo>
                        <a:pt x="48" y="104"/>
                      </a:lnTo>
                      <a:lnTo>
                        <a:pt x="46" y="108"/>
                      </a:lnTo>
                      <a:lnTo>
                        <a:pt x="46" y="112"/>
                      </a:lnTo>
                      <a:lnTo>
                        <a:pt x="46" y="112"/>
                      </a:lnTo>
                      <a:lnTo>
                        <a:pt x="48" y="116"/>
                      </a:lnTo>
                      <a:lnTo>
                        <a:pt x="50" y="120"/>
                      </a:lnTo>
                      <a:lnTo>
                        <a:pt x="50" y="120"/>
                      </a:lnTo>
                      <a:lnTo>
                        <a:pt x="76" y="142"/>
                      </a:lnTo>
                      <a:lnTo>
                        <a:pt x="76" y="142"/>
                      </a:lnTo>
                      <a:lnTo>
                        <a:pt x="68" y="156"/>
                      </a:lnTo>
                      <a:lnTo>
                        <a:pt x="68" y="156"/>
                      </a:lnTo>
                      <a:lnTo>
                        <a:pt x="36" y="144"/>
                      </a:lnTo>
                      <a:lnTo>
                        <a:pt x="36" y="144"/>
                      </a:lnTo>
                      <a:lnTo>
                        <a:pt x="32" y="144"/>
                      </a:lnTo>
                      <a:lnTo>
                        <a:pt x="28" y="146"/>
                      </a:lnTo>
                      <a:lnTo>
                        <a:pt x="28" y="146"/>
                      </a:lnTo>
                      <a:lnTo>
                        <a:pt x="24" y="148"/>
                      </a:lnTo>
                      <a:lnTo>
                        <a:pt x="22" y="152"/>
                      </a:lnTo>
                      <a:lnTo>
                        <a:pt x="22" y="152"/>
                      </a:lnTo>
                      <a:lnTo>
                        <a:pt x="20" y="156"/>
                      </a:lnTo>
                      <a:lnTo>
                        <a:pt x="22" y="160"/>
                      </a:lnTo>
                      <a:lnTo>
                        <a:pt x="22" y="160"/>
                      </a:lnTo>
                      <a:lnTo>
                        <a:pt x="22" y="162"/>
                      </a:lnTo>
                      <a:lnTo>
                        <a:pt x="26" y="166"/>
                      </a:lnTo>
                      <a:lnTo>
                        <a:pt x="26" y="166"/>
                      </a:lnTo>
                      <a:lnTo>
                        <a:pt x="56" y="182"/>
                      </a:lnTo>
                      <a:lnTo>
                        <a:pt x="56" y="182"/>
                      </a:lnTo>
                      <a:lnTo>
                        <a:pt x="52" y="196"/>
                      </a:lnTo>
                      <a:lnTo>
                        <a:pt x="52" y="196"/>
                      </a:lnTo>
                      <a:lnTo>
                        <a:pt x="18" y="192"/>
                      </a:lnTo>
                      <a:lnTo>
                        <a:pt x="18" y="192"/>
                      </a:lnTo>
                      <a:lnTo>
                        <a:pt x="14" y="192"/>
                      </a:lnTo>
                      <a:lnTo>
                        <a:pt x="10" y="194"/>
                      </a:lnTo>
                      <a:lnTo>
                        <a:pt x="10" y="194"/>
                      </a:lnTo>
                      <a:lnTo>
                        <a:pt x="6" y="198"/>
                      </a:lnTo>
                      <a:lnTo>
                        <a:pt x="6" y="202"/>
                      </a:lnTo>
                      <a:lnTo>
                        <a:pt x="6" y="202"/>
                      </a:lnTo>
                      <a:lnTo>
                        <a:pt x="4" y="206"/>
                      </a:lnTo>
                      <a:lnTo>
                        <a:pt x="6" y="210"/>
                      </a:lnTo>
                      <a:lnTo>
                        <a:pt x="6" y="210"/>
                      </a:lnTo>
                      <a:lnTo>
                        <a:pt x="8" y="214"/>
                      </a:lnTo>
                      <a:lnTo>
                        <a:pt x="12" y="216"/>
                      </a:lnTo>
                      <a:lnTo>
                        <a:pt x="12" y="216"/>
                      </a:lnTo>
                      <a:lnTo>
                        <a:pt x="46" y="226"/>
                      </a:lnTo>
                      <a:lnTo>
                        <a:pt x="46" y="226"/>
                      </a:lnTo>
                      <a:lnTo>
                        <a:pt x="44" y="240"/>
                      </a:lnTo>
                      <a:lnTo>
                        <a:pt x="44" y="240"/>
                      </a:lnTo>
                      <a:lnTo>
                        <a:pt x="10" y="244"/>
                      </a:lnTo>
                      <a:lnTo>
                        <a:pt x="10" y="244"/>
                      </a:lnTo>
                      <a:lnTo>
                        <a:pt x="6" y="244"/>
                      </a:lnTo>
                      <a:lnTo>
                        <a:pt x="2" y="248"/>
                      </a:lnTo>
                      <a:lnTo>
                        <a:pt x="2" y="248"/>
                      </a:lnTo>
                      <a:lnTo>
                        <a:pt x="0" y="250"/>
                      </a:lnTo>
                      <a:lnTo>
                        <a:pt x="0" y="254"/>
                      </a:lnTo>
                      <a:lnTo>
                        <a:pt x="0" y="254"/>
                      </a:lnTo>
                      <a:lnTo>
                        <a:pt x="0" y="260"/>
                      </a:lnTo>
                      <a:lnTo>
                        <a:pt x="2" y="262"/>
                      </a:lnTo>
                      <a:lnTo>
                        <a:pt x="2" y="262"/>
                      </a:lnTo>
                      <a:lnTo>
                        <a:pt x="6" y="266"/>
                      </a:lnTo>
                      <a:lnTo>
                        <a:pt x="10" y="266"/>
                      </a:lnTo>
                      <a:lnTo>
                        <a:pt x="10" y="266"/>
                      </a:lnTo>
                      <a:lnTo>
                        <a:pt x="44" y="270"/>
                      </a:lnTo>
                      <a:lnTo>
                        <a:pt x="44" y="270"/>
                      </a:lnTo>
                      <a:lnTo>
                        <a:pt x="46" y="284"/>
                      </a:lnTo>
                      <a:lnTo>
                        <a:pt x="46" y="284"/>
                      </a:lnTo>
                      <a:lnTo>
                        <a:pt x="12" y="294"/>
                      </a:lnTo>
                      <a:lnTo>
                        <a:pt x="12" y="294"/>
                      </a:lnTo>
                      <a:lnTo>
                        <a:pt x="8" y="296"/>
                      </a:lnTo>
                      <a:lnTo>
                        <a:pt x="6" y="300"/>
                      </a:lnTo>
                      <a:lnTo>
                        <a:pt x="6" y="300"/>
                      </a:lnTo>
                      <a:lnTo>
                        <a:pt x="4" y="304"/>
                      </a:lnTo>
                      <a:lnTo>
                        <a:pt x="6" y="308"/>
                      </a:lnTo>
                      <a:lnTo>
                        <a:pt x="6" y="308"/>
                      </a:lnTo>
                      <a:lnTo>
                        <a:pt x="6" y="312"/>
                      </a:lnTo>
                      <a:lnTo>
                        <a:pt x="10" y="314"/>
                      </a:lnTo>
                      <a:lnTo>
                        <a:pt x="10" y="314"/>
                      </a:lnTo>
                      <a:lnTo>
                        <a:pt x="14" y="316"/>
                      </a:lnTo>
                      <a:lnTo>
                        <a:pt x="18" y="318"/>
                      </a:lnTo>
                      <a:lnTo>
                        <a:pt x="18" y="318"/>
                      </a:lnTo>
                      <a:lnTo>
                        <a:pt x="52" y="314"/>
                      </a:lnTo>
                      <a:lnTo>
                        <a:pt x="52" y="314"/>
                      </a:lnTo>
                      <a:lnTo>
                        <a:pt x="56" y="328"/>
                      </a:lnTo>
                      <a:lnTo>
                        <a:pt x="56" y="328"/>
                      </a:lnTo>
                      <a:lnTo>
                        <a:pt x="26" y="344"/>
                      </a:lnTo>
                      <a:lnTo>
                        <a:pt x="26" y="344"/>
                      </a:lnTo>
                      <a:lnTo>
                        <a:pt x="22" y="346"/>
                      </a:lnTo>
                      <a:lnTo>
                        <a:pt x="22" y="350"/>
                      </a:lnTo>
                      <a:lnTo>
                        <a:pt x="22" y="350"/>
                      </a:lnTo>
                      <a:lnTo>
                        <a:pt x="20" y="354"/>
                      </a:lnTo>
                      <a:lnTo>
                        <a:pt x="22" y="358"/>
                      </a:lnTo>
                      <a:lnTo>
                        <a:pt x="22" y="358"/>
                      </a:lnTo>
                      <a:lnTo>
                        <a:pt x="24" y="362"/>
                      </a:lnTo>
                      <a:lnTo>
                        <a:pt x="28" y="364"/>
                      </a:lnTo>
                      <a:lnTo>
                        <a:pt x="28" y="364"/>
                      </a:lnTo>
                      <a:lnTo>
                        <a:pt x="32" y="366"/>
                      </a:lnTo>
                      <a:lnTo>
                        <a:pt x="36" y="366"/>
                      </a:lnTo>
                      <a:lnTo>
                        <a:pt x="36" y="366"/>
                      </a:lnTo>
                      <a:lnTo>
                        <a:pt x="68" y="354"/>
                      </a:lnTo>
                      <a:lnTo>
                        <a:pt x="68" y="354"/>
                      </a:lnTo>
                      <a:lnTo>
                        <a:pt x="76" y="368"/>
                      </a:lnTo>
                      <a:lnTo>
                        <a:pt x="76" y="368"/>
                      </a:lnTo>
                      <a:lnTo>
                        <a:pt x="50" y="390"/>
                      </a:lnTo>
                      <a:lnTo>
                        <a:pt x="50" y="390"/>
                      </a:lnTo>
                      <a:lnTo>
                        <a:pt x="48" y="394"/>
                      </a:lnTo>
                      <a:lnTo>
                        <a:pt x="46" y="398"/>
                      </a:lnTo>
                      <a:lnTo>
                        <a:pt x="46" y="398"/>
                      </a:lnTo>
                      <a:lnTo>
                        <a:pt x="46" y="402"/>
                      </a:lnTo>
                      <a:lnTo>
                        <a:pt x="48" y="404"/>
                      </a:lnTo>
                      <a:lnTo>
                        <a:pt x="48" y="404"/>
                      </a:lnTo>
                      <a:lnTo>
                        <a:pt x="52" y="408"/>
                      </a:lnTo>
                      <a:lnTo>
                        <a:pt x="54" y="410"/>
                      </a:lnTo>
                      <a:lnTo>
                        <a:pt x="54" y="410"/>
                      </a:lnTo>
                      <a:lnTo>
                        <a:pt x="60" y="410"/>
                      </a:lnTo>
                      <a:lnTo>
                        <a:pt x="64" y="408"/>
                      </a:lnTo>
                      <a:lnTo>
                        <a:pt x="64" y="408"/>
                      </a:lnTo>
                      <a:lnTo>
                        <a:pt x="92" y="390"/>
                      </a:lnTo>
                      <a:lnTo>
                        <a:pt x="92" y="390"/>
                      </a:lnTo>
                      <a:lnTo>
                        <a:pt x="102" y="402"/>
                      </a:lnTo>
                      <a:lnTo>
                        <a:pt x="102" y="402"/>
                      </a:lnTo>
                      <a:lnTo>
                        <a:pt x="82" y="430"/>
                      </a:lnTo>
                      <a:lnTo>
                        <a:pt x="82" y="430"/>
                      </a:lnTo>
                      <a:lnTo>
                        <a:pt x="80" y="434"/>
                      </a:lnTo>
                      <a:lnTo>
                        <a:pt x="80" y="438"/>
                      </a:lnTo>
                      <a:lnTo>
                        <a:pt x="80" y="438"/>
                      </a:lnTo>
                      <a:lnTo>
                        <a:pt x="82" y="442"/>
                      </a:lnTo>
                      <a:lnTo>
                        <a:pt x="84" y="444"/>
                      </a:lnTo>
                      <a:lnTo>
                        <a:pt x="84" y="444"/>
                      </a:lnTo>
                      <a:lnTo>
                        <a:pt x="88" y="446"/>
                      </a:lnTo>
                      <a:lnTo>
                        <a:pt x="92" y="448"/>
                      </a:lnTo>
                      <a:lnTo>
                        <a:pt x="92" y="448"/>
                      </a:lnTo>
                      <a:lnTo>
                        <a:pt x="96" y="448"/>
                      </a:lnTo>
                      <a:lnTo>
                        <a:pt x="100" y="444"/>
                      </a:lnTo>
                      <a:lnTo>
                        <a:pt x="100" y="444"/>
                      </a:lnTo>
                      <a:lnTo>
                        <a:pt x="124" y="422"/>
                      </a:lnTo>
                      <a:lnTo>
                        <a:pt x="124" y="422"/>
                      </a:lnTo>
                      <a:lnTo>
                        <a:pt x="136" y="430"/>
                      </a:lnTo>
                      <a:lnTo>
                        <a:pt x="136" y="430"/>
                      </a:lnTo>
                      <a:lnTo>
                        <a:pt x="122" y="462"/>
                      </a:lnTo>
                      <a:lnTo>
                        <a:pt x="122" y="462"/>
                      </a:lnTo>
                      <a:lnTo>
                        <a:pt x="122" y="466"/>
                      </a:lnTo>
                      <a:lnTo>
                        <a:pt x="122" y="470"/>
                      </a:lnTo>
                      <a:lnTo>
                        <a:pt x="122" y="470"/>
                      </a:lnTo>
                      <a:lnTo>
                        <a:pt x="124" y="474"/>
                      </a:lnTo>
                      <a:lnTo>
                        <a:pt x="126" y="476"/>
                      </a:lnTo>
                      <a:lnTo>
                        <a:pt x="126" y="476"/>
                      </a:lnTo>
                      <a:lnTo>
                        <a:pt x="130" y="478"/>
                      </a:lnTo>
                      <a:lnTo>
                        <a:pt x="136" y="478"/>
                      </a:lnTo>
                      <a:lnTo>
                        <a:pt x="136" y="478"/>
                      </a:lnTo>
                      <a:lnTo>
                        <a:pt x="138" y="476"/>
                      </a:lnTo>
                      <a:lnTo>
                        <a:pt x="142" y="474"/>
                      </a:lnTo>
                      <a:lnTo>
                        <a:pt x="142" y="474"/>
                      </a:lnTo>
                      <a:lnTo>
                        <a:pt x="162" y="446"/>
                      </a:lnTo>
                      <a:lnTo>
                        <a:pt x="162" y="446"/>
                      </a:lnTo>
                      <a:lnTo>
                        <a:pt x="176" y="452"/>
                      </a:lnTo>
                      <a:lnTo>
                        <a:pt x="176" y="452"/>
                      </a:lnTo>
                      <a:lnTo>
                        <a:pt x="168" y="484"/>
                      </a:lnTo>
                      <a:lnTo>
                        <a:pt x="168" y="484"/>
                      </a:lnTo>
                      <a:lnTo>
                        <a:pt x="168" y="488"/>
                      </a:lnTo>
                      <a:lnTo>
                        <a:pt x="170" y="492"/>
                      </a:lnTo>
                      <a:lnTo>
                        <a:pt x="170" y="492"/>
                      </a:lnTo>
                      <a:lnTo>
                        <a:pt x="172" y="496"/>
                      </a:lnTo>
                      <a:lnTo>
                        <a:pt x="176" y="498"/>
                      </a:lnTo>
                      <a:lnTo>
                        <a:pt x="176" y="498"/>
                      </a:lnTo>
                      <a:lnTo>
                        <a:pt x="180" y="498"/>
                      </a:lnTo>
                      <a:lnTo>
                        <a:pt x="184" y="498"/>
                      </a:lnTo>
                      <a:lnTo>
                        <a:pt x="184" y="498"/>
                      </a:lnTo>
                      <a:lnTo>
                        <a:pt x="188" y="496"/>
                      </a:lnTo>
                      <a:lnTo>
                        <a:pt x="190" y="492"/>
                      </a:lnTo>
                      <a:lnTo>
                        <a:pt x="190" y="492"/>
                      </a:lnTo>
                      <a:lnTo>
                        <a:pt x="204" y="460"/>
                      </a:lnTo>
                      <a:lnTo>
                        <a:pt x="204" y="460"/>
                      </a:lnTo>
                      <a:lnTo>
                        <a:pt x="218" y="464"/>
                      </a:lnTo>
                      <a:lnTo>
                        <a:pt x="218" y="464"/>
                      </a:lnTo>
                      <a:lnTo>
                        <a:pt x="218" y="498"/>
                      </a:lnTo>
                      <a:lnTo>
                        <a:pt x="218" y="498"/>
                      </a:lnTo>
                      <a:lnTo>
                        <a:pt x="218" y="502"/>
                      </a:lnTo>
                      <a:lnTo>
                        <a:pt x="220" y="506"/>
                      </a:lnTo>
                      <a:lnTo>
                        <a:pt x="220" y="506"/>
                      </a:lnTo>
                      <a:lnTo>
                        <a:pt x="224" y="508"/>
                      </a:lnTo>
                      <a:lnTo>
                        <a:pt x="228" y="508"/>
                      </a:lnTo>
                      <a:lnTo>
                        <a:pt x="228" y="508"/>
                      </a:lnTo>
                      <a:lnTo>
                        <a:pt x="232" y="508"/>
                      </a:lnTo>
                      <a:lnTo>
                        <a:pt x="236" y="506"/>
                      </a:lnTo>
                      <a:lnTo>
                        <a:pt x="236" y="506"/>
                      </a:lnTo>
                      <a:lnTo>
                        <a:pt x="238" y="504"/>
                      </a:lnTo>
                      <a:lnTo>
                        <a:pt x="240" y="500"/>
                      </a:lnTo>
                      <a:lnTo>
                        <a:pt x="240" y="500"/>
                      </a:lnTo>
                      <a:lnTo>
                        <a:pt x="248" y="466"/>
                      </a:lnTo>
                      <a:lnTo>
                        <a:pt x="248" y="466"/>
                      </a:lnTo>
                      <a:lnTo>
                        <a:pt x="254" y="466"/>
                      </a:lnTo>
                      <a:lnTo>
                        <a:pt x="254" y="466"/>
                      </a:lnTo>
                      <a:lnTo>
                        <a:pt x="262" y="466"/>
                      </a:lnTo>
                      <a:lnTo>
                        <a:pt x="262" y="466"/>
                      </a:lnTo>
                      <a:lnTo>
                        <a:pt x="268" y="500"/>
                      </a:lnTo>
                      <a:lnTo>
                        <a:pt x="268" y="500"/>
                      </a:lnTo>
                      <a:lnTo>
                        <a:pt x="270" y="504"/>
                      </a:lnTo>
                      <a:lnTo>
                        <a:pt x="274" y="506"/>
                      </a:lnTo>
                      <a:lnTo>
                        <a:pt x="274" y="506"/>
                      </a:lnTo>
                      <a:lnTo>
                        <a:pt x="276" y="508"/>
                      </a:lnTo>
                      <a:lnTo>
                        <a:pt x="282" y="508"/>
                      </a:lnTo>
                      <a:lnTo>
                        <a:pt x="282" y="508"/>
                      </a:lnTo>
                      <a:lnTo>
                        <a:pt x="286" y="508"/>
                      </a:lnTo>
                      <a:lnTo>
                        <a:pt x="288" y="506"/>
                      </a:lnTo>
                      <a:lnTo>
                        <a:pt x="288" y="506"/>
                      </a:lnTo>
                      <a:lnTo>
                        <a:pt x="290" y="502"/>
                      </a:lnTo>
                      <a:lnTo>
                        <a:pt x="292" y="498"/>
                      </a:lnTo>
                      <a:lnTo>
                        <a:pt x="292" y="498"/>
                      </a:lnTo>
                      <a:lnTo>
                        <a:pt x="292" y="464"/>
                      </a:lnTo>
                      <a:lnTo>
                        <a:pt x="292" y="464"/>
                      </a:lnTo>
                      <a:lnTo>
                        <a:pt x="306" y="460"/>
                      </a:lnTo>
                      <a:lnTo>
                        <a:pt x="306" y="460"/>
                      </a:lnTo>
                      <a:lnTo>
                        <a:pt x="320" y="492"/>
                      </a:lnTo>
                      <a:lnTo>
                        <a:pt x="320" y="492"/>
                      </a:lnTo>
                      <a:lnTo>
                        <a:pt x="322" y="496"/>
                      </a:lnTo>
                      <a:lnTo>
                        <a:pt x="326" y="498"/>
                      </a:lnTo>
                      <a:lnTo>
                        <a:pt x="326" y="498"/>
                      </a:lnTo>
                      <a:lnTo>
                        <a:pt x="328" y="498"/>
                      </a:lnTo>
                      <a:lnTo>
                        <a:pt x="334" y="498"/>
                      </a:lnTo>
                      <a:lnTo>
                        <a:pt x="334" y="498"/>
                      </a:lnTo>
                      <a:lnTo>
                        <a:pt x="336" y="496"/>
                      </a:lnTo>
                      <a:lnTo>
                        <a:pt x="340" y="492"/>
                      </a:lnTo>
                      <a:lnTo>
                        <a:pt x="340" y="492"/>
                      </a:lnTo>
                      <a:lnTo>
                        <a:pt x="342" y="488"/>
                      </a:lnTo>
                      <a:lnTo>
                        <a:pt x="342" y="484"/>
                      </a:lnTo>
                      <a:lnTo>
                        <a:pt x="342" y="484"/>
                      </a:lnTo>
                      <a:lnTo>
                        <a:pt x="334" y="452"/>
                      </a:lnTo>
                      <a:lnTo>
                        <a:pt x="334" y="452"/>
                      </a:lnTo>
                      <a:lnTo>
                        <a:pt x="348" y="446"/>
                      </a:lnTo>
                      <a:lnTo>
                        <a:pt x="348" y="446"/>
                      </a:lnTo>
                      <a:lnTo>
                        <a:pt x="366" y="474"/>
                      </a:lnTo>
                      <a:lnTo>
                        <a:pt x="366" y="474"/>
                      </a:lnTo>
                      <a:lnTo>
                        <a:pt x="370" y="476"/>
                      </a:lnTo>
                      <a:lnTo>
                        <a:pt x="374" y="478"/>
                      </a:lnTo>
                      <a:lnTo>
                        <a:pt x="374" y="478"/>
                      </a:lnTo>
                      <a:lnTo>
                        <a:pt x="378" y="478"/>
                      </a:lnTo>
                      <a:lnTo>
                        <a:pt x="382" y="476"/>
                      </a:lnTo>
                      <a:lnTo>
                        <a:pt x="382" y="476"/>
                      </a:lnTo>
                      <a:lnTo>
                        <a:pt x="386" y="474"/>
                      </a:lnTo>
                      <a:lnTo>
                        <a:pt x="388" y="470"/>
                      </a:lnTo>
                      <a:lnTo>
                        <a:pt x="388" y="470"/>
                      </a:lnTo>
                      <a:lnTo>
                        <a:pt x="388" y="466"/>
                      </a:lnTo>
                      <a:lnTo>
                        <a:pt x="386" y="462"/>
                      </a:lnTo>
                      <a:lnTo>
                        <a:pt x="386" y="462"/>
                      </a:lnTo>
                      <a:lnTo>
                        <a:pt x="372" y="430"/>
                      </a:lnTo>
                      <a:lnTo>
                        <a:pt x="372" y="430"/>
                      </a:lnTo>
                      <a:lnTo>
                        <a:pt x="384" y="422"/>
                      </a:lnTo>
                      <a:lnTo>
                        <a:pt x="384" y="422"/>
                      </a:lnTo>
                      <a:lnTo>
                        <a:pt x="410" y="444"/>
                      </a:lnTo>
                      <a:lnTo>
                        <a:pt x="410" y="444"/>
                      </a:lnTo>
                      <a:lnTo>
                        <a:pt x="414" y="448"/>
                      </a:lnTo>
                      <a:lnTo>
                        <a:pt x="418" y="448"/>
                      </a:lnTo>
                      <a:lnTo>
                        <a:pt x="418" y="448"/>
                      </a:lnTo>
                      <a:lnTo>
                        <a:pt x="422" y="446"/>
                      </a:lnTo>
                      <a:lnTo>
                        <a:pt x="424" y="444"/>
                      </a:lnTo>
                      <a:lnTo>
                        <a:pt x="424" y="444"/>
                      </a:lnTo>
                      <a:lnTo>
                        <a:pt x="428" y="442"/>
                      </a:lnTo>
                      <a:lnTo>
                        <a:pt x="428" y="438"/>
                      </a:lnTo>
                      <a:lnTo>
                        <a:pt x="428" y="438"/>
                      </a:lnTo>
                      <a:lnTo>
                        <a:pt x="428" y="434"/>
                      </a:lnTo>
                      <a:lnTo>
                        <a:pt x="426" y="430"/>
                      </a:lnTo>
                      <a:lnTo>
                        <a:pt x="426" y="430"/>
                      </a:lnTo>
                      <a:lnTo>
                        <a:pt x="406" y="402"/>
                      </a:lnTo>
                      <a:lnTo>
                        <a:pt x="406" y="402"/>
                      </a:lnTo>
                      <a:lnTo>
                        <a:pt x="416" y="390"/>
                      </a:lnTo>
                      <a:lnTo>
                        <a:pt x="416" y="390"/>
                      </a:lnTo>
                      <a:lnTo>
                        <a:pt x="446" y="408"/>
                      </a:lnTo>
                      <a:lnTo>
                        <a:pt x="446" y="408"/>
                      </a:lnTo>
                      <a:lnTo>
                        <a:pt x="450" y="410"/>
                      </a:lnTo>
                      <a:lnTo>
                        <a:pt x="454" y="410"/>
                      </a:lnTo>
                      <a:lnTo>
                        <a:pt x="454" y="410"/>
                      </a:lnTo>
                      <a:lnTo>
                        <a:pt x="458" y="408"/>
                      </a:lnTo>
                      <a:lnTo>
                        <a:pt x="460" y="404"/>
                      </a:lnTo>
                      <a:lnTo>
                        <a:pt x="460" y="404"/>
                      </a:lnTo>
                      <a:lnTo>
                        <a:pt x="462" y="402"/>
                      </a:lnTo>
                      <a:lnTo>
                        <a:pt x="462" y="398"/>
                      </a:lnTo>
                      <a:lnTo>
                        <a:pt x="462" y="398"/>
                      </a:lnTo>
                      <a:lnTo>
                        <a:pt x="462" y="394"/>
                      </a:lnTo>
                      <a:lnTo>
                        <a:pt x="460" y="390"/>
                      </a:lnTo>
                      <a:lnTo>
                        <a:pt x="460" y="390"/>
                      </a:lnTo>
                      <a:lnTo>
                        <a:pt x="434" y="368"/>
                      </a:lnTo>
                      <a:lnTo>
                        <a:pt x="434" y="368"/>
                      </a:lnTo>
                      <a:lnTo>
                        <a:pt x="442" y="354"/>
                      </a:lnTo>
                      <a:lnTo>
                        <a:pt x="442" y="354"/>
                      </a:lnTo>
                      <a:lnTo>
                        <a:pt x="474" y="366"/>
                      </a:lnTo>
                      <a:lnTo>
                        <a:pt x="474" y="366"/>
                      </a:lnTo>
                      <a:lnTo>
                        <a:pt x="478" y="366"/>
                      </a:lnTo>
                      <a:lnTo>
                        <a:pt x="482" y="364"/>
                      </a:lnTo>
                      <a:lnTo>
                        <a:pt x="482" y="364"/>
                      </a:lnTo>
                      <a:lnTo>
                        <a:pt x="484" y="362"/>
                      </a:lnTo>
                      <a:lnTo>
                        <a:pt x="488" y="358"/>
                      </a:lnTo>
                      <a:lnTo>
                        <a:pt x="488" y="358"/>
                      </a:lnTo>
                      <a:lnTo>
                        <a:pt x="488" y="354"/>
                      </a:lnTo>
                      <a:lnTo>
                        <a:pt x="488" y="350"/>
                      </a:lnTo>
                      <a:lnTo>
                        <a:pt x="488" y="350"/>
                      </a:lnTo>
                      <a:lnTo>
                        <a:pt x="486" y="346"/>
                      </a:lnTo>
                      <a:lnTo>
                        <a:pt x="482" y="344"/>
                      </a:lnTo>
                      <a:lnTo>
                        <a:pt x="482" y="344"/>
                      </a:lnTo>
                      <a:lnTo>
                        <a:pt x="454" y="328"/>
                      </a:lnTo>
                      <a:lnTo>
                        <a:pt x="454" y="328"/>
                      </a:lnTo>
                      <a:lnTo>
                        <a:pt x="458" y="314"/>
                      </a:lnTo>
                      <a:lnTo>
                        <a:pt x="458" y="314"/>
                      </a:lnTo>
                      <a:lnTo>
                        <a:pt x="492" y="318"/>
                      </a:lnTo>
                      <a:lnTo>
                        <a:pt x="492" y="318"/>
                      </a:lnTo>
                      <a:lnTo>
                        <a:pt x="496" y="316"/>
                      </a:lnTo>
                      <a:lnTo>
                        <a:pt x="500" y="314"/>
                      </a:lnTo>
                      <a:lnTo>
                        <a:pt x="500" y="314"/>
                      </a:lnTo>
                      <a:lnTo>
                        <a:pt x="502" y="312"/>
                      </a:lnTo>
                      <a:lnTo>
                        <a:pt x="504" y="308"/>
                      </a:lnTo>
                      <a:lnTo>
                        <a:pt x="504" y="308"/>
                      </a:lnTo>
                      <a:lnTo>
                        <a:pt x="504" y="304"/>
                      </a:lnTo>
                      <a:lnTo>
                        <a:pt x="502" y="300"/>
                      </a:lnTo>
                      <a:lnTo>
                        <a:pt x="502" y="300"/>
                      </a:lnTo>
                      <a:lnTo>
                        <a:pt x="500" y="296"/>
                      </a:lnTo>
                      <a:lnTo>
                        <a:pt x="496" y="294"/>
                      </a:lnTo>
                      <a:lnTo>
                        <a:pt x="496" y="294"/>
                      </a:lnTo>
                      <a:lnTo>
                        <a:pt x="464" y="284"/>
                      </a:lnTo>
                      <a:lnTo>
                        <a:pt x="464" y="284"/>
                      </a:lnTo>
                      <a:lnTo>
                        <a:pt x="466" y="270"/>
                      </a:lnTo>
                      <a:lnTo>
                        <a:pt x="466" y="270"/>
                      </a:lnTo>
                      <a:lnTo>
                        <a:pt x="500"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7" name="Freeform 75"/>
                <p:cNvSpPr>
                  <a:spLocks/>
                </p:cNvSpPr>
                <p:nvPr/>
              </p:nvSpPr>
              <p:spPr bwMode="auto">
                <a:xfrm>
                  <a:off x="7981" y="3688"/>
                  <a:ext cx="84" cy="82"/>
                </a:xfrm>
                <a:custGeom>
                  <a:avLst/>
                  <a:gdLst>
                    <a:gd name="T0" fmla="*/ 42 w 84"/>
                    <a:gd name="T1" fmla="*/ 0 h 82"/>
                    <a:gd name="T2" fmla="*/ 42 w 84"/>
                    <a:gd name="T3" fmla="*/ 0 h 82"/>
                    <a:gd name="T4" fmla="*/ 50 w 84"/>
                    <a:gd name="T5" fmla="*/ 0 h 82"/>
                    <a:gd name="T6" fmla="*/ 58 w 84"/>
                    <a:gd name="T7" fmla="*/ 2 h 82"/>
                    <a:gd name="T8" fmla="*/ 66 w 84"/>
                    <a:gd name="T9" fmla="*/ 6 h 82"/>
                    <a:gd name="T10" fmla="*/ 72 w 84"/>
                    <a:gd name="T11" fmla="*/ 12 h 82"/>
                    <a:gd name="T12" fmla="*/ 76 w 84"/>
                    <a:gd name="T13" fmla="*/ 18 h 82"/>
                    <a:gd name="T14" fmla="*/ 80 w 84"/>
                    <a:gd name="T15" fmla="*/ 24 h 82"/>
                    <a:gd name="T16" fmla="*/ 84 w 84"/>
                    <a:gd name="T17" fmla="*/ 32 h 82"/>
                    <a:gd name="T18" fmla="*/ 84 w 84"/>
                    <a:gd name="T19" fmla="*/ 40 h 82"/>
                    <a:gd name="T20" fmla="*/ 84 w 84"/>
                    <a:gd name="T21" fmla="*/ 40 h 82"/>
                    <a:gd name="T22" fmla="*/ 84 w 84"/>
                    <a:gd name="T23" fmla="*/ 50 h 82"/>
                    <a:gd name="T24" fmla="*/ 80 w 84"/>
                    <a:gd name="T25" fmla="*/ 58 h 82"/>
                    <a:gd name="T26" fmla="*/ 76 w 84"/>
                    <a:gd name="T27" fmla="*/ 64 h 82"/>
                    <a:gd name="T28" fmla="*/ 72 w 84"/>
                    <a:gd name="T29" fmla="*/ 70 h 82"/>
                    <a:gd name="T30" fmla="*/ 66 w 84"/>
                    <a:gd name="T31" fmla="*/ 76 h 82"/>
                    <a:gd name="T32" fmla="*/ 58 w 84"/>
                    <a:gd name="T33" fmla="*/ 80 h 82"/>
                    <a:gd name="T34" fmla="*/ 50 w 84"/>
                    <a:gd name="T35" fmla="*/ 82 h 82"/>
                    <a:gd name="T36" fmla="*/ 42 w 84"/>
                    <a:gd name="T37" fmla="*/ 82 h 82"/>
                    <a:gd name="T38" fmla="*/ 42 w 84"/>
                    <a:gd name="T39" fmla="*/ 82 h 82"/>
                    <a:gd name="T40" fmla="*/ 34 w 84"/>
                    <a:gd name="T41" fmla="*/ 82 h 82"/>
                    <a:gd name="T42" fmla="*/ 26 w 84"/>
                    <a:gd name="T43" fmla="*/ 80 h 82"/>
                    <a:gd name="T44" fmla="*/ 20 w 84"/>
                    <a:gd name="T45" fmla="*/ 76 h 82"/>
                    <a:gd name="T46" fmla="*/ 14 w 84"/>
                    <a:gd name="T47" fmla="*/ 70 h 82"/>
                    <a:gd name="T48" fmla="*/ 8 w 84"/>
                    <a:gd name="T49" fmla="*/ 64 h 82"/>
                    <a:gd name="T50" fmla="*/ 4 w 84"/>
                    <a:gd name="T51" fmla="*/ 58 h 82"/>
                    <a:gd name="T52" fmla="*/ 2 w 84"/>
                    <a:gd name="T53" fmla="*/ 50 h 82"/>
                    <a:gd name="T54" fmla="*/ 0 w 84"/>
                    <a:gd name="T55" fmla="*/ 40 h 82"/>
                    <a:gd name="T56" fmla="*/ 0 w 84"/>
                    <a:gd name="T57" fmla="*/ 40 h 82"/>
                    <a:gd name="T58" fmla="*/ 2 w 84"/>
                    <a:gd name="T59" fmla="*/ 32 h 82"/>
                    <a:gd name="T60" fmla="*/ 4 w 84"/>
                    <a:gd name="T61" fmla="*/ 24 h 82"/>
                    <a:gd name="T62" fmla="*/ 8 w 84"/>
                    <a:gd name="T63" fmla="*/ 18 h 82"/>
                    <a:gd name="T64" fmla="*/ 14 w 84"/>
                    <a:gd name="T65" fmla="*/ 12 h 82"/>
                    <a:gd name="T66" fmla="*/ 20 w 84"/>
                    <a:gd name="T67" fmla="*/ 6 h 82"/>
                    <a:gd name="T68" fmla="*/ 26 w 84"/>
                    <a:gd name="T69" fmla="*/ 2 h 82"/>
                    <a:gd name="T70" fmla="*/ 34 w 84"/>
                    <a:gd name="T71" fmla="*/ 0 h 82"/>
                    <a:gd name="T72" fmla="*/ 42 w 84"/>
                    <a:gd name="T7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42" y="0"/>
                      </a:moveTo>
                      <a:lnTo>
                        <a:pt x="42" y="0"/>
                      </a:lnTo>
                      <a:lnTo>
                        <a:pt x="50" y="0"/>
                      </a:lnTo>
                      <a:lnTo>
                        <a:pt x="58" y="2"/>
                      </a:lnTo>
                      <a:lnTo>
                        <a:pt x="66" y="6"/>
                      </a:lnTo>
                      <a:lnTo>
                        <a:pt x="72" y="12"/>
                      </a:lnTo>
                      <a:lnTo>
                        <a:pt x="76" y="18"/>
                      </a:lnTo>
                      <a:lnTo>
                        <a:pt x="80" y="24"/>
                      </a:lnTo>
                      <a:lnTo>
                        <a:pt x="84" y="32"/>
                      </a:lnTo>
                      <a:lnTo>
                        <a:pt x="84" y="40"/>
                      </a:lnTo>
                      <a:lnTo>
                        <a:pt x="84" y="40"/>
                      </a:lnTo>
                      <a:lnTo>
                        <a:pt x="84" y="50"/>
                      </a:lnTo>
                      <a:lnTo>
                        <a:pt x="80" y="58"/>
                      </a:lnTo>
                      <a:lnTo>
                        <a:pt x="76" y="64"/>
                      </a:lnTo>
                      <a:lnTo>
                        <a:pt x="72" y="70"/>
                      </a:lnTo>
                      <a:lnTo>
                        <a:pt x="66" y="76"/>
                      </a:lnTo>
                      <a:lnTo>
                        <a:pt x="58" y="80"/>
                      </a:lnTo>
                      <a:lnTo>
                        <a:pt x="50" y="82"/>
                      </a:lnTo>
                      <a:lnTo>
                        <a:pt x="42" y="82"/>
                      </a:lnTo>
                      <a:lnTo>
                        <a:pt x="42" y="82"/>
                      </a:lnTo>
                      <a:lnTo>
                        <a:pt x="34" y="82"/>
                      </a:lnTo>
                      <a:lnTo>
                        <a:pt x="26" y="80"/>
                      </a:lnTo>
                      <a:lnTo>
                        <a:pt x="20" y="76"/>
                      </a:lnTo>
                      <a:lnTo>
                        <a:pt x="14" y="70"/>
                      </a:lnTo>
                      <a:lnTo>
                        <a:pt x="8" y="64"/>
                      </a:lnTo>
                      <a:lnTo>
                        <a:pt x="4" y="58"/>
                      </a:lnTo>
                      <a:lnTo>
                        <a:pt x="2" y="50"/>
                      </a:lnTo>
                      <a:lnTo>
                        <a:pt x="0" y="40"/>
                      </a:lnTo>
                      <a:lnTo>
                        <a:pt x="0" y="40"/>
                      </a:lnTo>
                      <a:lnTo>
                        <a:pt x="2" y="32"/>
                      </a:lnTo>
                      <a:lnTo>
                        <a:pt x="4" y="24"/>
                      </a:lnTo>
                      <a:lnTo>
                        <a:pt x="8" y="18"/>
                      </a:lnTo>
                      <a:lnTo>
                        <a:pt x="14" y="12"/>
                      </a:lnTo>
                      <a:lnTo>
                        <a:pt x="20" y="6"/>
                      </a:lnTo>
                      <a:lnTo>
                        <a:pt x="26" y="2"/>
                      </a:lnTo>
                      <a:lnTo>
                        <a:pt x="34"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8" name="Freeform 76"/>
                <p:cNvSpPr>
                  <a:spLocks/>
                </p:cNvSpPr>
                <p:nvPr/>
              </p:nvSpPr>
              <p:spPr bwMode="auto">
                <a:xfrm>
                  <a:off x="7855" y="3562"/>
                  <a:ext cx="148" cy="232"/>
                </a:xfrm>
                <a:custGeom>
                  <a:avLst/>
                  <a:gdLst>
                    <a:gd name="T0" fmla="*/ 0 w 148"/>
                    <a:gd name="T1" fmla="*/ 166 h 232"/>
                    <a:gd name="T2" fmla="*/ 0 w 148"/>
                    <a:gd name="T3" fmla="*/ 166 h 232"/>
                    <a:gd name="T4" fmla="*/ 0 w 148"/>
                    <a:gd name="T5" fmla="*/ 150 h 232"/>
                    <a:gd name="T6" fmla="*/ 2 w 148"/>
                    <a:gd name="T7" fmla="*/ 136 h 232"/>
                    <a:gd name="T8" fmla="*/ 6 w 148"/>
                    <a:gd name="T9" fmla="*/ 120 h 232"/>
                    <a:gd name="T10" fmla="*/ 12 w 148"/>
                    <a:gd name="T11" fmla="*/ 106 h 232"/>
                    <a:gd name="T12" fmla="*/ 18 w 148"/>
                    <a:gd name="T13" fmla="*/ 92 h 232"/>
                    <a:gd name="T14" fmla="*/ 24 w 148"/>
                    <a:gd name="T15" fmla="*/ 78 h 232"/>
                    <a:gd name="T16" fmla="*/ 34 w 148"/>
                    <a:gd name="T17" fmla="*/ 66 h 232"/>
                    <a:gd name="T18" fmla="*/ 42 w 148"/>
                    <a:gd name="T19" fmla="*/ 54 h 232"/>
                    <a:gd name="T20" fmla="*/ 54 w 148"/>
                    <a:gd name="T21" fmla="*/ 44 h 232"/>
                    <a:gd name="T22" fmla="*/ 64 w 148"/>
                    <a:gd name="T23" fmla="*/ 34 h 232"/>
                    <a:gd name="T24" fmla="*/ 78 w 148"/>
                    <a:gd name="T25" fmla="*/ 26 h 232"/>
                    <a:gd name="T26" fmla="*/ 90 w 148"/>
                    <a:gd name="T27" fmla="*/ 18 h 232"/>
                    <a:gd name="T28" fmla="*/ 104 w 148"/>
                    <a:gd name="T29" fmla="*/ 10 h 232"/>
                    <a:gd name="T30" fmla="*/ 118 w 148"/>
                    <a:gd name="T31" fmla="*/ 6 h 232"/>
                    <a:gd name="T32" fmla="*/ 134 w 148"/>
                    <a:gd name="T33" fmla="*/ 2 h 232"/>
                    <a:gd name="T34" fmla="*/ 148 w 148"/>
                    <a:gd name="T35" fmla="*/ 0 h 232"/>
                    <a:gd name="T36" fmla="*/ 148 w 148"/>
                    <a:gd name="T37" fmla="*/ 28 h 232"/>
                    <a:gd name="T38" fmla="*/ 148 w 148"/>
                    <a:gd name="T39" fmla="*/ 28 h 232"/>
                    <a:gd name="T40" fmla="*/ 124 w 148"/>
                    <a:gd name="T41" fmla="*/ 32 h 232"/>
                    <a:gd name="T42" fmla="*/ 100 w 148"/>
                    <a:gd name="T43" fmla="*/ 42 h 232"/>
                    <a:gd name="T44" fmla="*/ 80 w 148"/>
                    <a:gd name="T45" fmla="*/ 56 h 232"/>
                    <a:gd name="T46" fmla="*/ 62 w 148"/>
                    <a:gd name="T47" fmla="*/ 74 h 232"/>
                    <a:gd name="T48" fmla="*/ 48 w 148"/>
                    <a:gd name="T49" fmla="*/ 94 h 232"/>
                    <a:gd name="T50" fmla="*/ 36 w 148"/>
                    <a:gd name="T51" fmla="*/ 116 h 232"/>
                    <a:gd name="T52" fmla="*/ 30 w 148"/>
                    <a:gd name="T53" fmla="*/ 140 h 232"/>
                    <a:gd name="T54" fmla="*/ 28 w 148"/>
                    <a:gd name="T55" fmla="*/ 154 h 232"/>
                    <a:gd name="T56" fmla="*/ 28 w 148"/>
                    <a:gd name="T57" fmla="*/ 166 h 232"/>
                    <a:gd name="T58" fmla="*/ 28 w 148"/>
                    <a:gd name="T59" fmla="*/ 166 h 232"/>
                    <a:gd name="T60" fmla="*/ 28 w 148"/>
                    <a:gd name="T61" fmla="*/ 180 h 232"/>
                    <a:gd name="T62" fmla="*/ 30 w 148"/>
                    <a:gd name="T63" fmla="*/ 194 h 232"/>
                    <a:gd name="T64" fmla="*/ 34 w 148"/>
                    <a:gd name="T65" fmla="*/ 206 h 232"/>
                    <a:gd name="T66" fmla="*/ 38 w 148"/>
                    <a:gd name="T67" fmla="*/ 220 h 232"/>
                    <a:gd name="T68" fmla="*/ 14 w 148"/>
                    <a:gd name="T69" fmla="*/ 232 h 232"/>
                    <a:gd name="T70" fmla="*/ 14 w 148"/>
                    <a:gd name="T71" fmla="*/ 232 h 232"/>
                    <a:gd name="T72" fmla="*/ 8 w 148"/>
                    <a:gd name="T73" fmla="*/ 218 h 232"/>
                    <a:gd name="T74" fmla="*/ 4 w 148"/>
                    <a:gd name="T75" fmla="*/ 202 h 232"/>
                    <a:gd name="T76" fmla="*/ 0 w 148"/>
                    <a:gd name="T77" fmla="*/ 184 h 232"/>
                    <a:gd name="T78" fmla="*/ 0 w 148"/>
                    <a:gd name="T79" fmla="*/ 16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32">
                      <a:moveTo>
                        <a:pt x="0" y="166"/>
                      </a:moveTo>
                      <a:lnTo>
                        <a:pt x="0" y="166"/>
                      </a:lnTo>
                      <a:lnTo>
                        <a:pt x="0" y="150"/>
                      </a:lnTo>
                      <a:lnTo>
                        <a:pt x="2" y="136"/>
                      </a:lnTo>
                      <a:lnTo>
                        <a:pt x="6" y="120"/>
                      </a:lnTo>
                      <a:lnTo>
                        <a:pt x="12" y="106"/>
                      </a:lnTo>
                      <a:lnTo>
                        <a:pt x="18" y="92"/>
                      </a:lnTo>
                      <a:lnTo>
                        <a:pt x="24" y="78"/>
                      </a:lnTo>
                      <a:lnTo>
                        <a:pt x="34" y="66"/>
                      </a:lnTo>
                      <a:lnTo>
                        <a:pt x="42" y="54"/>
                      </a:lnTo>
                      <a:lnTo>
                        <a:pt x="54" y="44"/>
                      </a:lnTo>
                      <a:lnTo>
                        <a:pt x="64" y="34"/>
                      </a:lnTo>
                      <a:lnTo>
                        <a:pt x="78" y="26"/>
                      </a:lnTo>
                      <a:lnTo>
                        <a:pt x="90" y="18"/>
                      </a:lnTo>
                      <a:lnTo>
                        <a:pt x="104" y="10"/>
                      </a:lnTo>
                      <a:lnTo>
                        <a:pt x="118" y="6"/>
                      </a:lnTo>
                      <a:lnTo>
                        <a:pt x="134" y="2"/>
                      </a:lnTo>
                      <a:lnTo>
                        <a:pt x="148" y="0"/>
                      </a:lnTo>
                      <a:lnTo>
                        <a:pt x="148" y="28"/>
                      </a:lnTo>
                      <a:lnTo>
                        <a:pt x="148" y="28"/>
                      </a:lnTo>
                      <a:lnTo>
                        <a:pt x="124" y="32"/>
                      </a:lnTo>
                      <a:lnTo>
                        <a:pt x="100" y="42"/>
                      </a:lnTo>
                      <a:lnTo>
                        <a:pt x="80" y="56"/>
                      </a:lnTo>
                      <a:lnTo>
                        <a:pt x="62" y="74"/>
                      </a:lnTo>
                      <a:lnTo>
                        <a:pt x="48" y="94"/>
                      </a:lnTo>
                      <a:lnTo>
                        <a:pt x="36" y="116"/>
                      </a:lnTo>
                      <a:lnTo>
                        <a:pt x="30" y="140"/>
                      </a:lnTo>
                      <a:lnTo>
                        <a:pt x="28" y="154"/>
                      </a:lnTo>
                      <a:lnTo>
                        <a:pt x="28" y="166"/>
                      </a:lnTo>
                      <a:lnTo>
                        <a:pt x="28" y="166"/>
                      </a:lnTo>
                      <a:lnTo>
                        <a:pt x="28" y="180"/>
                      </a:lnTo>
                      <a:lnTo>
                        <a:pt x="30" y="194"/>
                      </a:lnTo>
                      <a:lnTo>
                        <a:pt x="34" y="206"/>
                      </a:lnTo>
                      <a:lnTo>
                        <a:pt x="38" y="220"/>
                      </a:lnTo>
                      <a:lnTo>
                        <a:pt x="14" y="232"/>
                      </a:lnTo>
                      <a:lnTo>
                        <a:pt x="14" y="232"/>
                      </a:lnTo>
                      <a:lnTo>
                        <a:pt x="8" y="218"/>
                      </a:lnTo>
                      <a:lnTo>
                        <a:pt x="4" y="202"/>
                      </a:lnTo>
                      <a:lnTo>
                        <a:pt x="0" y="184"/>
                      </a:lnTo>
                      <a:lnTo>
                        <a:pt x="0" y="1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9" name="Freeform 77"/>
                <p:cNvSpPr>
                  <a:spLocks/>
                </p:cNvSpPr>
                <p:nvPr/>
              </p:nvSpPr>
              <p:spPr bwMode="auto">
                <a:xfrm>
                  <a:off x="7887" y="3816"/>
                  <a:ext cx="272" cy="82"/>
                </a:xfrm>
                <a:custGeom>
                  <a:avLst/>
                  <a:gdLst>
                    <a:gd name="T0" fmla="*/ 136 w 272"/>
                    <a:gd name="T1" fmla="*/ 82 h 82"/>
                    <a:gd name="T2" fmla="*/ 136 w 272"/>
                    <a:gd name="T3" fmla="*/ 82 h 82"/>
                    <a:gd name="T4" fmla="*/ 116 w 272"/>
                    <a:gd name="T5" fmla="*/ 80 h 82"/>
                    <a:gd name="T6" fmla="*/ 96 w 272"/>
                    <a:gd name="T7" fmla="*/ 76 h 82"/>
                    <a:gd name="T8" fmla="*/ 78 w 272"/>
                    <a:gd name="T9" fmla="*/ 70 h 82"/>
                    <a:gd name="T10" fmla="*/ 60 w 272"/>
                    <a:gd name="T11" fmla="*/ 64 h 82"/>
                    <a:gd name="T12" fmla="*/ 42 w 272"/>
                    <a:gd name="T13" fmla="*/ 54 h 82"/>
                    <a:gd name="T14" fmla="*/ 28 w 272"/>
                    <a:gd name="T15" fmla="*/ 42 h 82"/>
                    <a:gd name="T16" fmla="*/ 14 w 272"/>
                    <a:gd name="T17" fmla="*/ 28 h 82"/>
                    <a:gd name="T18" fmla="*/ 0 w 272"/>
                    <a:gd name="T19" fmla="*/ 14 h 82"/>
                    <a:gd name="T20" fmla="*/ 26 w 272"/>
                    <a:gd name="T21" fmla="*/ 0 h 82"/>
                    <a:gd name="T22" fmla="*/ 26 w 272"/>
                    <a:gd name="T23" fmla="*/ 0 h 82"/>
                    <a:gd name="T24" fmla="*/ 36 w 272"/>
                    <a:gd name="T25" fmla="*/ 12 h 82"/>
                    <a:gd name="T26" fmla="*/ 48 w 272"/>
                    <a:gd name="T27" fmla="*/ 22 h 82"/>
                    <a:gd name="T28" fmla="*/ 60 w 272"/>
                    <a:gd name="T29" fmla="*/ 32 h 82"/>
                    <a:gd name="T30" fmla="*/ 74 w 272"/>
                    <a:gd name="T31" fmla="*/ 40 h 82"/>
                    <a:gd name="T32" fmla="*/ 88 w 272"/>
                    <a:gd name="T33" fmla="*/ 46 h 82"/>
                    <a:gd name="T34" fmla="*/ 104 w 272"/>
                    <a:gd name="T35" fmla="*/ 50 h 82"/>
                    <a:gd name="T36" fmla="*/ 120 w 272"/>
                    <a:gd name="T37" fmla="*/ 54 h 82"/>
                    <a:gd name="T38" fmla="*/ 136 w 272"/>
                    <a:gd name="T39" fmla="*/ 54 h 82"/>
                    <a:gd name="T40" fmla="*/ 136 w 272"/>
                    <a:gd name="T41" fmla="*/ 54 h 82"/>
                    <a:gd name="T42" fmla="*/ 154 w 272"/>
                    <a:gd name="T43" fmla="*/ 54 h 82"/>
                    <a:gd name="T44" fmla="*/ 170 w 272"/>
                    <a:gd name="T45" fmla="*/ 50 h 82"/>
                    <a:gd name="T46" fmla="*/ 184 w 272"/>
                    <a:gd name="T47" fmla="*/ 46 h 82"/>
                    <a:gd name="T48" fmla="*/ 200 w 272"/>
                    <a:gd name="T49" fmla="*/ 40 h 82"/>
                    <a:gd name="T50" fmla="*/ 212 w 272"/>
                    <a:gd name="T51" fmla="*/ 32 h 82"/>
                    <a:gd name="T52" fmla="*/ 226 w 272"/>
                    <a:gd name="T53" fmla="*/ 22 h 82"/>
                    <a:gd name="T54" fmla="*/ 238 w 272"/>
                    <a:gd name="T55" fmla="*/ 12 h 82"/>
                    <a:gd name="T56" fmla="*/ 248 w 272"/>
                    <a:gd name="T57" fmla="*/ 0 h 82"/>
                    <a:gd name="T58" fmla="*/ 272 w 272"/>
                    <a:gd name="T59" fmla="*/ 14 h 82"/>
                    <a:gd name="T60" fmla="*/ 272 w 272"/>
                    <a:gd name="T61" fmla="*/ 14 h 82"/>
                    <a:gd name="T62" fmla="*/ 260 w 272"/>
                    <a:gd name="T63" fmla="*/ 28 h 82"/>
                    <a:gd name="T64" fmla="*/ 246 w 272"/>
                    <a:gd name="T65" fmla="*/ 42 h 82"/>
                    <a:gd name="T66" fmla="*/ 230 w 272"/>
                    <a:gd name="T67" fmla="*/ 54 h 82"/>
                    <a:gd name="T68" fmla="*/ 214 w 272"/>
                    <a:gd name="T69" fmla="*/ 64 h 82"/>
                    <a:gd name="T70" fmla="*/ 196 w 272"/>
                    <a:gd name="T71" fmla="*/ 72 h 82"/>
                    <a:gd name="T72" fmla="*/ 176 w 272"/>
                    <a:gd name="T73" fmla="*/ 76 h 82"/>
                    <a:gd name="T74" fmla="*/ 156 w 272"/>
                    <a:gd name="T75" fmla="*/ 80 h 82"/>
                    <a:gd name="T76" fmla="*/ 136 w 272"/>
                    <a:gd name="T7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2" h="82">
                      <a:moveTo>
                        <a:pt x="136" y="82"/>
                      </a:moveTo>
                      <a:lnTo>
                        <a:pt x="136" y="82"/>
                      </a:lnTo>
                      <a:lnTo>
                        <a:pt x="116" y="80"/>
                      </a:lnTo>
                      <a:lnTo>
                        <a:pt x="96" y="76"/>
                      </a:lnTo>
                      <a:lnTo>
                        <a:pt x="78" y="70"/>
                      </a:lnTo>
                      <a:lnTo>
                        <a:pt x="60" y="64"/>
                      </a:lnTo>
                      <a:lnTo>
                        <a:pt x="42" y="54"/>
                      </a:lnTo>
                      <a:lnTo>
                        <a:pt x="28" y="42"/>
                      </a:lnTo>
                      <a:lnTo>
                        <a:pt x="14" y="28"/>
                      </a:lnTo>
                      <a:lnTo>
                        <a:pt x="0" y="14"/>
                      </a:lnTo>
                      <a:lnTo>
                        <a:pt x="26" y="0"/>
                      </a:lnTo>
                      <a:lnTo>
                        <a:pt x="26" y="0"/>
                      </a:lnTo>
                      <a:lnTo>
                        <a:pt x="36" y="12"/>
                      </a:lnTo>
                      <a:lnTo>
                        <a:pt x="48" y="22"/>
                      </a:lnTo>
                      <a:lnTo>
                        <a:pt x="60" y="32"/>
                      </a:lnTo>
                      <a:lnTo>
                        <a:pt x="74" y="40"/>
                      </a:lnTo>
                      <a:lnTo>
                        <a:pt x="88" y="46"/>
                      </a:lnTo>
                      <a:lnTo>
                        <a:pt x="104" y="50"/>
                      </a:lnTo>
                      <a:lnTo>
                        <a:pt x="120" y="54"/>
                      </a:lnTo>
                      <a:lnTo>
                        <a:pt x="136" y="54"/>
                      </a:lnTo>
                      <a:lnTo>
                        <a:pt x="136" y="54"/>
                      </a:lnTo>
                      <a:lnTo>
                        <a:pt x="154" y="54"/>
                      </a:lnTo>
                      <a:lnTo>
                        <a:pt x="170" y="50"/>
                      </a:lnTo>
                      <a:lnTo>
                        <a:pt x="184" y="46"/>
                      </a:lnTo>
                      <a:lnTo>
                        <a:pt x="200" y="40"/>
                      </a:lnTo>
                      <a:lnTo>
                        <a:pt x="212" y="32"/>
                      </a:lnTo>
                      <a:lnTo>
                        <a:pt x="226" y="22"/>
                      </a:lnTo>
                      <a:lnTo>
                        <a:pt x="238" y="12"/>
                      </a:lnTo>
                      <a:lnTo>
                        <a:pt x="248" y="0"/>
                      </a:lnTo>
                      <a:lnTo>
                        <a:pt x="272" y="14"/>
                      </a:lnTo>
                      <a:lnTo>
                        <a:pt x="272" y="14"/>
                      </a:lnTo>
                      <a:lnTo>
                        <a:pt x="260" y="28"/>
                      </a:lnTo>
                      <a:lnTo>
                        <a:pt x="246" y="42"/>
                      </a:lnTo>
                      <a:lnTo>
                        <a:pt x="230" y="54"/>
                      </a:lnTo>
                      <a:lnTo>
                        <a:pt x="214" y="64"/>
                      </a:lnTo>
                      <a:lnTo>
                        <a:pt x="196" y="72"/>
                      </a:lnTo>
                      <a:lnTo>
                        <a:pt x="176" y="76"/>
                      </a:lnTo>
                      <a:lnTo>
                        <a:pt x="156" y="80"/>
                      </a:lnTo>
                      <a:lnTo>
                        <a:pt x="136"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0" name="Freeform 78"/>
                <p:cNvSpPr>
                  <a:spLocks/>
                </p:cNvSpPr>
                <p:nvPr/>
              </p:nvSpPr>
              <p:spPr bwMode="auto">
                <a:xfrm>
                  <a:off x="8043" y="3562"/>
                  <a:ext cx="148" cy="234"/>
                </a:xfrm>
                <a:custGeom>
                  <a:avLst/>
                  <a:gdLst>
                    <a:gd name="T0" fmla="*/ 136 w 148"/>
                    <a:gd name="T1" fmla="*/ 234 h 234"/>
                    <a:gd name="T2" fmla="*/ 112 w 148"/>
                    <a:gd name="T3" fmla="*/ 220 h 234"/>
                    <a:gd name="T4" fmla="*/ 112 w 148"/>
                    <a:gd name="T5" fmla="*/ 220 h 234"/>
                    <a:gd name="T6" fmla="*/ 116 w 148"/>
                    <a:gd name="T7" fmla="*/ 206 h 234"/>
                    <a:gd name="T8" fmla="*/ 118 w 148"/>
                    <a:gd name="T9" fmla="*/ 194 h 234"/>
                    <a:gd name="T10" fmla="*/ 120 w 148"/>
                    <a:gd name="T11" fmla="*/ 180 h 234"/>
                    <a:gd name="T12" fmla="*/ 122 w 148"/>
                    <a:gd name="T13" fmla="*/ 166 h 234"/>
                    <a:gd name="T14" fmla="*/ 122 w 148"/>
                    <a:gd name="T15" fmla="*/ 166 h 234"/>
                    <a:gd name="T16" fmla="*/ 120 w 148"/>
                    <a:gd name="T17" fmla="*/ 154 h 234"/>
                    <a:gd name="T18" fmla="*/ 118 w 148"/>
                    <a:gd name="T19" fmla="*/ 140 h 234"/>
                    <a:gd name="T20" fmla="*/ 112 w 148"/>
                    <a:gd name="T21" fmla="*/ 116 h 234"/>
                    <a:gd name="T22" fmla="*/ 102 w 148"/>
                    <a:gd name="T23" fmla="*/ 94 h 234"/>
                    <a:gd name="T24" fmla="*/ 86 w 148"/>
                    <a:gd name="T25" fmla="*/ 74 h 234"/>
                    <a:gd name="T26" fmla="*/ 68 w 148"/>
                    <a:gd name="T27" fmla="*/ 56 h 234"/>
                    <a:gd name="T28" fmla="*/ 48 w 148"/>
                    <a:gd name="T29" fmla="*/ 42 h 234"/>
                    <a:gd name="T30" fmla="*/ 26 w 148"/>
                    <a:gd name="T31" fmla="*/ 32 h 234"/>
                    <a:gd name="T32" fmla="*/ 0 w 148"/>
                    <a:gd name="T33" fmla="*/ 28 h 234"/>
                    <a:gd name="T34" fmla="*/ 0 w 148"/>
                    <a:gd name="T35" fmla="*/ 0 h 234"/>
                    <a:gd name="T36" fmla="*/ 0 w 148"/>
                    <a:gd name="T37" fmla="*/ 0 h 234"/>
                    <a:gd name="T38" fmla="*/ 16 w 148"/>
                    <a:gd name="T39" fmla="*/ 2 h 234"/>
                    <a:gd name="T40" fmla="*/ 30 w 148"/>
                    <a:gd name="T41" fmla="*/ 6 h 234"/>
                    <a:gd name="T42" fmla="*/ 44 w 148"/>
                    <a:gd name="T43" fmla="*/ 10 h 234"/>
                    <a:gd name="T44" fmla="*/ 58 w 148"/>
                    <a:gd name="T45" fmla="*/ 18 h 234"/>
                    <a:gd name="T46" fmla="*/ 72 w 148"/>
                    <a:gd name="T47" fmla="*/ 26 h 234"/>
                    <a:gd name="T48" fmla="*/ 84 w 148"/>
                    <a:gd name="T49" fmla="*/ 34 h 234"/>
                    <a:gd name="T50" fmla="*/ 96 w 148"/>
                    <a:gd name="T51" fmla="*/ 44 h 234"/>
                    <a:gd name="T52" fmla="*/ 106 w 148"/>
                    <a:gd name="T53" fmla="*/ 54 h 234"/>
                    <a:gd name="T54" fmla="*/ 116 w 148"/>
                    <a:gd name="T55" fmla="*/ 66 h 234"/>
                    <a:gd name="T56" fmla="*/ 124 w 148"/>
                    <a:gd name="T57" fmla="*/ 78 h 234"/>
                    <a:gd name="T58" fmla="*/ 132 w 148"/>
                    <a:gd name="T59" fmla="*/ 92 h 234"/>
                    <a:gd name="T60" fmla="*/ 138 w 148"/>
                    <a:gd name="T61" fmla="*/ 106 h 234"/>
                    <a:gd name="T62" fmla="*/ 142 w 148"/>
                    <a:gd name="T63" fmla="*/ 120 h 234"/>
                    <a:gd name="T64" fmla="*/ 146 w 148"/>
                    <a:gd name="T65" fmla="*/ 136 h 234"/>
                    <a:gd name="T66" fmla="*/ 148 w 148"/>
                    <a:gd name="T67" fmla="*/ 150 h 234"/>
                    <a:gd name="T68" fmla="*/ 148 w 148"/>
                    <a:gd name="T69" fmla="*/ 166 h 234"/>
                    <a:gd name="T70" fmla="*/ 148 w 148"/>
                    <a:gd name="T71" fmla="*/ 166 h 234"/>
                    <a:gd name="T72" fmla="*/ 148 w 148"/>
                    <a:gd name="T73" fmla="*/ 184 h 234"/>
                    <a:gd name="T74" fmla="*/ 146 w 148"/>
                    <a:gd name="T75" fmla="*/ 202 h 234"/>
                    <a:gd name="T76" fmla="*/ 142 w 148"/>
                    <a:gd name="T77" fmla="*/ 218 h 234"/>
                    <a:gd name="T78" fmla="*/ 136 w 148"/>
                    <a:gd name="T7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34">
                      <a:moveTo>
                        <a:pt x="136" y="234"/>
                      </a:moveTo>
                      <a:lnTo>
                        <a:pt x="112" y="220"/>
                      </a:lnTo>
                      <a:lnTo>
                        <a:pt x="112" y="220"/>
                      </a:lnTo>
                      <a:lnTo>
                        <a:pt x="116" y="206"/>
                      </a:lnTo>
                      <a:lnTo>
                        <a:pt x="118" y="194"/>
                      </a:lnTo>
                      <a:lnTo>
                        <a:pt x="120" y="180"/>
                      </a:lnTo>
                      <a:lnTo>
                        <a:pt x="122" y="166"/>
                      </a:lnTo>
                      <a:lnTo>
                        <a:pt x="122" y="166"/>
                      </a:lnTo>
                      <a:lnTo>
                        <a:pt x="120" y="154"/>
                      </a:lnTo>
                      <a:lnTo>
                        <a:pt x="118" y="140"/>
                      </a:lnTo>
                      <a:lnTo>
                        <a:pt x="112" y="116"/>
                      </a:lnTo>
                      <a:lnTo>
                        <a:pt x="102" y="94"/>
                      </a:lnTo>
                      <a:lnTo>
                        <a:pt x="86" y="74"/>
                      </a:lnTo>
                      <a:lnTo>
                        <a:pt x="68" y="56"/>
                      </a:lnTo>
                      <a:lnTo>
                        <a:pt x="48" y="42"/>
                      </a:lnTo>
                      <a:lnTo>
                        <a:pt x="26" y="32"/>
                      </a:lnTo>
                      <a:lnTo>
                        <a:pt x="0" y="28"/>
                      </a:lnTo>
                      <a:lnTo>
                        <a:pt x="0" y="0"/>
                      </a:lnTo>
                      <a:lnTo>
                        <a:pt x="0" y="0"/>
                      </a:lnTo>
                      <a:lnTo>
                        <a:pt x="16" y="2"/>
                      </a:lnTo>
                      <a:lnTo>
                        <a:pt x="30" y="6"/>
                      </a:lnTo>
                      <a:lnTo>
                        <a:pt x="44" y="10"/>
                      </a:lnTo>
                      <a:lnTo>
                        <a:pt x="58" y="18"/>
                      </a:lnTo>
                      <a:lnTo>
                        <a:pt x="72" y="26"/>
                      </a:lnTo>
                      <a:lnTo>
                        <a:pt x="84" y="34"/>
                      </a:lnTo>
                      <a:lnTo>
                        <a:pt x="96" y="44"/>
                      </a:lnTo>
                      <a:lnTo>
                        <a:pt x="106" y="54"/>
                      </a:lnTo>
                      <a:lnTo>
                        <a:pt x="116" y="66"/>
                      </a:lnTo>
                      <a:lnTo>
                        <a:pt x="124" y="78"/>
                      </a:lnTo>
                      <a:lnTo>
                        <a:pt x="132" y="92"/>
                      </a:lnTo>
                      <a:lnTo>
                        <a:pt x="138" y="106"/>
                      </a:lnTo>
                      <a:lnTo>
                        <a:pt x="142" y="120"/>
                      </a:lnTo>
                      <a:lnTo>
                        <a:pt x="146" y="136"/>
                      </a:lnTo>
                      <a:lnTo>
                        <a:pt x="148" y="150"/>
                      </a:lnTo>
                      <a:lnTo>
                        <a:pt x="148" y="166"/>
                      </a:lnTo>
                      <a:lnTo>
                        <a:pt x="148" y="166"/>
                      </a:lnTo>
                      <a:lnTo>
                        <a:pt x="148" y="184"/>
                      </a:lnTo>
                      <a:lnTo>
                        <a:pt x="146" y="202"/>
                      </a:lnTo>
                      <a:lnTo>
                        <a:pt x="142" y="218"/>
                      </a:lnTo>
                      <a:lnTo>
                        <a:pt x="136" y="2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1" name="Freeform 79"/>
                <p:cNvSpPr>
                  <a:spLocks noEditPoints="1"/>
                </p:cNvSpPr>
                <p:nvPr/>
              </p:nvSpPr>
              <p:spPr bwMode="auto">
                <a:xfrm>
                  <a:off x="5065" y="2278"/>
                  <a:ext cx="1126" cy="1144"/>
                </a:xfrm>
                <a:custGeom>
                  <a:avLst/>
                  <a:gdLst>
                    <a:gd name="T0" fmla="*/ 994 w 1126"/>
                    <a:gd name="T1" fmla="*/ 572 h 1144"/>
                    <a:gd name="T2" fmla="*/ 1104 w 1126"/>
                    <a:gd name="T3" fmla="*/ 508 h 1144"/>
                    <a:gd name="T4" fmla="*/ 1104 w 1126"/>
                    <a:gd name="T5" fmla="*/ 448 h 1144"/>
                    <a:gd name="T6" fmla="*/ 978 w 1126"/>
                    <a:gd name="T7" fmla="*/ 454 h 1144"/>
                    <a:gd name="T8" fmla="*/ 1050 w 1126"/>
                    <a:gd name="T9" fmla="*/ 328 h 1144"/>
                    <a:gd name="T10" fmla="*/ 1028 w 1126"/>
                    <a:gd name="T11" fmla="*/ 270 h 1144"/>
                    <a:gd name="T12" fmla="*/ 912 w 1126"/>
                    <a:gd name="T13" fmla="*/ 320 h 1144"/>
                    <a:gd name="T14" fmla="*/ 936 w 1126"/>
                    <a:gd name="T15" fmla="*/ 176 h 1144"/>
                    <a:gd name="T16" fmla="*/ 898 w 1126"/>
                    <a:gd name="T17" fmla="*/ 128 h 1144"/>
                    <a:gd name="T18" fmla="*/ 806 w 1126"/>
                    <a:gd name="T19" fmla="*/ 216 h 1144"/>
                    <a:gd name="T20" fmla="*/ 778 w 1126"/>
                    <a:gd name="T21" fmla="*/ 70 h 1144"/>
                    <a:gd name="T22" fmla="*/ 722 w 1126"/>
                    <a:gd name="T23" fmla="*/ 44 h 1144"/>
                    <a:gd name="T24" fmla="*/ 638 w 1126"/>
                    <a:gd name="T25" fmla="*/ 146 h 1144"/>
                    <a:gd name="T26" fmla="*/ 592 w 1126"/>
                    <a:gd name="T27" fmla="*/ 16 h 1144"/>
                    <a:gd name="T28" fmla="*/ 530 w 1126"/>
                    <a:gd name="T29" fmla="*/ 28 h 1144"/>
                    <a:gd name="T30" fmla="*/ 456 w 1126"/>
                    <a:gd name="T31" fmla="*/ 154 h 1144"/>
                    <a:gd name="T32" fmla="*/ 390 w 1126"/>
                    <a:gd name="T33" fmla="*/ 34 h 1144"/>
                    <a:gd name="T34" fmla="*/ 360 w 1126"/>
                    <a:gd name="T35" fmla="*/ 122 h 1144"/>
                    <a:gd name="T36" fmla="*/ 308 w 1126"/>
                    <a:gd name="T37" fmla="*/ 204 h 1144"/>
                    <a:gd name="T38" fmla="*/ 206 w 1126"/>
                    <a:gd name="T39" fmla="*/ 128 h 1144"/>
                    <a:gd name="T40" fmla="*/ 218 w 1126"/>
                    <a:gd name="T41" fmla="*/ 218 h 1144"/>
                    <a:gd name="T42" fmla="*/ 198 w 1126"/>
                    <a:gd name="T43" fmla="*/ 314 h 1144"/>
                    <a:gd name="T44" fmla="*/ 68 w 1126"/>
                    <a:gd name="T45" fmla="*/ 286 h 1144"/>
                    <a:gd name="T46" fmla="*/ 118 w 1126"/>
                    <a:gd name="T47" fmla="*/ 358 h 1144"/>
                    <a:gd name="T48" fmla="*/ 132 w 1126"/>
                    <a:gd name="T49" fmla="*/ 454 h 1144"/>
                    <a:gd name="T50" fmla="*/ 0 w 1126"/>
                    <a:gd name="T51" fmla="*/ 472 h 1144"/>
                    <a:gd name="T52" fmla="*/ 118 w 1126"/>
                    <a:gd name="T53" fmla="*/ 536 h 1144"/>
                    <a:gd name="T54" fmla="*/ 118 w 1126"/>
                    <a:gd name="T55" fmla="*/ 608 h 1144"/>
                    <a:gd name="T56" fmla="*/ 0 w 1126"/>
                    <a:gd name="T57" fmla="*/ 672 h 1144"/>
                    <a:gd name="T58" fmla="*/ 132 w 1126"/>
                    <a:gd name="T59" fmla="*/ 690 h 1144"/>
                    <a:gd name="T60" fmla="*/ 118 w 1126"/>
                    <a:gd name="T61" fmla="*/ 786 h 1144"/>
                    <a:gd name="T62" fmla="*/ 68 w 1126"/>
                    <a:gd name="T63" fmla="*/ 858 h 1144"/>
                    <a:gd name="T64" fmla="*/ 198 w 1126"/>
                    <a:gd name="T65" fmla="*/ 830 h 1144"/>
                    <a:gd name="T66" fmla="*/ 218 w 1126"/>
                    <a:gd name="T67" fmla="*/ 926 h 1144"/>
                    <a:gd name="T68" fmla="*/ 206 w 1126"/>
                    <a:gd name="T69" fmla="*/ 1016 h 1144"/>
                    <a:gd name="T70" fmla="*/ 308 w 1126"/>
                    <a:gd name="T71" fmla="*/ 940 h 1144"/>
                    <a:gd name="T72" fmla="*/ 360 w 1126"/>
                    <a:gd name="T73" fmla="*/ 1022 h 1144"/>
                    <a:gd name="T74" fmla="*/ 390 w 1126"/>
                    <a:gd name="T75" fmla="*/ 1110 h 1144"/>
                    <a:gd name="T76" fmla="*/ 456 w 1126"/>
                    <a:gd name="T77" fmla="*/ 990 h 1144"/>
                    <a:gd name="T78" fmla="*/ 530 w 1126"/>
                    <a:gd name="T79" fmla="*/ 1116 h 1144"/>
                    <a:gd name="T80" fmla="*/ 592 w 1126"/>
                    <a:gd name="T81" fmla="*/ 1128 h 1144"/>
                    <a:gd name="T82" fmla="*/ 638 w 1126"/>
                    <a:gd name="T83" fmla="*/ 996 h 1144"/>
                    <a:gd name="T84" fmla="*/ 722 w 1126"/>
                    <a:gd name="T85" fmla="*/ 1100 h 1144"/>
                    <a:gd name="T86" fmla="*/ 780 w 1126"/>
                    <a:gd name="T87" fmla="*/ 1078 h 1144"/>
                    <a:gd name="T88" fmla="*/ 778 w 1126"/>
                    <a:gd name="T89" fmla="*/ 946 h 1144"/>
                    <a:gd name="T90" fmla="*/ 892 w 1126"/>
                    <a:gd name="T91" fmla="*/ 1014 h 1144"/>
                    <a:gd name="T92" fmla="*/ 936 w 1126"/>
                    <a:gd name="T93" fmla="*/ 968 h 1144"/>
                    <a:gd name="T94" fmla="*/ 912 w 1126"/>
                    <a:gd name="T95" fmla="*/ 824 h 1144"/>
                    <a:gd name="T96" fmla="*/ 1028 w 1126"/>
                    <a:gd name="T97" fmla="*/ 874 h 1144"/>
                    <a:gd name="T98" fmla="*/ 1050 w 1126"/>
                    <a:gd name="T99" fmla="*/ 816 h 1144"/>
                    <a:gd name="T100" fmla="*/ 978 w 1126"/>
                    <a:gd name="T101" fmla="*/ 688 h 1144"/>
                    <a:gd name="T102" fmla="*/ 1104 w 1126"/>
                    <a:gd name="T103" fmla="*/ 696 h 1144"/>
                    <a:gd name="T104" fmla="*/ 1104 w 1126"/>
                    <a:gd name="T105" fmla="*/ 634 h 1144"/>
                    <a:gd name="T106" fmla="*/ 584 w 1126"/>
                    <a:gd name="T107" fmla="*/ 678 h 1144"/>
                    <a:gd name="T108" fmla="*/ 458 w 1126"/>
                    <a:gd name="T109" fmla="*/ 594 h 1144"/>
                    <a:gd name="T110" fmla="*/ 542 w 1126"/>
                    <a:gd name="T111" fmla="*/ 466 h 1144"/>
                    <a:gd name="T112" fmla="*/ 668 w 1126"/>
                    <a:gd name="T113" fmla="*/ 55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6" h="1144">
                      <a:moveTo>
                        <a:pt x="1104" y="634"/>
                      </a:moveTo>
                      <a:lnTo>
                        <a:pt x="1104" y="634"/>
                      </a:lnTo>
                      <a:lnTo>
                        <a:pt x="1054" y="620"/>
                      </a:lnTo>
                      <a:lnTo>
                        <a:pt x="1054" y="620"/>
                      </a:lnTo>
                      <a:lnTo>
                        <a:pt x="1008" y="608"/>
                      </a:lnTo>
                      <a:lnTo>
                        <a:pt x="1008" y="608"/>
                      </a:lnTo>
                      <a:lnTo>
                        <a:pt x="992" y="604"/>
                      </a:lnTo>
                      <a:lnTo>
                        <a:pt x="992" y="604"/>
                      </a:lnTo>
                      <a:lnTo>
                        <a:pt x="994" y="572"/>
                      </a:lnTo>
                      <a:lnTo>
                        <a:pt x="994" y="572"/>
                      </a:lnTo>
                      <a:lnTo>
                        <a:pt x="992" y="540"/>
                      </a:lnTo>
                      <a:lnTo>
                        <a:pt x="992" y="540"/>
                      </a:lnTo>
                      <a:lnTo>
                        <a:pt x="1008" y="536"/>
                      </a:lnTo>
                      <a:lnTo>
                        <a:pt x="1008" y="536"/>
                      </a:lnTo>
                      <a:lnTo>
                        <a:pt x="1054" y="522"/>
                      </a:lnTo>
                      <a:lnTo>
                        <a:pt x="1054" y="522"/>
                      </a:lnTo>
                      <a:lnTo>
                        <a:pt x="1104" y="508"/>
                      </a:lnTo>
                      <a:lnTo>
                        <a:pt x="1104" y="508"/>
                      </a:lnTo>
                      <a:lnTo>
                        <a:pt x="1110" y="506"/>
                      </a:lnTo>
                      <a:lnTo>
                        <a:pt x="1114" y="504"/>
                      </a:lnTo>
                      <a:lnTo>
                        <a:pt x="1122" y="494"/>
                      </a:lnTo>
                      <a:lnTo>
                        <a:pt x="1126" y="484"/>
                      </a:lnTo>
                      <a:lnTo>
                        <a:pt x="1126" y="472"/>
                      </a:lnTo>
                      <a:lnTo>
                        <a:pt x="1126" y="472"/>
                      </a:lnTo>
                      <a:lnTo>
                        <a:pt x="1122" y="462"/>
                      </a:lnTo>
                      <a:lnTo>
                        <a:pt x="1114" y="452"/>
                      </a:lnTo>
                      <a:lnTo>
                        <a:pt x="1104" y="448"/>
                      </a:lnTo>
                      <a:lnTo>
                        <a:pt x="1098" y="446"/>
                      </a:lnTo>
                      <a:lnTo>
                        <a:pt x="1092" y="446"/>
                      </a:lnTo>
                      <a:lnTo>
                        <a:pt x="1092" y="446"/>
                      </a:lnTo>
                      <a:lnTo>
                        <a:pt x="1040" y="450"/>
                      </a:lnTo>
                      <a:lnTo>
                        <a:pt x="1040" y="450"/>
                      </a:lnTo>
                      <a:lnTo>
                        <a:pt x="994" y="454"/>
                      </a:lnTo>
                      <a:lnTo>
                        <a:pt x="994" y="454"/>
                      </a:lnTo>
                      <a:lnTo>
                        <a:pt x="978" y="454"/>
                      </a:lnTo>
                      <a:lnTo>
                        <a:pt x="978" y="454"/>
                      </a:lnTo>
                      <a:lnTo>
                        <a:pt x="968" y="424"/>
                      </a:lnTo>
                      <a:lnTo>
                        <a:pt x="956" y="394"/>
                      </a:lnTo>
                      <a:lnTo>
                        <a:pt x="956" y="394"/>
                      </a:lnTo>
                      <a:lnTo>
                        <a:pt x="968" y="384"/>
                      </a:lnTo>
                      <a:lnTo>
                        <a:pt x="968" y="384"/>
                      </a:lnTo>
                      <a:lnTo>
                        <a:pt x="1006" y="358"/>
                      </a:lnTo>
                      <a:lnTo>
                        <a:pt x="1006" y="358"/>
                      </a:lnTo>
                      <a:lnTo>
                        <a:pt x="1050" y="328"/>
                      </a:lnTo>
                      <a:lnTo>
                        <a:pt x="1050" y="328"/>
                      </a:lnTo>
                      <a:lnTo>
                        <a:pt x="1054" y="324"/>
                      </a:lnTo>
                      <a:lnTo>
                        <a:pt x="1058" y="318"/>
                      </a:lnTo>
                      <a:lnTo>
                        <a:pt x="1062" y="308"/>
                      </a:lnTo>
                      <a:lnTo>
                        <a:pt x="1062" y="296"/>
                      </a:lnTo>
                      <a:lnTo>
                        <a:pt x="1058" y="286"/>
                      </a:lnTo>
                      <a:lnTo>
                        <a:pt x="1058" y="286"/>
                      </a:lnTo>
                      <a:lnTo>
                        <a:pt x="1050" y="276"/>
                      </a:lnTo>
                      <a:lnTo>
                        <a:pt x="1040" y="270"/>
                      </a:lnTo>
                      <a:lnTo>
                        <a:pt x="1028" y="270"/>
                      </a:lnTo>
                      <a:lnTo>
                        <a:pt x="1024" y="270"/>
                      </a:lnTo>
                      <a:lnTo>
                        <a:pt x="1018" y="272"/>
                      </a:lnTo>
                      <a:lnTo>
                        <a:pt x="1018" y="272"/>
                      </a:lnTo>
                      <a:lnTo>
                        <a:pt x="970" y="294"/>
                      </a:lnTo>
                      <a:lnTo>
                        <a:pt x="970" y="294"/>
                      </a:lnTo>
                      <a:lnTo>
                        <a:pt x="928" y="314"/>
                      </a:lnTo>
                      <a:lnTo>
                        <a:pt x="928" y="314"/>
                      </a:lnTo>
                      <a:lnTo>
                        <a:pt x="912" y="320"/>
                      </a:lnTo>
                      <a:lnTo>
                        <a:pt x="912" y="320"/>
                      </a:lnTo>
                      <a:lnTo>
                        <a:pt x="892" y="294"/>
                      </a:lnTo>
                      <a:lnTo>
                        <a:pt x="872" y="270"/>
                      </a:lnTo>
                      <a:lnTo>
                        <a:pt x="872" y="270"/>
                      </a:lnTo>
                      <a:lnTo>
                        <a:pt x="880" y="256"/>
                      </a:lnTo>
                      <a:lnTo>
                        <a:pt x="880" y="256"/>
                      </a:lnTo>
                      <a:lnTo>
                        <a:pt x="908" y="218"/>
                      </a:lnTo>
                      <a:lnTo>
                        <a:pt x="908" y="218"/>
                      </a:lnTo>
                      <a:lnTo>
                        <a:pt x="936" y="176"/>
                      </a:lnTo>
                      <a:lnTo>
                        <a:pt x="936" y="176"/>
                      </a:lnTo>
                      <a:lnTo>
                        <a:pt x="940" y="170"/>
                      </a:lnTo>
                      <a:lnTo>
                        <a:pt x="942" y="164"/>
                      </a:lnTo>
                      <a:lnTo>
                        <a:pt x="942" y="154"/>
                      </a:lnTo>
                      <a:lnTo>
                        <a:pt x="938" y="142"/>
                      </a:lnTo>
                      <a:lnTo>
                        <a:pt x="930" y="134"/>
                      </a:lnTo>
                      <a:lnTo>
                        <a:pt x="930" y="134"/>
                      </a:lnTo>
                      <a:lnTo>
                        <a:pt x="920" y="128"/>
                      </a:lnTo>
                      <a:lnTo>
                        <a:pt x="908" y="126"/>
                      </a:lnTo>
                      <a:lnTo>
                        <a:pt x="898" y="128"/>
                      </a:lnTo>
                      <a:lnTo>
                        <a:pt x="892" y="130"/>
                      </a:lnTo>
                      <a:lnTo>
                        <a:pt x="888" y="134"/>
                      </a:lnTo>
                      <a:lnTo>
                        <a:pt x="888" y="134"/>
                      </a:lnTo>
                      <a:lnTo>
                        <a:pt x="850" y="170"/>
                      </a:lnTo>
                      <a:lnTo>
                        <a:pt x="850" y="170"/>
                      </a:lnTo>
                      <a:lnTo>
                        <a:pt x="818" y="204"/>
                      </a:lnTo>
                      <a:lnTo>
                        <a:pt x="818" y="204"/>
                      </a:lnTo>
                      <a:lnTo>
                        <a:pt x="806" y="216"/>
                      </a:lnTo>
                      <a:lnTo>
                        <a:pt x="806" y="216"/>
                      </a:lnTo>
                      <a:lnTo>
                        <a:pt x="778" y="198"/>
                      </a:lnTo>
                      <a:lnTo>
                        <a:pt x="750" y="182"/>
                      </a:lnTo>
                      <a:lnTo>
                        <a:pt x="750" y="182"/>
                      </a:lnTo>
                      <a:lnTo>
                        <a:pt x="754" y="168"/>
                      </a:lnTo>
                      <a:lnTo>
                        <a:pt x="754" y="168"/>
                      </a:lnTo>
                      <a:lnTo>
                        <a:pt x="766" y="122"/>
                      </a:lnTo>
                      <a:lnTo>
                        <a:pt x="766" y="122"/>
                      </a:lnTo>
                      <a:lnTo>
                        <a:pt x="778" y="70"/>
                      </a:lnTo>
                      <a:lnTo>
                        <a:pt x="778" y="70"/>
                      </a:lnTo>
                      <a:lnTo>
                        <a:pt x="780" y="60"/>
                      </a:lnTo>
                      <a:lnTo>
                        <a:pt x="776" y="48"/>
                      </a:lnTo>
                      <a:lnTo>
                        <a:pt x="768" y="40"/>
                      </a:lnTo>
                      <a:lnTo>
                        <a:pt x="758" y="34"/>
                      </a:lnTo>
                      <a:lnTo>
                        <a:pt x="758" y="34"/>
                      </a:lnTo>
                      <a:lnTo>
                        <a:pt x="746" y="32"/>
                      </a:lnTo>
                      <a:lnTo>
                        <a:pt x="736" y="34"/>
                      </a:lnTo>
                      <a:lnTo>
                        <a:pt x="726" y="40"/>
                      </a:lnTo>
                      <a:lnTo>
                        <a:pt x="722" y="44"/>
                      </a:lnTo>
                      <a:lnTo>
                        <a:pt x="718" y="50"/>
                      </a:lnTo>
                      <a:lnTo>
                        <a:pt x="718" y="50"/>
                      </a:lnTo>
                      <a:lnTo>
                        <a:pt x="696" y="96"/>
                      </a:lnTo>
                      <a:lnTo>
                        <a:pt x="696" y="96"/>
                      </a:lnTo>
                      <a:lnTo>
                        <a:pt x="676" y="138"/>
                      </a:lnTo>
                      <a:lnTo>
                        <a:pt x="676" y="138"/>
                      </a:lnTo>
                      <a:lnTo>
                        <a:pt x="670" y="154"/>
                      </a:lnTo>
                      <a:lnTo>
                        <a:pt x="670" y="154"/>
                      </a:lnTo>
                      <a:lnTo>
                        <a:pt x="638" y="146"/>
                      </a:lnTo>
                      <a:lnTo>
                        <a:pt x="606" y="142"/>
                      </a:lnTo>
                      <a:lnTo>
                        <a:pt x="606" y="142"/>
                      </a:lnTo>
                      <a:lnTo>
                        <a:pt x="604" y="126"/>
                      </a:lnTo>
                      <a:lnTo>
                        <a:pt x="604" y="126"/>
                      </a:lnTo>
                      <a:lnTo>
                        <a:pt x="600" y="80"/>
                      </a:lnTo>
                      <a:lnTo>
                        <a:pt x="600" y="80"/>
                      </a:lnTo>
                      <a:lnTo>
                        <a:pt x="594" y="28"/>
                      </a:lnTo>
                      <a:lnTo>
                        <a:pt x="594" y="28"/>
                      </a:lnTo>
                      <a:lnTo>
                        <a:pt x="592" y="16"/>
                      </a:lnTo>
                      <a:lnTo>
                        <a:pt x="584" y="8"/>
                      </a:lnTo>
                      <a:lnTo>
                        <a:pt x="574" y="2"/>
                      </a:lnTo>
                      <a:lnTo>
                        <a:pt x="562" y="0"/>
                      </a:lnTo>
                      <a:lnTo>
                        <a:pt x="562" y="0"/>
                      </a:lnTo>
                      <a:lnTo>
                        <a:pt x="552" y="2"/>
                      </a:lnTo>
                      <a:lnTo>
                        <a:pt x="542" y="8"/>
                      </a:lnTo>
                      <a:lnTo>
                        <a:pt x="534" y="16"/>
                      </a:lnTo>
                      <a:lnTo>
                        <a:pt x="532" y="22"/>
                      </a:lnTo>
                      <a:lnTo>
                        <a:pt x="530" y="28"/>
                      </a:lnTo>
                      <a:lnTo>
                        <a:pt x="530" y="28"/>
                      </a:lnTo>
                      <a:lnTo>
                        <a:pt x="526" y="80"/>
                      </a:lnTo>
                      <a:lnTo>
                        <a:pt x="526" y="80"/>
                      </a:lnTo>
                      <a:lnTo>
                        <a:pt x="522" y="126"/>
                      </a:lnTo>
                      <a:lnTo>
                        <a:pt x="522" y="126"/>
                      </a:lnTo>
                      <a:lnTo>
                        <a:pt x="520" y="142"/>
                      </a:lnTo>
                      <a:lnTo>
                        <a:pt x="520" y="142"/>
                      </a:lnTo>
                      <a:lnTo>
                        <a:pt x="488" y="146"/>
                      </a:lnTo>
                      <a:lnTo>
                        <a:pt x="456" y="154"/>
                      </a:lnTo>
                      <a:lnTo>
                        <a:pt x="456" y="154"/>
                      </a:lnTo>
                      <a:lnTo>
                        <a:pt x="450" y="138"/>
                      </a:lnTo>
                      <a:lnTo>
                        <a:pt x="450" y="138"/>
                      </a:lnTo>
                      <a:lnTo>
                        <a:pt x="430" y="96"/>
                      </a:lnTo>
                      <a:lnTo>
                        <a:pt x="430" y="96"/>
                      </a:lnTo>
                      <a:lnTo>
                        <a:pt x="406" y="50"/>
                      </a:lnTo>
                      <a:lnTo>
                        <a:pt x="406" y="50"/>
                      </a:lnTo>
                      <a:lnTo>
                        <a:pt x="400" y="40"/>
                      </a:lnTo>
                      <a:lnTo>
                        <a:pt x="390" y="34"/>
                      </a:lnTo>
                      <a:lnTo>
                        <a:pt x="378" y="32"/>
                      </a:lnTo>
                      <a:lnTo>
                        <a:pt x="368" y="34"/>
                      </a:lnTo>
                      <a:lnTo>
                        <a:pt x="368" y="34"/>
                      </a:lnTo>
                      <a:lnTo>
                        <a:pt x="358" y="40"/>
                      </a:lnTo>
                      <a:lnTo>
                        <a:pt x="350" y="48"/>
                      </a:lnTo>
                      <a:lnTo>
                        <a:pt x="346" y="60"/>
                      </a:lnTo>
                      <a:lnTo>
                        <a:pt x="346" y="70"/>
                      </a:lnTo>
                      <a:lnTo>
                        <a:pt x="346" y="70"/>
                      </a:lnTo>
                      <a:lnTo>
                        <a:pt x="360" y="122"/>
                      </a:lnTo>
                      <a:lnTo>
                        <a:pt x="360" y="122"/>
                      </a:lnTo>
                      <a:lnTo>
                        <a:pt x="372" y="168"/>
                      </a:lnTo>
                      <a:lnTo>
                        <a:pt x="372" y="168"/>
                      </a:lnTo>
                      <a:lnTo>
                        <a:pt x="376" y="182"/>
                      </a:lnTo>
                      <a:lnTo>
                        <a:pt x="376" y="182"/>
                      </a:lnTo>
                      <a:lnTo>
                        <a:pt x="348" y="198"/>
                      </a:lnTo>
                      <a:lnTo>
                        <a:pt x="320" y="216"/>
                      </a:lnTo>
                      <a:lnTo>
                        <a:pt x="320" y="216"/>
                      </a:lnTo>
                      <a:lnTo>
                        <a:pt x="308" y="204"/>
                      </a:lnTo>
                      <a:lnTo>
                        <a:pt x="308" y="204"/>
                      </a:lnTo>
                      <a:lnTo>
                        <a:pt x="274" y="170"/>
                      </a:lnTo>
                      <a:lnTo>
                        <a:pt x="274" y="170"/>
                      </a:lnTo>
                      <a:lnTo>
                        <a:pt x="238" y="134"/>
                      </a:lnTo>
                      <a:lnTo>
                        <a:pt x="238" y="134"/>
                      </a:lnTo>
                      <a:lnTo>
                        <a:pt x="234" y="130"/>
                      </a:lnTo>
                      <a:lnTo>
                        <a:pt x="228" y="128"/>
                      </a:lnTo>
                      <a:lnTo>
                        <a:pt x="216" y="126"/>
                      </a:lnTo>
                      <a:lnTo>
                        <a:pt x="206" y="128"/>
                      </a:lnTo>
                      <a:lnTo>
                        <a:pt x="196" y="134"/>
                      </a:lnTo>
                      <a:lnTo>
                        <a:pt x="196" y="134"/>
                      </a:lnTo>
                      <a:lnTo>
                        <a:pt x="188" y="142"/>
                      </a:lnTo>
                      <a:lnTo>
                        <a:pt x="184" y="154"/>
                      </a:lnTo>
                      <a:lnTo>
                        <a:pt x="184" y="164"/>
                      </a:lnTo>
                      <a:lnTo>
                        <a:pt x="188" y="176"/>
                      </a:lnTo>
                      <a:lnTo>
                        <a:pt x="188" y="176"/>
                      </a:lnTo>
                      <a:lnTo>
                        <a:pt x="218" y="218"/>
                      </a:lnTo>
                      <a:lnTo>
                        <a:pt x="218" y="218"/>
                      </a:lnTo>
                      <a:lnTo>
                        <a:pt x="246" y="256"/>
                      </a:lnTo>
                      <a:lnTo>
                        <a:pt x="246" y="256"/>
                      </a:lnTo>
                      <a:lnTo>
                        <a:pt x="254" y="270"/>
                      </a:lnTo>
                      <a:lnTo>
                        <a:pt x="254" y="270"/>
                      </a:lnTo>
                      <a:lnTo>
                        <a:pt x="232" y="294"/>
                      </a:lnTo>
                      <a:lnTo>
                        <a:pt x="212" y="320"/>
                      </a:lnTo>
                      <a:lnTo>
                        <a:pt x="212" y="320"/>
                      </a:lnTo>
                      <a:lnTo>
                        <a:pt x="198" y="314"/>
                      </a:lnTo>
                      <a:lnTo>
                        <a:pt x="198" y="314"/>
                      </a:lnTo>
                      <a:lnTo>
                        <a:pt x="156" y="294"/>
                      </a:lnTo>
                      <a:lnTo>
                        <a:pt x="156" y="294"/>
                      </a:lnTo>
                      <a:lnTo>
                        <a:pt x="108" y="272"/>
                      </a:lnTo>
                      <a:lnTo>
                        <a:pt x="108" y="272"/>
                      </a:lnTo>
                      <a:lnTo>
                        <a:pt x="102" y="270"/>
                      </a:lnTo>
                      <a:lnTo>
                        <a:pt x="96" y="270"/>
                      </a:lnTo>
                      <a:lnTo>
                        <a:pt x="86" y="270"/>
                      </a:lnTo>
                      <a:lnTo>
                        <a:pt x="76" y="276"/>
                      </a:lnTo>
                      <a:lnTo>
                        <a:pt x="68" y="286"/>
                      </a:lnTo>
                      <a:lnTo>
                        <a:pt x="68" y="286"/>
                      </a:lnTo>
                      <a:lnTo>
                        <a:pt x="64" y="296"/>
                      </a:lnTo>
                      <a:lnTo>
                        <a:pt x="64" y="308"/>
                      </a:lnTo>
                      <a:lnTo>
                        <a:pt x="68" y="318"/>
                      </a:lnTo>
                      <a:lnTo>
                        <a:pt x="72" y="324"/>
                      </a:lnTo>
                      <a:lnTo>
                        <a:pt x="76" y="328"/>
                      </a:lnTo>
                      <a:lnTo>
                        <a:pt x="76" y="328"/>
                      </a:lnTo>
                      <a:lnTo>
                        <a:pt x="118" y="358"/>
                      </a:lnTo>
                      <a:lnTo>
                        <a:pt x="118" y="358"/>
                      </a:lnTo>
                      <a:lnTo>
                        <a:pt x="156" y="384"/>
                      </a:lnTo>
                      <a:lnTo>
                        <a:pt x="156" y="384"/>
                      </a:lnTo>
                      <a:lnTo>
                        <a:pt x="170" y="394"/>
                      </a:lnTo>
                      <a:lnTo>
                        <a:pt x="170" y="394"/>
                      </a:lnTo>
                      <a:lnTo>
                        <a:pt x="158" y="424"/>
                      </a:lnTo>
                      <a:lnTo>
                        <a:pt x="148" y="454"/>
                      </a:lnTo>
                      <a:lnTo>
                        <a:pt x="148" y="454"/>
                      </a:lnTo>
                      <a:lnTo>
                        <a:pt x="132" y="454"/>
                      </a:lnTo>
                      <a:lnTo>
                        <a:pt x="132" y="454"/>
                      </a:lnTo>
                      <a:lnTo>
                        <a:pt x="84" y="450"/>
                      </a:lnTo>
                      <a:lnTo>
                        <a:pt x="84" y="450"/>
                      </a:lnTo>
                      <a:lnTo>
                        <a:pt x="32" y="446"/>
                      </a:lnTo>
                      <a:lnTo>
                        <a:pt x="32" y="446"/>
                      </a:lnTo>
                      <a:lnTo>
                        <a:pt x="26" y="446"/>
                      </a:lnTo>
                      <a:lnTo>
                        <a:pt x="22" y="448"/>
                      </a:lnTo>
                      <a:lnTo>
                        <a:pt x="12" y="452"/>
                      </a:lnTo>
                      <a:lnTo>
                        <a:pt x="4" y="462"/>
                      </a:lnTo>
                      <a:lnTo>
                        <a:pt x="0" y="472"/>
                      </a:lnTo>
                      <a:lnTo>
                        <a:pt x="0" y="472"/>
                      </a:lnTo>
                      <a:lnTo>
                        <a:pt x="0" y="484"/>
                      </a:lnTo>
                      <a:lnTo>
                        <a:pt x="4" y="494"/>
                      </a:lnTo>
                      <a:lnTo>
                        <a:pt x="12" y="504"/>
                      </a:lnTo>
                      <a:lnTo>
                        <a:pt x="22" y="508"/>
                      </a:lnTo>
                      <a:lnTo>
                        <a:pt x="22" y="508"/>
                      </a:lnTo>
                      <a:lnTo>
                        <a:pt x="72" y="522"/>
                      </a:lnTo>
                      <a:lnTo>
                        <a:pt x="72" y="522"/>
                      </a:lnTo>
                      <a:lnTo>
                        <a:pt x="118" y="536"/>
                      </a:lnTo>
                      <a:lnTo>
                        <a:pt x="118" y="536"/>
                      </a:lnTo>
                      <a:lnTo>
                        <a:pt x="132" y="540"/>
                      </a:lnTo>
                      <a:lnTo>
                        <a:pt x="132" y="540"/>
                      </a:lnTo>
                      <a:lnTo>
                        <a:pt x="132" y="572"/>
                      </a:lnTo>
                      <a:lnTo>
                        <a:pt x="132" y="572"/>
                      </a:lnTo>
                      <a:lnTo>
                        <a:pt x="132" y="604"/>
                      </a:lnTo>
                      <a:lnTo>
                        <a:pt x="132" y="604"/>
                      </a:lnTo>
                      <a:lnTo>
                        <a:pt x="118" y="608"/>
                      </a:lnTo>
                      <a:lnTo>
                        <a:pt x="118" y="608"/>
                      </a:lnTo>
                      <a:lnTo>
                        <a:pt x="72" y="620"/>
                      </a:lnTo>
                      <a:lnTo>
                        <a:pt x="72" y="620"/>
                      </a:lnTo>
                      <a:lnTo>
                        <a:pt x="22" y="634"/>
                      </a:lnTo>
                      <a:lnTo>
                        <a:pt x="22" y="634"/>
                      </a:lnTo>
                      <a:lnTo>
                        <a:pt x="12" y="640"/>
                      </a:lnTo>
                      <a:lnTo>
                        <a:pt x="4" y="648"/>
                      </a:lnTo>
                      <a:lnTo>
                        <a:pt x="0" y="660"/>
                      </a:lnTo>
                      <a:lnTo>
                        <a:pt x="0" y="672"/>
                      </a:lnTo>
                      <a:lnTo>
                        <a:pt x="0" y="672"/>
                      </a:lnTo>
                      <a:lnTo>
                        <a:pt x="4" y="682"/>
                      </a:lnTo>
                      <a:lnTo>
                        <a:pt x="12" y="690"/>
                      </a:lnTo>
                      <a:lnTo>
                        <a:pt x="22" y="696"/>
                      </a:lnTo>
                      <a:lnTo>
                        <a:pt x="26" y="698"/>
                      </a:lnTo>
                      <a:lnTo>
                        <a:pt x="32" y="698"/>
                      </a:lnTo>
                      <a:lnTo>
                        <a:pt x="32" y="698"/>
                      </a:lnTo>
                      <a:lnTo>
                        <a:pt x="84" y="694"/>
                      </a:lnTo>
                      <a:lnTo>
                        <a:pt x="84" y="694"/>
                      </a:lnTo>
                      <a:lnTo>
                        <a:pt x="132" y="690"/>
                      </a:lnTo>
                      <a:lnTo>
                        <a:pt x="132" y="690"/>
                      </a:lnTo>
                      <a:lnTo>
                        <a:pt x="148" y="688"/>
                      </a:lnTo>
                      <a:lnTo>
                        <a:pt x="148" y="688"/>
                      </a:lnTo>
                      <a:lnTo>
                        <a:pt x="158" y="720"/>
                      </a:lnTo>
                      <a:lnTo>
                        <a:pt x="170" y="750"/>
                      </a:lnTo>
                      <a:lnTo>
                        <a:pt x="170" y="750"/>
                      </a:lnTo>
                      <a:lnTo>
                        <a:pt x="156" y="758"/>
                      </a:lnTo>
                      <a:lnTo>
                        <a:pt x="156" y="758"/>
                      </a:lnTo>
                      <a:lnTo>
                        <a:pt x="118" y="786"/>
                      </a:lnTo>
                      <a:lnTo>
                        <a:pt x="118" y="786"/>
                      </a:lnTo>
                      <a:lnTo>
                        <a:pt x="76" y="816"/>
                      </a:lnTo>
                      <a:lnTo>
                        <a:pt x="76" y="816"/>
                      </a:lnTo>
                      <a:lnTo>
                        <a:pt x="72" y="820"/>
                      </a:lnTo>
                      <a:lnTo>
                        <a:pt x="68" y="824"/>
                      </a:lnTo>
                      <a:lnTo>
                        <a:pt x="64" y="836"/>
                      </a:lnTo>
                      <a:lnTo>
                        <a:pt x="64" y="846"/>
                      </a:lnTo>
                      <a:lnTo>
                        <a:pt x="68" y="858"/>
                      </a:lnTo>
                      <a:lnTo>
                        <a:pt x="68" y="858"/>
                      </a:lnTo>
                      <a:lnTo>
                        <a:pt x="76" y="866"/>
                      </a:lnTo>
                      <a:lnTo>
                        <a:pt x="86" y="872"/>
                      </a:lnTo>
                      <a:lnTo>
                        <a:pt x="96" y="874"/>
                      </a:lnTo>
                      <a:lnTo>
                        <a:pt x="102" y="874"/>
                      </a:lnTo>
                      <a:lnTo>
                        <a:pt x="108" y="872"/>
                      </a:lnTo>
                      <a:lnTo>
                        <a:pt x="108" y="872"/>
                      </a:lnTo>
                      <a:lnTo>
                        <a:pt x="156" y="850"/>
                      </a:lnTo>
                      <a:lnTo>
                        <a:pt x="156" y="850"/>
                      </a:lnTo>
                      <a:lnTo>
                        <a:pt x="198" y="830"/>
                      </a:lnTo>
                      <a:lnTo>
                        <a:pt x="198" y="830"/>
                      </a:lnTo>
                      <a:lnTo>
                        <a:pt x="212" y="824"/>
                      </a:lnTo>
                      <a:lnTo>
                        <a:pt x="212" y="824"/>
                      </a:lnTo>
                      <a:lnTo>
                        <a:pt x="232" y="850"/>
                      </a:lnTo>
                      <a:lnTo>
                        <a:pt x="254" y="874"/>
                      </a:lnTo>
                      <a:lnTo>
                        <a:pt x="254" y="874"/>
                      </a:lnTo>
                      <a:lnTo>
                        <a:pt x="246" y="886"/>
                      </a:lnTo>
                      <a:lnTo>
                        <a:pt x="246" y="886"/>
                      </a:lnTo>
                      <a:lnTo>
                        <a:pt x="218" y="926"/>
                      </a:lnTo>
                      <a:lnTo>
                        <a:pt x="218" y="926"/>
                      </a:lnTo>
                      <a:lnTo>
                        <a:pt x="188" y="968"/>
                      </a:lnTo>
                      <a:lnTo>
                        <a:pt x="188" y="968"/>
                      </a:lnTo>
                      <a:lnTo>
                        <a:pt x="184" y="980"/>
                      </a:lnTo>
                      <a:lnTo>
                        <a:pt x="184" y="990"/>
                      </a:lnTo>
                      <a:lnTo>
                        <a:pt x="188" y="1002"/>
                      </a:lnTo>
                      <a:lnTo>
                        <a:pt x="196" y="1010"/>
                      </a:lnTo>
                      <a:lnTo>
                        <a:pt x="196" y="1010"/>
                      </a:lnTo>
                      <a:lnTo>
                        <a:pt x="206" y="1016"/>
                      </a:lnTo>
                      <a:lnTo>
                        <a:pt x="216" y="1018"/>
                      </a:lnTo>
                      <a:lnTo>
                        <a:pt x="228" y="1016"/>
                      </a:lnTo>
                      <a:lnTo>
                        <a:pt x="234" y="1014"/>
                      </a:lnTo>
                      <a:lnTo>
                        <a:pt x="238" y="1010"/>
                      </a:lnTo>
                      <a:lnTo>
                        <a:pt x="238" y="1010"/>
                      </a:lnTo>
                      <a:lnTo>
                        <a:pt x="274" y="972"/>
                      </a:lnTo>
                      <a:lnTo>
                        <a:pt x="274" y="972"/>
                      </a:lnTo>
                      <a:lnTo>
                        <a:pt x="308" y="940"/>
                      </a:lnTo>
                      <a:lnTo>
                        <a:pt x="308" y="940"/>
                      </a:lnTo>
                      <a:lnTo>
                        <a:pt x="320" y="928"/>
                      </a:lnTo>
                      <a:lnTo>
                        <a:pt x="320" y="928"/>
                      </a:lnTo>
                      <a:lnTo>
                        <a:pt x="348" y="946"/>
                      </a:lnTo>
                      <a:lnTo>
                        <a:pt x="376" y="960"/>
                      </a:lnTo>
                      <a:lnTo>
                        <a:pt x="376" y="960"/>
                      </a:lnTo>
                      <a:lnTo>
                        <a:pt x="372" y="976"/>
                      </a:lnTo>
                      <a:lnTo>
                        <a:pt x="372" y="976"/>
                      </a:lnTo>
                      <a:lnTo>
                        <a:pt x="360" y="1022"/>
                      </a:lnTo>
                      <a:lnTo>
                        <a:pt x="360" y="1022"/>
                      </a:lnTo>
                      <a:lnTo>
                        <a:pt x="346" y="1072"/>
                      </a:lnTo>
                      <a:lnTo>
                        <a:pt x="346" y="1072"/>
                      </a:lnTo>
                      <a:lnTo>
                        <a:pt x="346" y="1084"/>
                      </a:lnTo>
                      <a:lnTo>
                        <a:pt x="350" y="1094"/>
                      </a:lnTo>
                      <a:lnTo>
                        <a:pt x="358" y="1104"/>
                      </a:lnTo>
                      <a:lnTo>
                        <a:pt x="368" y="1110"/>
                      </a:lnTo>
                      <a:lnTo>
                        <a:pt x="368" y="1110"/>
                      </a:lnTo>
                      <a:lnTo>
                        <a:pt x="378" y="1112"/>
                      </a:lnTo>
                      <a:lnTo>
                        <a:pt x="390" y="1110"/>
                      </a:lnTo>
                      <a:lnTo>
                        <a:pt x="400" y="1104"/>
                      </a:lnTo>
                      <a:lnTo>
                        <a:pt x="406" y="1094"/>
                      </a:lnTo>
                      <a:lnTo>
                        <a:pt x="406" y="1094"/>
                      </a:lnTo>
                      <a:lnTo>
                        <a:pt x="430" y="1048"/>
                      </a:lnTo>
                      <a:lnTo>
                        <a:pt x="430" y="1048"/>
                      </a:lnTo>
                      <a:lnTo>
                        <a:pt x="450" y="1004"/>
                      </a:lnTo>
                      <a:lnTo>
                        <a:pt x="450" y="1004"/>
                      </a:lnTo>
                      <a:lnTo>
                        <a:pt x="456" y="990"/>
                      </a:lnTo>
                      <a:lnTo>
                        <a:pt x="456" y="990"/>
                      </a:lnTo>
                      <a:lnTo>
                        <a:pt x="488" y="996"/>
                      </a:lnTo>
                      <a:lnTo>
                        <a:pt x="520" y="1002"/>
                      </a:lnTo>
                      <a:lnTo>
                        <a:pt x="520" y="1002"/>
                      </a:lnTo>
                      <a:lnTo>
                        <a:pt x="522" y="1018"/>
                      </a:lnTo>
                      <a:lnTo>
                        <a:pt x="522" y="1018"/>
                      </a:lnTo>
                      <a:lnTo>
                        <a:pt x="526" y="1064"/>
                      </a:lnTo>
                      <a:lnTo>
                        <a:pt x="526" y="1064"/>
                      </a:lnTo>
                      <a:lnTo>
                        <a:pt x="530" y="1116"/>
                      </a:lnTo>
                      <a:lnTo>
                        <a:pt x="530" y="1116"/>
                      </a:lnTo>
                      <a:lnTo>
                        <a:pt x="532" y="1122"/>
                      </a:lnTo>
                      <a:lnTo>
                        <a:pt x="534" y="1128"/>
                      </a:lnTo>
                      <a:lnTo>
                        <a:pt x="542" y="1136"/>
                      </a:lnTo>
                      <a:lnTo>
                        <a:pt x="552" y="1142"/>
                      </a:lnTo>
                      <a:lnTo>
                        <a:pt x="562" y="1144"/>
                      </a:lnTo>
                      <a:lnTo>
                        <a:pt x="562" y="1144"/>
                      </a:lnTo>
                      <a:lnTo>
                        <a:pt x="574" y="1142"/>
                      </a:lnTo>
                      <a:lnTo>
                        <a:pt x="584" y="1136"/>
                      </a:lnTo>
                      <a:lnTo>
                        <a:pt x="592" y="1128"/>
                      </a:lnTo>
                      <a:lnTo>
                        <a:pt x="594" y="1116"/>
                      </a:lnTo>
                      <a:lnTo>
                        <a:pt x="594" y="1116"/>
                      </a:lnTo>
                      <a:lnTo>
                        <a:pt x="600" y="1064"/>
                      </a:lnTo>
                      <a:lnTo>
                        <a:pt x="600" y="1064"/>
                      </a:lnTo>
                      <a:lnTo>
                        <a:pt x="604" y="1018"/>
                      </a:lnTo>
                      <a:lnTo>
                        <a:pt x="604" y="1018"/>
                      </a:lnTo>
                      <a:lnTo>
                        <a:pt x="606" y="1002"/>
                      </a:lnTo>
                      <a:lnTo>
                        <a:pt x="606" y="1002"/>
                      </a:lnTo>
                      <a:lnTo>
                        <a:pt x="638" y="996"/>
                      </a:lnTo>
                      <a:lnTo>
                        <a:pt x="670" y="990"/>
                      </a:lnTo>
                      <a:lnTo>
                        <a:pt x="670" y="990"/>
                      </a:lnTo>
                      <a:lnTo>
                        <a:pt x="676" y="1004"/>
                      </a:lnTo>
                      <a:lnTo>
                        <a:pt x="676" y="1004"/>
                      </a:lnTo>
                      <a:lnTo>
                        <a:pt x="696" y="1048"/>
                      </a:lnTo>
                      <a:lnTo>
                        <a:pt x="696" y="1048"/>
                      </a:lnTo>
                      <a:lnTo>
                        <a:pt x="718" y="1094"/>
                      </a:lnTo>
                      <a:lnTo>
                        <a:pt x="718" y="1094"/>
                      </a:lnTo>
                      <a:lnTo>
                        <a:pt x="722" y="1100"/>
                      </a:lnTo>
                      <a:lnTo>
                        <a:pt x="726" y="1104"/>
                      </a:lnTo>
                      <a:lnTo>
                        <a:pt x="736" y="1110"/>
                      </a:lnTo>
                      <a:lnTo>
                        <a:pt x="746" y="1112"/>
                      </a:lnTo>
                      <a:lnTo>
                        <a:pt x="758" y="1110"/>
                      </a:lnTo>
                      <a:lnTo>
                        <a:pt x="758" y="1110"/>
                      </a:lnTo>
                      <a:lnTo>
                        <a:pt x="768" y="1104"/>
                      </a:lnTo>
                      <a:lnTo>
                        <a:pt x="776" y="1094"/>
                      </a:lnTo>
                      <a:lnTo>
                        <a:pt x="780" y="1084"/>
                      </a:lnTo>
                      <a:lnTo>
                        <a:pt x="780" y="1078"/>
                      </a:lnTo>
                      <a:lnTo>
                        <a:pt x="778" y="1072"/>
                      </a:lnTo>
                      <a:lnTo>
                        <a:pt x="778" y="1072"/>
                      </a:lnTo>
                      <a:lnTo>
                        <a:pt x="766" y="1022"/>
                      </a:lnTo>
                      <a:lnTo>
                        <a:pt x="766" y="1022"/>
                      </a:lnTo>
                      <a:lnTo>
                        <a:pt x="754" y="976"/>
                      </a:lnTo>
                      <a:lnTo>
                        <a:pt x="754" y="976"/>
                      </a:lnTo>
                      <a:lnTo>
                        <a:pt x="750" y="960"/>
                      </a:lnTo>
                      <a:lnTo>
                        <a:pt x="750" y="960"/>
                      </a:lnTo>
                      <a:lnTo>
                        <a:pt x="778" y="946"/>
                      </a:lnTo>
                      <a:lnTo>
                        <a:pt x="806" y="928"/>
                      </a:lnTo>
                      <a:lnTo>
                        <a:pt x="806" y="928"/>
                      </a:lnTo>
                      <a:lnTo>
                        <a:pt x="818" y="940"/>
                      </a:lnTo>
                      <a:lnTo>
                        <a:pt x="818" y="940"/>
                      </a:lnTo>
                      <a:lnTo>
                        <a:pt x="850" y="972"/>
                      </a:lnTo>
                      <a:lnTo>
                        <a:pt x="850" y="972"/>
                      </a:lnTo>
                      <a:lnTo>
                        <a:pt x="888" y="1010"/>
                      </a:lnTo>
                      <a:lnTo>
                        <a:pt x="888" y="1010"/>
                      </a:lnTo>
                      <a:lnTo>
                        <a:pt x="892" y="1014"/>
                      </a:lnTo>
                      <a:lnTo>
                        <a:pt x="898" y="1016"/>
                      </a:lnTo>
                      <a:lnTo>
                        <a:pt x="908" y="1018"/>
                      </a:lnTo>
                      <a:lnTo>
                        <a:pt x="920" y="1016"/>
                      </a:lnTo>
                      <a:lnTo>
                        <a:pt x="930" y="1010"/>
                      </a:lnTo>
                      <a:lnTo>
                        <a:pt x="930" y="1010"/>
                      </a:lnTo>
                      <a:lnTo>
                        <a:pt x="938" y="1002"/>
                      </a:lnTo>
                      <a:lnTo>
                        <a:pt x="942" y="990"/>
                      </a:lnTo>
                      <a:lnTo>
                        <a:pt x="942" y="980"/>
                      </a:lnTo>
                      <a:lnTo>
                        <a:pt x="936" y="968"/>
                      </a:lnTo>
                      <a:lnTo>
                        <a:pt x="936" y="968"/>
                      </a:lnTo>
                      <a:lnTo>
                        <a:pt x="906" y="926"/>
                      </a:lnTo>
                      <a:lnTo>
                        <a:pt x="906" y="926"/>
                      </a:lnTo>
                      <a:lnTo>
                        <a:pt x="880" y="886"/>
                      </a:lnTo>
                      <a:lnTo>
                        <a:pt x="880" y="886"/>
                      </a:lnTo>
                      <a:lnTo>
                        <a:pt x="872" y="874"/>
                      </a:lnTo>
                      <a:lnTo>
                        <a:pt x="872" y="874"/>
                      </a:lnTo>
                      <a:lnTo>
                        <a:pt x="892" y="850"/>
                      </a:lnTo>
                      <a:lnTo>
                        <a:pt x="912" y="824"/>
                      </a:lnTo>
                      <a:lnTo>
                        <a:pt x="912" y="824"/>
                      </a:lnTo>
                      <a:lnTo>
                        <a:pt x="928" y="830"/>
                      </a:lnTo>
                      <a:lnTo>
                        <a:pt x="928" y="830"/>
                      </a:lnTo>
                      <a:lnTo>
                        <a:pt x="970" y="850"/>
                      </a:lnTo>
                      <a:lnTo>
                        <a:pt x="970" y="850"/>
                      </a:lnTo>
                      <a:lnTo>
                        <a:pt x="1018" y="872"/>
                      </a:lnTo>
                      <a:lnTo>
                        <a:pt x="1018" y="872"/>
                      </a:lnTo>
                      <a:lnTo>
                        <a:pt x="1024" y="874"/>
                      </a:lnTo>
                      <a:lnTo>
                        <a:pt x="1028" y="874"/>
                      </a:lnTo>
                      <a:lnTo>
                        <a:pt x="1040" y="872"/>
                      </a:lnTo>
                      <a:lnTo>
                        <a:pt x="1050" y="866"/>
                      </a:lnTo>
                      <a:lnTo>
                        <a:pt x="1058" y="858"/>
                      </a:lnTo>
                      <a:lnTo>
                        <a:pt x="1058" y="858"/>
                      </a:lnTo>
                      <a:lnTo>
                        <a:pt x="1062" y="846"/>
                      </a:lnTo>
                      <a:lnTo>
                        <a:pt x="1062" y="836"/>
                      </a:lnTo>
                      <a:lnTo>
                        <a:pt x="1058" y="824"/>
                      </a:lnTo>
                      <a:lnTo>
                        <a:pt x="1054" y="820"/>
                      </a:lnTo>
                      <a:lnTo>
                        <a:pt x="1050" y="816"/>
                      </a:lnTo>
                      <a:lnTo>
                        <a:pt x="1050" y="816"/>
                      </a:lnTo>
                      <a:lnTo>
                        <a:pt x="1006" y="786"/>
                      </a:lnTo>
                      <a:lnTo>
                        <a:pt x="1006" y="786"/>
                      </a:lnTo>
                      <a:lnTo>
                        <a:pt x="968" y="758"/>
                      </a:lnTo>
                      <a:lnTo>
                        <a:pt x="968" y="758"/>
                      </a:lnTo>
                      <a:lnTo>
                        <a:pt x="956" y="750"/>
                      </a:lnTo>
                      <a:lnTo>
                        <a:pt x="956" y="750"/>
                      </a:lnTo>
                      <a:lnTo>
                        <a:pt x="968" y="720"/>
                      </a:lnTo>
                      <a:lnTo>
                        <a:pt x="978" y="688"/>
                      </a:lnTo>
                      <a:lnTo>
                        <a:pt x="978" y="688"/>
                      </a:lnTo>
                      <a:lnTo>
                        <a:pt x="994" y="690"/>
                      </a:lnTo>
                      <a:lnTo>
                        <a:pt x="994" y="690"/>
                      </a:lnTo>
                      <a:lnTo>
                        <a:pt x="1040" y="694"/>
                      </a:lnTo>
                      <a:lnTo>
                        <a:pt x="1040" y="694"/>
                      </a:lnTo>
                      <a:lnTo>
                        <a:pt x="1092" y="698"/>
                      </a:lnTo>
                      <a:lnTo>
                        <a:pt x="1092" y="698"/>
                      </a:lnTo>
                      <a:lnTo>
                        <a:pt x="1098" y="698"/>
                      </a:lnTo>
                      <a:lnTo>
                        <a:pt x="1104" y="696"/>
                      </a:lnTo>
                      <a:lnTo>
                        <a:pt x="1114" y="690"/>
                      </a:lnTo>
                      <a:lnTo>
                        <a:pt x="1122" y="682"/>
                      </a:lnTo>
                      <a:lnTo>
                        <a:pt x="1126" y="672"/>
                      </a:lnTo>
                      <a:lnTo>
                        <a:pt x="1126" y="672"/>
                      </a:lnTo>
                      <a:lnTo>
                        <a:pt x="1126" y="660"/>
                      </a:lnTo>
                      <a:lnTo>
                        <a:pt x="1122" y="648"/>
                      </a:lnTo>
                      <a:lnTo>
                        <a:pt x="1114" y="640"/>
                      </a:lnTo>
                      <a:lnTo>
                        <a:pt x="1110" y="636"/>
                      </a:lnTo>
                      <a:lnTo>
                        <a:pt x="1104" y="634"/>
                      </a:lnTo>
                      <a:close/>
                      <a:moveTo>
                        <a:pt x="670" y="572"/>
                      </a:moveTo>
                      <a:lnTo>
                        <a:pt x="670" y="572"/>
                      </a:lnTo>
                      <a:lnTo>
                        <a:pt x="668" y="594"/>
                      </a:lnTo>
                      <a:lnTo>
                        <a:pt x="662" y="614"/>
                      </a:lnTo>
                      <a:lnTo>
                        <a:pt x="652" y="632"/>
                      </a:lnTo>
                      <a:lnTo>
                        <a:pt x="638" y="648"/>
                      </a:lnTo>
                      <a:lnTo>
                        <a:pt x="622" y="660"/>
                      </a:lnTo>
                      <a:lnTo>
                        <a:pt x="604" y="670"/>
                      </a:lnTo>
                      <a:lnTo>
                        <a:pt x="584" y="678"/>
                      </a:lnTo>
                      <a:lnTo>
                        <a:pt x="562" y="680"/>
                      </a:lnTo>
                      <a:lnTo>
                        <a:pt x="562" y="680"/>
                      </a:lnTo>
                      <a:lnTo>
                        <a:pt x="542" y="678"/>
                      </a:lnTo>
                      <a:lnTo>
                        <a:pt x="520" y="670"/>
                      </a:lnTo>
                      <a:lnTo>
                        <a:pt x="502" y="660"/>
                      </a:lnTo>
                      <a:lnTo>
                        <a:pt x="486" y="648"/>
                      </a:lnTo>
                      <a:lnTo>
                        <a:pt x="474" y="632"/>
                      </a:lnTo>
                      <a:lnTo>
                        <a:pt x="464" y="614"/>
                      </a:lnTo>
                      <a:lnTo>
                        <a:pt x="458" y="594"/>
                      </a:lnTo>
                      <a:lnTo>
                        <a:pt x="456" y="572"/>
                      </a:lnTo>
                      <a:lnTo>
                        <a:pt x="456" y="572"/>
                      </a:lnTo>
                      <a:lnTo>
                        <a:pt x="458" y="550"/>
                      </a:lnTo>
                      <a:lnTo>
                        <a:pt x="464" y="530"/>
                      </a:lnTo>
                      <a:lnTo>
                        <a:pt x="474" y="512"/>
                      </a:lnTo>
                      <a:lnTo>
                        <a:pt x="486" y="496"/>
                      </a:lnTo>
                      <a:lnTo>
                        <a:pt x="502" y="482"/>
                      </a:lnTo>
                      <a:lnTo>
                        <a:pt x="520" y="472"/>
                      </a:lnTo>
                      <a:lnTo>
                        <a:pt x="542" y="466"/>
                      </a:lnTo>
                      <a:lnTo>
                        <a:pt x="562" y="464"/>
                      </a:lnTo>
                      <a:lnTo>
                        <a:pt x="562" y="464"/>
                      </a:lnTo>
                      <a:lnTo>
                        <a:pt x="584" y="466"/>
                      </a:lnTo>
                      <a:lnTo>
                        <a:pt x="604" y="472"/>
                      </a:lnTo>
                      <a:lnTo>
                        <a:pt x="622" y="482"/>
                      </a:lnTo>
                      <a:lnTo>
                        <a:pt x="638" y="496"/>
                      </a:lnTo>
                      <a:lnTo>
                        <a:pt x="652" y="512"/>
                      </a:lnTo>
                      <a:lnTo>
                        <a:pt x="662" y="530"/>
                      </a:lnTo>
                      <a:lnTo>
                        <a:pt x="668" y="550"/>
                      </a:lnTo>
                      <a:lnTo>
                        <a:pt x="670" y="57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2" name="Freeform 80"/>
                <p:cNvSpPr>
                  <a:spLocks/>
                </p:cNvSpPr>
                <p:nvPr/>
              </p:nvSpPr>
              <p:spPr bwMode="auto">
                <a:xfrm>
                  <a:off x="5065" y="2278"/>
                  <a:ext cx="1126" cy="1144"/>
                </a:xfrm>
                <a:custGeom>
                  <a:avLst/>
                  <a:gdLst>
                    <a:gd name="T0" fmla="*/ 992 w 1126"/>
                    <a:gd name="T1" fmla="*/ 604 h 1144"/>
                    <a:gd name="T2" fmla="*/ 1054 w 1126"/>
                    <a:gd name="T3" fmla="*/ 522 h 1144"/>
                    <a:gd name="T4" fmla="*/ 1126 w 1126"/>
                    <a:gd name="T5" fmla="*/ 472 h 1144"/>
                    <a:gd name="T6" fmla="*/ 1040 w 1126"/>
                    <a:gd name="T7" fmla="*/ 450 h 1144"/>
                    <a:gd name="T8" fmla="*/ 968 w 1126"/>
                    <a:gd name="T9" fmla="*/ 384 h 1144"/>
                    <a:gd name="T10" fmla="*/ 1062 w 1126"/>
                    <a:gd name="T11" fmla="*/ 308 h 1144"/>
                    <a:gd name="T12" fmla="*/ 1018 w 1126"/>
                    <a:gd name="T13" fmla="*/ 272 h 1144"/>
                    <a:gd name="T14" fmla="*/ 892 w 1126"/>
                    <a:gd name="T15" fmla="*/ 294 h 1144"/>
                    <a:gd name="T16" fmla="*/ 936 w 1126"/>
                    <a:gd name="T17" fmla="*/ 176 h 1144"/>
                    <a:gd name="T18" fmla="*/ 908 w 1126"/>
                    <a:gd name="T19" fmla="*/ 126 h 1144"/>
                    <a:gd name="T20" fmla="*/ 818 w 1126"/>
                    <a:gd name="T21" fmla="*/ 204 h 1144"/>
                    <a:gd name="T22" fmla="*/ 766 w 1126"/>
                    <a:gd name="T23" fmla="*/ 122 h 1144"/>
                    <a:gd name="T24" fmla="*/ 758 w 1126"/>
                    <a:gd name="T25" fmla="*/ 34 h 1144"/>
                    <a:gd name="T26" fmla="*/ 696 w 1126"/>
                    <a:gd name="T27" fmla="*/ 96 h 1144"/>
                    <a:gd name="T28" fmla="*/ 604 w 1126"/>
                    <a:gd name="T29" fmla="*/ 126 h 1144"/>
                    <a:gd name="T30" fmla="*/ 574 w 1126"/>
                    <a:gd name="T31" fmla="*/ 2 h 1144"/>
                    <a:gd name="T32" fmla="*/ 530 w 1126"/>
                    <a:gd name="T33" fmla="*/ 28 h 1144"/>
                    <a:gd name="T34" fmla="*/ 456 w 1126"/>
                    <a:gd name="T35" fmla="*/ 154 h 1144"/>
                    <a:gd name="T36" fmla="*/ 400 w 1126"/>
                    <a:gd name="T37" fmla="*/ 40 h 1144"/>
                    <a:gd name="T38" fmla="*/ 346 w 1126"/>
                    <a:gd name="T39" fmla="*/ 70 h 1144"/>
                    <a:gd name="T40" fmla="*/ 348 w 1126"/>
                    <a:gd name="T41" fmla="*/ 198 h 1144"/>
                    <a:gd name="T42" fmla="*/ 238 w 1126"/>
                    <a:gd name="T43" fmla="*/ 134 h 1144"/>
                    <a:gd name="T44" fmla="*/ 184 w 1126"/>
                    <a:gd name="T45" fmla="*/ 154 h 1144"/>
                    <a:gd name="T46" fmla="*/ 254 w 1126"/>
                    <a:gd name="T47" fmla="*/ 270 h 1144"/>
                    <a:gd name="T48" fmla="*/ 156 w 1126"/>
                    <a:gd name="T49" fmla="*/ 294 h 1144"/>
                    <a:gd name="T50" fmla="*/ 68 w 1126"/>
                    <a:gd name="T51" fmla="*/ 286 h 1144"/>
                    <a:gd name="T52" fmla="*/ 118 w 1126"/>
                    <a:gd name="T53" fmla="*/ 358 h 1144"/>
                    <a:gd name="T54" fmla="*/ 132 w 1126"/>
                    <a:gd name="T55" fmla="*/ 454 h 1144"/>
                    <a:gd name="T56" fmla="*/ 12 w 1126"/>
                    <a:gd name="T57" fmla="*/ 452 h 1144"/>
                    <a:gd name="T58" fmla="*/ 22 w 1126"/>
                    <a:gd name="T59" fmla="*/ 508 h 1144"/>
                    <a:gd name="T60" fmla="*/ 132 w 1126"/>
                    <a:gd name="T61" fmla="*/ 572 h 1144"/>
                    <a:gd name="T62" fmla="*/ 22 w 1126"/>
                    <a:gd name="T63" fmla="*/ 634 h 1144"/>
                    <a:gd name="T64" fmla="*/ 22 w 1126"/>
                    <a:gd name="T65" fmla="*/ 696 h 1144"/>
                    <a:gd name="T66" fmla="*/ 148 w 1126"/>
                    <a:gd name="T67" fmla="*/ 688 h 1144"/>
                    <a:gd name="T68" fmla="*/ 118 w 1126"/>
                    <a:gd name="T69" fmla="*/ 786 h 1144"/>
                    <a:gd name="T70" fmla="*/ 68 w 1126"/>
                    <a:gd name="T71" fmla="*/ 858 h 1144"/>
                    <a:gd name="T72" fmla="*/ 156 w 1126"/>
                    <a:gd name="T73" fmla="*/ 850 h 1144"/>
                    <a:gd name="T74" fmla="*/ 246 w 1126"/>
                    <a:gd name="T75" fmla="*/ 886 h 1144"/>
                    <a:gd name="T76" fmla="*/ 188 w 1126"/>
                    <a:gd name="T77" fmla="*/ 1002 h 1144"/>
                    <a:gd name="T78" fmla="*/ 238 w 1126"/>
                    <a:gd name="T79" fmla="*/ 1010 h 1144"/>
                    <a:gd name="T80" fmla="*/ 376 w 1126"/>
                    <a:gd name="T81" fmla="*/ 960 h 1144"/>
                    <a:gd name="T82" fmla="*/ 346 w 1126"/>
                    <a:gd name="T83" fmla="*/ 1084 h 1144"/>
                    <a:gd name="T84" fmla="*/ 406 w 1126"/>
                    <a:gd name="T85" fmla="*/ 1094 h 1144"/>
                    <a:gd name="T86" fmla="*/ 488 w 1126"/>
                    <a:gd name="T87" fmla="*/ 996 h 1144"/>
                    <a:gd name="T88" fmla="*/ 530 w 1126"/>
                    <a:gd name="T89" fmla="*/ 1116 h 1144"/>
                    <a:gd name="T90" fmla="*/ 584 w 1126"/>
                    <a:gd name="T91" fmla="*/ 1136 h 1144"/>
                    <a:gd name="T92" fmla="*/ 606 w 1126"/>
                    <a:gd name="T93" fmla="*/ 1002 h 1144"/>
                    <a:gd name="T94" fmla="*/ 696 w 1126"/>
                    <a:gd name="T95" fmla="*/ 1048 h 1144"/>
                    <a:gd name="T96" fmla="*/ 758 w 1126"/>
                    <a:gd name="T97" fmla="*/ 1110 h 1144"/>
                    <a:gd name="T98" fmla="*/ 766 w 1126"/>
                    <a:gd name="T99" fmla="*/ 1022 h 1144"/>
                    <a:gd name="T100" fmla="*/ 818 w 1126"/>
                    <a:gd name="T101" fmla="*/ 940 h 1144"/>
                    <a:gd name="T102" fmla="*/ 908 w 1126"/>
                    <a:gd name="T103" fmla="*/ 1018 h 1144"/>
                    <a:gd name="T104" fmla="*/ 936 w 1126"/>
                    <a:gd name="T105" fmla="*/ 968 h 1144"/>
                    <a:gd name="T106" fmla="*/ 912 w 1126"/>
                    <a:gd name="T107" fmla="*/ 824 h 1144"/>
                    <a:gd name="T108" fmla="*/ 1024 w 1126"/>
                    <a:gd name="T109" fmla="*/ 874 h 1144"/>
                    <a:gd name="T110" fmla="*/ 1058 w 1126"/>
                    <a:gd name="T111" fmla="*/ 824 h 1144"/>
                    <a:gd name="T112" fmla="*/ 956 w 1126"/>
                    <a:gd name="T113" fmla="*/ 750 h 1144"/>
                    <a:gd name="T114" fmla="*/ 1040 w 1126"/>
                    <a:gd name="T115" fmla="*/ 694 h 1144"/>
                    <a:gd name="T116" fmla="*/ 1126 w 1126"/>
                    <a:gd name="T117" fmla="*/ 672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6" h="1144">
                      <a:moveTo>
                        <a:pt x="1104" y="634"/>
                      </a:moveTo>
                      <a:lnTo>
                        <a:pt x="1104" y="634"/>
                      </a:lnTo>
                      <a:lnTo>
                        <a:pt x="1054" y="620"/>
                      </a:lnTo>
                      <a:lnTo>
                        <a:pt x="1054" y="620"/>
                      </a:lnTo>
                      <a:lnTo>
                        <a:pt x="1008" y="608"/>
                      </a:lnTo>
                      <a:lnTo>
                        <a:pt x="1008" y="608"/>
                      </a:lnTo>
                      <a:lnTo>
                        <a:pt x="992" y="604"/>
                      </a:lnTo>
                      <a:lnTo>
                        <a:pt x="992" y="604"/>
                      </a:lnTo>
                      <a:lnTo>
                        <a:pt x="994" y="572"/>
                      </a:lnTo>
                      <a:lnTo>
                        <a:pt x="994" y="572"/>
                      </a:lnTo>
                      <a:lnTo>
                        <a:pt x="992" y="540"/>
                      </a:lnTo>
                      <a:lnTo>
                        <a:pt x="992" y="540"/>
                      </a:lnTo>
                      <a:lnTo>
                        <a:pt x="1008" y="536"/>
                      </a:lnTo>
                      <a:lnTo>
                        <a:pt x="1008" y="536"/>
                      </a:lnTo>
                      <a:lnTo>
                        <a:pt x="1054" y="522"/>
                      </a:lnTo>
                      <a:lnTo>
                        <a:pt x="1054" y="522"/>
                      </a:lnTo>
                      <a:lnTo>
                        <a:pt x="1104" y="508"/>
                      </a:lnTo>
                      <a:lnTo>
                        <a:pt x="1104" y="508"/>
                      </a:lnTo>
                      <a:lnTo>
                        <a:pt x="1110" y="506"/>
                      </a:lnTo>
                      <a:lnTo>
                        <a:pt x="1114" y="504"/>
                      </a:lnTo>
                      <a:lnTo>
                        <a:pt x="1122" y="494"/>
                      </a:lnTo>
                      <a:lnTo>
                        <a:pt x="1126" y="484"/>
                      </a:lnTo>
                      <a:lnTo>
                        <a:pt x="1126" y="472"/>
                      </a:lnTo>
                      <a:lnTo>
                        <a:pt x="1126" y="472"/>
                      </a:lnTo>
                      <a:lnTo>
                        <a:pt x="1122" y="462"/>
                      </a:lnTo>
                      <a:lnTo>
                        <a:pt x="1114" y="452"/>
                      </a:lnTo>
                      <a:lnTo>
                        <a:pt x="1104" y="448"/>
                      </a:lnTo>
                      <a:lnTo>
                        <a:pt x="1098" y="446"/>
                      </a:lnTo>
                      <a:lnTo>
                        <a:pt x="1092" y="446"/>
                      </a:lnTo>
                      <a:lnTo>
                        <a:pt x="1092" y="446"/>
                      </a:lnTo>
                      <a:lnTo>
                        <a:pt x="1040" y="450"/>
                      </a:lnTo>
                      <a:lnTo>
                        <a:pt x="1040" y="450"/>
                      </a:lnTo>
                      <a:lnTo>
                        <a:pt x="994" y="454"/>
                      </a:lnTo>
                      <a:lnTo>
                        <a:pt x="994" y="454"/>
                      </a:lnTo>
                      <a:lnTo>
                        <a:pt x="978" y="454"/>
                      </a:lnTo>
                      <a:lnTo>
                        <a:pt x="978" y="454"/>
                      </a:lnTo>
                      <a:lnTo>
                        <a:pt x="968" y="424"/>
                      </a:lnTo>
                      <a:lnTo>
                        <a:pt x="956" y="394"/>
                      </a:lnTo>
                      <a:lnTo>
                        <a:pt x="956" y="394"/>
                      </a:lnTo>
                      <a:lnTo>
                        <a:pt x="968" y="384"/>
                      </a:lnTo>
                      <a:lnTo>
                        <a:pt x="968" y="384"/>
                      </a:lnTo>
                      <a:lnTo>
                        <a:pt x="1006" y="358"/>
                      </a:lnTo>
                      <a:lnTo>
                        <a:pt x="1006" y="358"/>
                      </a:lnTo>
                      <a:lnTo>
                        <a:pt x="1050" y="328"/>
                      </a:lnTo>
                      <a:lnTo>
                        <a:pt x="1050" y="328"/>
                      </a:lnTo>
                      <a:lnTo>
                        <a:pt x="1054" y="324"/>
                      </a:lnTo>
                      <a:lnTo>
                        <a:pt x="1058" y="318"/>
                      </a:lnTo>
                      <a:lnTo>
                        <a:pt x="1062" y="308"/>
                      </a:lnTo>
                      <a:lnTo>
                        <a:pt x="1062" y="296"/>
                      </a:lnTo>
                      <a:lnTo>
                        <a:pt x="1058" y="286"/>
                      </a:lnTo>
                      <a:lnTo>
                        <a:pt x="1058" y="286"/>
                      </a:lnTo>
                      <a:lnTo>
                        <a:pt x="1050" y="276"/>
                      </a:lnTo>
                      <a:lnTo>
                        <a:pt x="1040" y="270"/>
                      </a:lnTo>
                      <a:lnTo>
                        <a:pt x="1028" y="270"/>
                      </a:lnTo>
                      <a:lnTo>
                        <a:pt x="1024" y="270"/>
                      </a:lnTo>
                      <a:lnTo>
                        <a:pt x="1018" y="272"/>
                      </a:lnTo>
                      <a:lnTo>
                        <a:pt x="1018" y="272"/>
                      </a:lnTo>
                      <a:lnTo>
                        <a:pt x="970" y="294"/>
                      </a:lnTo>
                      <a:lnTo>
                        <a:pt x="970" y="294"/>
                      </a:lnTo>
                      <a:lnTo>
                        <a:pt x="928" y="314"/>
                      </a:lnTo>
                      <a:lnTo>
                        <a:pt x="928" y="314"/>
                      </a:lnTo>
                      <a:lnTo>
                        <a:pt x="912" y="320"/>
                      </a:lnTo>
                      <a:lnTo>
                        <a:pt x="912" y="320"/>
                      </a:lnTo>
                      <a:lnTo>
                        <a:pt x="892" y="294"/>
                      </a:lnTo>
                      <a:lnTo>
                        <a:pt x="872" y="270"/>
                      </a:lnTo>
                      <a:lnTo>
                        <a:pt x="872" y="270"/>
                      </a:lnTo>
                      <a:lnTo>
                        <a:pt x="880" y="256"/>
                      </a:lnTo>
                      <a:lnTo>
                        <a:pt x="880" y="256"/>
                      </a:lnTo>
                      <a:lnTo>
                        <a:pt x="908" y="218"/>
                      </a:lnTo>
                      <a:lnTo>
                        <a:pt x="908" y="218"/>
                      </a:lnTo>
                      <a:lnTo>
                        <a:pt x="936" y="176"/>
                      </a:lnTo>
                      <a:lnTo>
                        <a:pt x="936" y="176"/>
                      </a:lnTo>
                      <a:lnTo>
                        <a:pt x="940" y="170"/>
                      </a:lnTo>
                      <a:lnTo>
                        <a:pt x="942" y="164"/>
                      </a:lnTo>
                      <a:lnTo>
                        <a:pt x="942" y="154"/>
                      </a:lnTo>
                      <a:lnTo>
                        <a:pt x="938" y="142"/>
                      </a:lnTo>
                      <a:lnTo>
                        <a:pt x="930" y="134"/>
                      </a:lnTo>
                      <a:lnTo>
                        <a:pt x="930" y="134"/>
                      </a:lnTo>
                      <a:lnTo>
                        <a:pt x="920" y="128"/>
                      </a:lnTo>
                      <a:lnTo>
                        <a:pt x="908" y="126"/>
                      </a:lnTo>
                      <a:lnTo>
                        <a:pt x="898" y="128"/>
                      </a:lnTo>
                      <a:lnTo>
                        <a:pt x="892" y="130"/>
                      </a:lnTo>
                      <a:lnTo>
                        <a:pt x="888" y="134"/>
                      </a:lnTo>
                      <a:lnTo>
                        <a:pt x="888" y="134"/>
                      </a:lnTo>
                      <a:lnTo>
                        <a:pt x="850" y="170"/>
                      </a:lnTo>
                      <a:lnTo>
                        <a:pt x="850" y="170"/>
                      </a:lnTo>
                      <a:lnTo>
                        <a:pt x="818" y="204"/>
                      </a:lnTo>
                      <a:lnTo>
                        <a:pt x="818" y="204"/>
                      </a:lnTo>
                      <a:lnTo>
                        <a:pt x="806" y="216"/>
                      </a:lnTo>
                      <a:lnTo>
                        <a:pt x="806" y="216"/>
                      </a:lnTo>
                      <a:lnTo>
                        <a:pt x="778" y="198"/>
                      </a:lnTo>
                      <a:lnTo>
                        <a:pt x="750" y="182"/>
                      </a:lnTo>
                      <a:lnTo>
                        <a:pt x="750" y="182"/>
                      </a:lnTo>
                      <a:lnTo>
                        <a:pt x="754" y="168"/>
                      </a:lnTo>
                      <a:lnTo>
                        <a:pt x="754" y="168"/>
                      </a:lnTo>
                      <a:lnTo>
                        <a:pt x="766" y="122"/>
                      </a:lnTo>
                      <a:lnTo>
                        <a:pt x="766" y="122"/>
                      </a:lnTo>
                      <a:lnTo>
                        <a:pt x="778" y="70"/>
                      </a:lnTo>
                      <a:lnTo>
                        <a:pt x="778" y="70"/>
                      </a:lnTo>
                      <a:lnTo>
                        <a:pt x="780" y="60"/>
                      </a:lnTo>
                      <a:lnTo>
                        <a:pt x="776" y="48"/>
                      </a:lnTo>
                      <a:lnTo>
                        <a:pt x="768" y="40"/>
                      </a:lnTo>
                      <a:lnTo>
                        <a:pt x="758" y="34"/>
                      </a:lnTo>
                      <a:lnTo>
                        <a:pt x="758" y="34"/>
                      </a:lnTo>
                      <a:lnTo>
                        <a:pt x="746" y="32"/>
                      </a:lnTo>
                      <a:lnTo>
                        <a:pt x="736" y="34"/>
                      </a:lnTo>
                      <a:lnTo>
                        <a:pt x="726" y="40"/>
                      </a:lnTo>
                      <a:lnTo>
                        <a:pt x="722" y="44"/>
                      </a:lnTo>
                      <a:lnTo>
                        <a:pt x="718" y="50"/>
                      </a:lnTo>
                      <a:lnTo>
                        <a:pt x="718" y="50"/>
                      </a:lnTo>
                      <a:lnTo>
                        <a:pt x="696" y="96"/>
                      </a:lnTo>
                      <a:lnTo>
                        <a:pt x="696" y="96"/>
                      </a:lnTo>
                      <a:lnTo>
                        <a:pt x="676" y="138"/>
                      </a:lnTo>
                      <a:lnTo>
                        <a:pt x="676" y="138"/>
                      </a:lnTo>
                      <a:lnTo>
                        <a:pt x="670" y="154"/>
                      </a:lnTo>
                      <a:lnTo>
                        <a:pt x="670" y="154"/>
                      </a:lnTo>
                      <a:lnTo>
                        <a:pt x="638" y="146"/>
                      </a:lnTo>
                      <a:lnTo>
                        <a:pt x="606" y="142"/>
                      </a:lnTo>
                      <a:lnTo>
                        <a:pt x="606" y="142"/>
                      </a:lnTo>
                      <a:lnTo>
                        <a:pt x="604" y="126"/>
                      </a:lnTo>
                      <a:lnTo>
                        <a:pt x="604" y="126"/>
                      </a:lnTo>
                      <a:lnTo>
                        <a:pt x="600" y="80"/>
                      </a:lnTo>
                      <a:lnTo>
                        <a:pt x="600" y="80"/>
                      </a:lnTo>
                      <a:lnTo>
                        <a:pt x="594" y="28"/>
                      </a:lnTo>
                      <a:lnTo>
                        <a:pt x="594" y="28"/>
                      </a:lnTo>
                      <a:lnTo>
                        <a:pt x="592" y="16"/>
                      </a:lnTo>
                      <a:lnTo>
                        <a:pt x="584" y="8"/>
                      </a:lnTo>
                      <a:lnTo>
                        <a:pt x="574" y="2"/>
                      </a:lnTo>
                      <a:lnTo>
                        <a:pt x="562" y="0"/>
                      </a:lnTo>
                      <a:lnTo>
                        <a:pt x="562" y="0"/>
                      </a:lnTo>
                      <a:lnTo>
                        <a:pt x="552" y="2"/>
                      </a:lnTo>
                      <a:lnTo>
                        <a:pt x="542" y="8"/>
                      </a:lnTo>
                      <a:lnTo>
                        <a:pt x="534" y="16"/>
                      </a:lnTo>
                      <a:lnTo>
                        <a:pt x="532" y="22"/>
                      </a:lnTo>
                      <a:lnTo>
                        <a:pt x="530" y="28"/>
                      </a:lnTo>
                      <a:lnTo>
                        <a:pt x="530" y="28"/>
                      </a:lnTo>
                      <a:lnTo>
                        <a:pt x="526" y="80"/>
                      </a:lnTo>
                      <a:lnTo>
                        <a:pt x="526" y="80"/>
                      </a:lnTo>
                      <a:lnTo>
                        <a:pt x="522" y="126"/>
                      </a:lnTo>
                      <a:lnTo>
                        <a:pt x="522" y="126"/>
                      </a:lnTo>
                      <a:lnTo>
                        <a:pt x="520" y="142"/>
                      </a:lnTo>
                      <a:lnTo>
                        <a:pt x="520" y="142"/>
                      </a:lnTo>
                      <a:lnTo>
                        <a:pt x="488" y="146"/>
                      </a:lnTo>
                      <a:lnTo>
                        <a:pt x="456" y="154"/>
                      </a:lnTo>
                      <a:lnTo>
                        <a:pt x="456" y="154"/>
                      </a:lnTo>
                      <a:lnTo>
                        <a:pt x="450" y="138"/>
                      </a:lnTo>
                      <a:lnTo>
                        <a:pt x="450" y="138"/>
                      </a:lnTo>
                      <a:lnTo>
                        <a:pt x="430" y="96"/>
                      </a:lnTo>
                      <a:lnTo>
                        <a:pt x="430" y="96"/>
                      </a:lnTo>
                      <a:lnTo>
                        <a:pt x="406" y="50"/>
                      </a:lnTo>
                      <a:lnTo>
                        <a:pt x="406" y="50"/>
                      </a:lnTo>
                      <a:lnTo>
                        <a:pt x="400" y="40"/>
                      </a:lnTo>
                      <a:lnTo>
                        <a:pt x="390" y="34"/>
                      </a:lnTo>
                      <a:lnTo>
                        <a:pt x="378" y="32"/>
                      </a:lnTo>
                      <a:lnTo>
                        <a:pt x="368" y="34"/>
                      </a:lnTo>
                      <a:lnTo>
                        <a:pt x="368" y="34"/>
                      </a:lnTo>
                      <a:lnTo>
                        <a:pt x="358" y="40"/>
                      </a:lnTo>
                      <a:lnTo>
                        <a:pt x="350" y="48"/>
                      </a:lnTo>
                      <a:lnTo>
                        <a:pt x="346" y="60"/>
                      </a:lnTo>
                      <a:lnTo>
                        <a:pt x="346" y="70"/>
                      </a:lnTo>
                      <a:lnTo>
                        <a:pt x="346" y="70"/>
                      </a:lnTo>
                      <a:lnTo>
                        <a:pt x="360" y="122"/>
                      </a:lnTo>
                      <a:lnTo>
                        <a:pt x="360" y="122"/>
                      </a:lnTo>
                      <a:lnTo>
                        <a:pt x="372" y="168"/>
                      </a:lnTo>
                      <a:lnTo>
                        <a:pt x="372" y="168"/>
                      </a:lnTo>
                      <a:lnTo>
                        <a:pt x="376" y="182"/>
                      </a:lnTo>
                      <a:lnTo>
                        <a:pt x="376" y="182"/>
                      </a:lnTo>
                      <a:lnTo>
                        <a:pt x="348" y="198"/>
                      </a:lnTo>
                      <a:lnTo>
                        <a:pt x="320" y="216"/>
                      </a:lnTo>
                      <a:lnTo>
                        <a:pt x="320" y="216"/>
                      </a:lnTo>
                      <a:lnTo>
                        <a:pt x="308" y="204"/>
                      </a:lnTo>
                      <a:lnTo>
                        <a:pt x="308" y="204"/>
                      </a:lnTo>
                      <a:lnTo>
                        <a:pt x="274" y="170"/>
                      </a:lnTo>
                      <a:lnTo>
                        <a:pt x="274" y="170"/>
                      </a:lnTo>
                      <a:lnTo>
                        <a:pt x="238" y="134"/>
                      </a:lnTo>
                      <a:lnTo>
                        <a:pt x="238" y="134"/>
                      </a:lnTo>
                      <a:lnTo>
                        <a:pt x="234" y="130"/>
                      </a:lnTo>
                      <a:lnTo>
                        <a:pt x="228" y="128"/>
                      </a:lnTo>
                      <a:lnTo>
                        <a:pt x="216" y="126"/>
                      </a:lnTo>
                      <a:lnTo>
                        <a:pt x="206" y="128"/>
                      </a:lnTo>
                      <a:lnTo>
                        <a:pt x="196" y="134"/>
                      </a:lnTo>
                      <a:lnTo>
                        <a:pt x="196" y="134"/>
                      </a:lnTo>
                      <a:lnTo>
                        <a:pt x="188" y="142"/>
                      </a:lnTo>
                      <a:lnTo>
                        <a:pt x="184" y="154"/>
                      </a:lnTo>
                      <a:lnTo>
                        <a:pt x="184" y="164"/>
                      </a:lnTo>
                      <a:lnTo>
                        <a:pt x="188" y="176"/>
                      </a:lnTo>
                      <a:lnTo>
                        <a:pt x="188" y="176"/>
                      </a:lnTo>
                      <a:lnTo>
                        <a:pt x="218" y="218"/>
                      </a:lnTo>
                      <a:lnTo>
                        <a:pt x="218" y="218"/>
                      </a:lnTo>
                      <a:lnTo>
                        <a:pt x="246" y="256"/>
                      </a:lnTo>
                      <a:lnTo>
                        <a:pt x="246" y="256"/>
                      </a:lnTo>
                      <a:lnTo>
                        <a:pt x="254" y="270"/>
                      </a:lnTo>
                      <a:lnTo>
                        <a:pt x="254" y="270"/>
                      </a:lnTo>
                      <a:lnTo>
                        <a:pt x="232" y="294"/>
                      </a:lnTo>
                      <a:lnTo>
                        <a:pt x="212" y="320"/>
                      </a:lnTo>
                      <a:lnTo>
                        <a:pt x="212" y="320"/>
                      </a:lnTo>
                      <a:lnTo>
                        <a:pt x="198" y="314"/>
                      </a:lnTo>
                      <a:lnTo>
                        <a:pt x="198" y="314"/>
                      </a:lnTo>
                      <a:lnTo>
                        <a:pt x="156" y="294"/>
                      </a:lnTo>
                      <a:lnTo>
                        <a:pt x="156" y="294"/>
                      </a:lnTo>
                      <a:lnTo>
                        <a:pt x="108" y="272"/>
                      </a:lnTo>
                      <a:lnTo>
                        <a:pt x="108" y="272"/>
                      </a:lnTo>
                      <a:lnTo>
                        <a:pt x="102" y="270"/>
                      </a:lnTo>
                      <a:lnTo>
                        <a:pt x="96" y="270"/>
                      </a:lnTo>
                      <a:lnTo>
                        <a:pt x="86" y="270"/>
                      </a:lnTo>
                      <a:lnTo>
                        <a:pt x="76" y="276"/>
                      </a:lnTo>
                      <a:lnTo>
                        <a:pt x="68" y="286"/>
                      </a:lnTo>
                      <a:lnTo>
                        <a:pt x="68" y="286"/>
                      </a:lnTo>
                      <a:lnTo>
                        <a:pt x="64" y="296"/>
                      </a:lnTo>
                      <a:lnTo>
                        <a:pt x="64" y="308"/>
                      </a:lnTo>
                      <a:lnTo>
                        <a:pt x="68" y="318"/>
                      </a:lnTo>
                      <a:lnTo>
                        <a:pt x="72" y="324"/>
                      </a:lnTo>
                      <a:lnTo>
                        <a:pt x="76" y="328"/>
                      </a:lnTo>
                      <a:lnTo>
                        <a:pt x="76" y="328"/>
                      </a:lnTo>
                      <a:lnTo>
                        <a:pt x="118" y="358"/>
                      </a:lnTo>
                      <a:lnTo>
                        <a:pt x="118" y="358"/>
                      </a:lnTo>
                      <a:lnTo>
                        <a:pt x="156" y="384"/>
                      </a:lnTo>
                      <a:lnTo>
                        <a:pt x="156" y="384"/>
                      </a:lnTo>
                      <a:lnTo>
                        <a:pt x="170" y="394"/>
                      </a:lnTo>
                      <a:lnTo>
                        <a:pt x="170" y="394"/>
                      </a:lnTo>
                      <a:lnTo>
                        <a:pt x="158" y="424"/>
                      </a:lnTo>
                      <a:lnTo>
                        <a:pt x="148" y="454"/>
                      </a:lnTo>
                      <a:lnTo>
                        <a:pt x="148" y="454"/>
                      </a:lnTo>
                      <a:lnTo>
                        <a:pt x="132" y="454"/>
                      </a:lnTo>
                      <a:lnTo>
                        <a:pt x="132" y="454"/>
                      </a:lnTo>
                      <a:lnTo>
                        <a:pt x="84" y="450"/>
                      </a:lnTo>
                      <a:lnTo>
                        <a:pt x="84" y="450"/>
                      </a:lnTo>
                      <a:lnTo>
                        <a:pt x="32" y="446"/>
                      </a:lnTo>
                      <a:lnTo>
                        <a:pt x="32" y="446"/>
                      </a:lnTo>
                      <a:lnTo>
                        <a:pt x="26" y="446"/>
                      </a:lnTo>
                      <a:lnTo>
                        <a:pt x="22" y="448"/>
                      </a:lnTo>
                      <a:lnTo>
                        <a:pt x="12" y="452"/>
                      </a:lnTo>
                      <a:lnTo>
                        <a:pt x="4" y="462"/>
                      </a:lnTo>
                      <a:lnTo>
                        <a:pt x="0" y="472"/>
                      </a:lnTo>
                      <a:lnTo>
                        <a:pt x="0" y="472"/>
                      </a:lnTo>
                      <a:lnTo>
                        <a:pt x="0" y="484"/>
                      </a:lnTo>
                      <a:lnTo>
                        <a:pt x="4" y="494"/>
                      </a:lnTo>
                      <a:lnTo>
                        <a:pt x="12" y="504"/>
                      </a:lnTo>
                      <a:lnTo>
                        <a:pt x="22" y="508"/>
                      </a:lnTo>
                      <a:lnTo>
                        <a:pt x="22" y="508"/>
                      </a:lnTo>
                      <a:lnTo>
                        <a:pt x="72" y="522"/>
                      </a:lnTo>
                      <a:lnTo>
                        <a:pt x="72" y="522"/>
                      </a:lnTo>
                      <a:lnTo>
                        <a:pt x="118" y="536"/>
                      </a:lnTo>
                      <a:lnTo>
                        <a:pt x="118" y="536"/>
                      </a:lnTo>
                      <a:lnTo>
                        <a:pt x="132" y="540"/>
                      </a:lnTo>
                      <a:lnTo>
                        <a:pt x="132" y="540"/>
                      </a:lnTo>
                      <a:lnTo>
                        <a:pt x="132" y="572"/>
                      </a:lnTo>
                      <a:lnTo>
                        <a:pt x="132" y="572"/>
                      </a:lnTo>
                      <a:lnTo>
                        <a:pt x="132" y="604"/>
                      </a:lnTo>
                      <a:lnTo>
                        <a:pt x="132" y="604"/>
                      </a:lnTo>
                      <a:lnTo>
                        <a:pt x="118" y="608"/>
                      </a:lnTo>
                      <a:lnTo>
                        <a:pt x="118" y="608"/>
                      </a:lnTo>
                      <a:lnTo>
                        <a:pt x="72" y="620"/>
                      </a:lnTo>
                      <a:lnTo>
                        <a:pt x="72" y="620"/>
                      </a:lnTo>
                      <a:lnTo>
                        <a:pt x="22" y="634"/>
                      </a:lnTo>
                      <a:lnTo>
                        <a:pt x="22" y="634"/>
                      </a:lnTo>
                      <a:lnTo>
                        <a:pt x="12" y="640"/>
                      </a:lnTo>
                      <a:lnTo>
                        <a:pt x="4" y="648"/>
                      </a:lnTo>
                      <a:lnTo>
                        <a:pt x="0" y="660"/>
                      </a:lnTo>
                      <a:lnTo>
                        <a:pt x="0" y="672"/>
                      </a:lnTo>
                      <a:lnTo>
                        <a:pt x="0" y="672"/>
                      </a:lnTo>
                      <a:lnTo>
                        <a:pt x="4" y="682"/>
                      </a:lnTo>
                      <a:lnTo>
                        <a:pt x="12" y="690"/>
                      </a:lnTo>
                      <a:lnTo>
                        <a:pt x="22" y="696"/>
                      </a:lnTo>
                      <a:lnTo>
                        <a:pt x="26" y="698"/>
                      </a:lnTo>
                      <a:lnTo>
                        <a:pt x="32" y="698"/>
                      </a:lnTo>
                      <a:lnTo>
                        <a:pt x="32" y="698"/>
                      </a:lnTo>
                      <a:lnTo>
                        <a:pt x="84" y="694"/>
                      </a:lnTo>
                      <a:lnTo>
                        <a:pt x="84" y="694"/>
                      </a:lnTo>
                      <a:lnTo>
                        <a:pt x="132" y="690"/>
                      </a:lnTo>
                      <a:lnTo>
                        <a:pt x="132" y="690"/>
                      </a:lnTo>
                      <a:lnTo>
                        <a:pt x="148" y="688"/>
                      </a:lnTo>
                      <a:lnTo>
                        <a:pt x="148" y="688"/>
                      </a:lnTo>
                      <a:lnTo>
                        <a:pt x="158" y="720"/>
                      </a:lnTo>
                      <a:lnTo>
                        <a:pt x="170" y="750"/>
                      </a:lnTo>
                      <a:lnTo>
                        <a:pt x="170" y="750"/>
                      </a:lnTo>
                      <a:lnTo>
                        <a:pt x="156" y="758"/>
                      </a:lnTo>
                      <a:lnTo>
                        <a:pt x="156" y="758"/>
                      </a:lnTo>
                      <a:lnTo>
                        <a:pt x="118" y="786"/>
                      </a:lnTo>
                      <a:lnTo>
                        <a:pt x="118" y="786"/>
                      </a:lnTo>
                      <a:lnTo>
                        <a:pt x="76" y="816"/>
                      </a:lnTo>
                      <a:lnTo>
                        <a:pt x="76" y="816"/>
                      </a:lnTo>
                      <a:lnTo>
                        <a:pt x="72" y="820"/>
                      </a:lnTo>
                      <a:lnTo>
                        <a:pt x="68" y="824"/>
                      </a:lnTo>
                      <a:lnTo>
                        <a:pt x="64" y="836"/>
                      </a:lnTo>
                      <a:lnTo>
                        <a:pt x="64" y="846"/>
                      </a:lnTo>
                      <a:lnTo>
                        <a:pt x="68" y="858"/>
                      </a:lnTo>
                      <a:lnTo>
                        <a:pt x="68" y="858"/>
                      </a:lnTo>
                      <a:lnTo>
                        <a:pt x="76" y="866"/>
                      </a:lnTo>
                      <a:lnTo>
                        <a:pt x="86" y="872"/>
                      </a:lnTo>
                      <a:lnTo>
                        <a:pt x="96" y="874"/>
                      </a:lnTo>
                      <a:lnTo>
                        <a:pt x="102" y="874"/>
                      </a:lnTo>
                      <a:lnTo>
                        <a:pt x="108" y="872"/>
                      </a:lnTo>
                      <a:lnTo>
                        <a:pt x="108" y="872"/>
                      </a:lnTo>
                      <a:lnTo>
                        <a:pt x="156" y="850"/>
                      </a:lnTo>
                      <a:lnTo>
                        <a:pt x="156" y="850"/>
                      </a:lnTo>
                      <a:lnTo>
                        <a:pt x="198" y="830"/>
                      </a:lnTo>
                      <a:lnTo>
                        <a:pt x="198" y="830"/>
                      </a:lnTo>
                      <a:lnTo>
                        <a:pt x="212" y="824"/>
                      </a:lnTo>
                      <a:lnTo>
                        <a:pt x="212" y="824"/>
                      </a:lnTo>
                      <a:lnTo>
                        <a:pt x="232" y="850"/>
                      </a:lnTo>
                      <a:lnTo>
                        <a:pt x="254" y="874"/>
                      </a:lnTo>
                      <a:lnTo>
                        <a:pt x="254" y="874"/>
                      </a:lnTo>
                      <a:lnTo>
                        <a:pt x="246" y="886"/>
                      </a:lnTo>
                      <a:lnTo>
                        <a:pt x="246" y="886"/>
                      </a:lnTo>
                      <a:lnTo>
                        <a:pt x="218" y="926"/>
                      </a:lnTo>
                      <a:lnTo>
                        <a:pt x="218" y="926"/>
                      </a:lnTo>
                      <a:lnTo>
                        <a:pt x="188" y="968"/>
                      </a:lnTo>
                      <a:lnTo>
                        <a:pt x="188" y="968"/>
                      </a:lnTo>
                      <a:lnTo>
                        <a:pt x="184" y="980"/>
                      </a:lnTo>
                      <a:lnTo>
                        <a:pt x="184" y="990"/>
                      </a:lnTo>
                      <a:lnTo>
                        <a:pt x="188" y="1002"/>
                      </a:lnTo>
                      <a:lnTo>
                        <a:pt x="196" y="1010"/>
                      </a:lnTo>
                      <a:lnTo>
                        <a:pt x="196" y="1010"/>
                      </a:lnTo>
                      <a:lnTo>
                        <a:pt x="206" y="1016"/>
                      </a:lnTo>
                      <a:lnTo>
                        <a:pt x="216" y="1018"/>
                      </a:lnTo>
                      <a:lnTo>
                        <a:pt x="228" y="1016"/>
                      </a:lnTo>
                      <a:lnTo>
                        <a:pt x="234" y="1014"/>
                      </a:lnTo>
                      <a:lnTo>
                        <a:pt x="238" y="1010"/>
                      </a:lnTo>
                      <a:lnTo>
                        <a:pt x="238" y="1010"/>
                      </a:lnTo>
                      <a:lnTo>
                        <a:pt x="274" y="972"/>
                      </a:lnTo>
                      <a:lnTo>
                        <a:pt x="274" y="972"/>
                      </a:lnTo>
                      <a:lnTo>
                        <a:pt x="308" y="940"/>
                      </a:lnTo>
                      <a:lnTo>
                        <a:pt x="308" y="940"/>
                      </a:lnTo>
                      <a:lnTo>
                        <a:pt x="320" y="928"/>
                      </a:lnTo>
                      <a:lnTo>
                        <a:pt x="320" y="928"/>
                      </a:lnTo>
                      <a:lnTo>
                        <a:pt x="348" y="946"/>
                      </a:lnTo>
                      <a:lnTo>
                        <a:pt x="376" y="960"/>
                      </a:lnTo>
                      <a:lnTo>
                        <a:pt x="376" y="960"/>
                      </a:lnTo>
                      <a:lnTo>
                        <a:pt x="372" y="976"/>
                      </a:lnTo>
                      <a:lnTo>
                        <a:pt x="372" y="976"/>
                      </a:lnTo>
                      <a:lnTo>
                        <a:pt x="360" y="1022"/>
                      </a:lnTo>
                      <a:lnTo>
                        <a:pt x="360" y="1022"/>
                      </a:lnTo>
                      <a:lnTo>
                        <a:pt x="346" y="1072"/>
                      </a:lnTo>
                      <a:lnTo>
                        <a:pt x="346" y="1072"/>
                      </a:lnTo>
                      <a:lnTo>
                        <a:pt x="346" y="1084"/>
                      </a:lnTo>
                      <a:lnTo>
                        <a:pt x="350" y="1094"/>
                      </a:lnTo>
                      <a:lnTo>
                        <a:pt x="358" y="1104"/>
                      </a:lnTo>
                      <a:lnTo>
                        <a:pt x="368" y="1110"/>
                      </a:lnTo>
                      <a:lnTo>
                        <a:pt x="368" y="1110"/>
                      </a:lnTo>
                      <a:lnTo>
                        <a:pt x="378" y="1112"/>
                      </a:lnTo>
                      <a:lnTo>
                        <a:pt x="390" y="1110"/>
                      </a:lnTo>
                      <a:lnTo>
                        <a:pt x="400" y="1104"/>
                      </a:lnTo>
                      <a:lnTo>
                        <a:pt x="406" y="1094"/>
                      </a:lnTo>
                      <a:lnTo>
                        <a:pt x="406" y="1094"/>
                      </a:lnTo>
                      <a:lnTo>
                        <a:pt x="430" y="1048"/>
                      </a:lnTo>
                      <a:lnTo>
                        <a:pt x="430" y="1048"/>
                      </a:lnTo>
                      <a:lnTo>
                        <a:pt x="450" y="1004"/>
                      </a:lnTo>
                      <a:lnTo>
                        <a:pt x="450" y="1004"/>
                      </a:lnTo>
                      <a:lnTo>
                        <a:pt x="456" y="990"/>
                      </a:lnTo>
                      <a:lnTo>
                        <a:pt x="456" y="990"/>
                      </a:lnTo>
                      <a:lnTo>
                        <a:pt x="488" y="996"/>
                      </a:lnTo>
                      <a:lnTo>
                        <a:pt x="520" y="1002"/>
                      </a:lnTo>
                      <a:lnTo>
                        <a:pt x="520" y="1002"/>
                      </a:lnTo>
                      <a:lnTo>
                        <a:pt x="522" y="1018"/>
                      </a:lnTo>
                      <a:lnTo>
                        <a:pt x="522" y="1018"/>
                      </a:lnTo>
                      <a:lnTo>
                        <a:pt x="526" y="1064"/>
                      </a:lnTo>
                      <a:lnTo>
                        <a:pt x="526" y="1064"/>
                      </a:lnTo>
                      <a:lnTo>
                        <a:pt x="530" y="1116"/>
                      </a:lnTo>
                      <a:lnTo>
                        <a:pt x="530" y="1116"/>
                      </a:lnTo>
                      <a:lnTo>
                        <a:pt x="532" y="1122"/>
                      </a:lnTo>
                      <a:lnTo>
                        <a:pt x="534" y="1128"/>
                      </a:lnTo>
                      <a:lnTo>
                        <a:pt x="542" y="1136"/>
                      </a:lnTo>
                      <a:lnTo>
                        <a:pt x="552" y="1142"/>
                      </a:lnTo>
                      <a:lnTo>
                        <a:pt x="562" y="1144"/>
                      </a:lnTo>
                      <a:lnTo>
                        <a:pt x="562" y="1144"/>
                      </a:lnTo>
                      <a:lnTo>
                        <a:pt x="574" y="1142"/>
                      </a:lnTo>
                      <a:lnTo>
                        <a:pt x="584" y="1136"/>
                      </a:lnTo>
                      <a:lnTo>
                        <a:pt x="592" y="1128"/>
                      </a:lnTo>
                      <a:lnTo>
                        <a:pt x="594" y="1116"/>
                      </a:lnTo>
                      <a:lnTo>
                        <a:pt x="594" y="1116"/>
                      </a:lnTo>
                      <a:lnTo>
                        <a:pt x="600" y="1064"/>
                      </a:lnTo>
                      <a:lnTo>
                        <a:pt x="600" y="1064"/>
                      </a:lnTo>
                      <a:lnTo>
                        <a:pt x="604" y="1018"/>
                      </a:lnTo>
                      <a:lnTo>
                        <a:pt x="604" y="1018"/>
                      </a:lnTo>
                      <a:lnTo>
                        <a:pt x="606" y="1002"/>
                      </a:lnTo>
                      <a:lnTo>
                        <a:pt x="606" y="1002"/>
                      </a:lnTo>
                      <a:lnTo>
                        <a:pt x="638" y="996"/>
                      </a:lnTo>
                      <a:lnTo>
                        <a:pt x="670" y="990"/>
                      </a:lnTo>
                      <a:lnTo>
                        <a:pt x="670" y="990"/>
                      </a:lnTo>
                      <a:lnTo>
                        <a:pt x="676" y="1004"/>
                      </a:lnTo>
                      <a:lnTo>
                        <a:pt x="676" y="1004"/>
                      </a:lnTo>
                      <a:lnTo>
                        <a:pt x="696" y="1048"/>
                      </a:lnTo>
                      <a:lnTo>
                        <a:pt x="696" y="1048"/>
                      </a:lnTo>
                      <a:lnTo>
                        <a:pt x="718" y="1094"/>
                      </a:lnTo>
                      <a:lnTo>
                        <a:pt x="718" y="1094"/>
                      </a:lnTo>
                      <a:lnTo>
                        <a:pt x="722" y="1100"/>
                      </a:lnTo>
                      <a:lnTo>
                        <a:pt x="726" y="1104"/>
                      </a:lnTo>
                      <a:lnTo>
                        <a:pt x="736" y="1110"/>
                      </a:lnTo>
                      <a:lnTo>
                        <a:pt x="746" y="1112"/>
                      </a:lnTo>
                      <a:lnTo>
                        <a:pt x="758" y="1110"/>
                      </a:lnTo>
                      <a:lnTo>
                        <a:pt x="758" y="1110"/>
                      </a:lnTo>
                      <a:lnTo>
                        <a:pt x="768" y="1104"/>
                      </a:lnTo>
                      <a:lnTo>
                        <a:pt x="776" y="1094"/>
                      </a:lnTo>
                      <a:lnTo>
                        <a:pt x="780" y="1084"/>
                      </a:lnTo>
                      <a:lnTo>
                        <a:pt x="780" y="1078"/>
                      </a:lnTo>
                      <a:lnTo>
                        <a:pt x="778" y="1072"/>
                      </a:lnTo>
                      <a:lnTo>
                        <a:pt x="778" y="1072"/>
                      </a:lnTo>
                      <a:lnTo>
                        <a:pt x="766" y="1022"/>
                      </a:lnTo>
                      <a:lnTo>
                        <a:pt x="766" y="1022"/>
                      </a:lnTo>
                      <a:lnTo>
                        <a:pt x="754" y="976"/>
                      </a:lnTo>
                      <a:lnTo>
                        <a:pt x="754" y="976"/>
                      </a:lnTo>
                      <a:lnTo>
                        <a:pt x="750" y="960"/>
                      </a:lnTo>
                      <a:lnTo>
                        <a:pt x="750" y="960"/>
                      </a:lnTo>
                      <a:lnTo>
                        <a:pt x="778" y="946"/>
                      </a:lnTo>
                      <a:lnTo>
                        <a:pt x="806" y="928"/>
                      </a:lnTo>
                      <a:lnTo>
                        <a:pt x="806" y="928"/>
                      </a:lnTo>
                      <a:lnTo>
                        <a:pt x="818" y="940"/>
                      </a:lnTo>
                      <a:lnTo>
                        <a:pt x="818" y="940"/>
                      </a:lnTo>
                      <a:lnTo>
                        <a:pt x="850" y="972"/>
                      </a:lnTo>
                      <a:lnTo>
                        <a:pt x="850" y="972"/>
                      </a:lnTo>
                      <a:lnTo>
                        <a:pt x="888" y="1010"/>
                      </a:lnTo>
                      <a:lnTo>
                        <a:pt x="888" y="1010"/>
                      </a:lnTo>
                      <a:lnTo>
                        <a:pt x="892" y="1014"/>
                      </a:lnTo>
                      <a:lnTo>
                        <a:pt x="898" y="1016"/>
                      </a:lnTo>
                      <a:lnTo>
                        <a:pt x="908" y="1018"/>
                      </a:lnTo>
                      <a:lnTo>
                        <a:pt x="920" y="1016"/>
                      </a:lnTo>
                      <a:lnTo>
                        <a:pt x="930" y="1010"/>
                      </a:lnTo>
                      <a:lnTo>
                        <a:pt x="930" y="1010"/>
                      </a:lnTo>
                      <a:lnTo>
                        <a:pt x="938" y="1002"/>
                      </a:lnTo>
                      <a:lnTo>
                        <a:pt x="942" y="990"/>
                      </a:lnTo>
                      <a:lnTo>
                        <a:pt x="942" y="980"/>
                      </a:lnTo>
                      <a:lnTo>
                        <a:pt x="936" y="968"/>
                      </a:lnTo>
                      <a:lnTo>
                        <a:pt x="936" y="968"/>
                      </a:lnTo>
                      <a:lnTo>
                        <a:pt x="906" y="926"/>
                      </a:lnTo>
                      <a:lnTo>
                        <a:pt x="906" y="926"/>
                      </a:lnTo>
                      <a:lnTo>
                        <a:pt x="880" y="886"/>
                      </a:lnTo>
                      <a:lnTo>
                        <a:pt x="880" y="886"/>
                      </a:lnTo>
                      <a:lnTo>
                        <a:pt x="872" y="874"/>
                      </a:lnTo>
                      <a:lnTo>
                        <a:pt x="872" y="874"/>
                      </a:lnTo>
                      <a:lnTo>
                        <a:pt x="892" y="850"/>
                      </a:lnTo>
                      <a:lnTo>
                        <a:pt x="912" y="824"/>
                      </a:lnTo>
                      <a:lnTo>
                        <a:pt x="912" y="824"/>
                      </a:lnTo>
                      <a:lnTo>
                        <a:pt x="928" y="830"/>
                      </a:lnTo>
                      <a:lnTo>
                        <a:pt x="928" y="830"/>
                      </a:lnTo>
                      <a:lnTo>
                        <a:pt x="970" y="850"/>
                      </a:lnTo>
                      <a:lnTo>
                        <a:pt x="970" y="850"/>
                      </a:lnTo>
                      <a:lnTo>
                        <a:pt x="1018" y="872"/>
                      </a:lnTo>
                      <a:lnTo>
                        <a:pt x="1018" y="872"/>
                      </a:lnTo>
                      <a:lnTo>
                        <a:pt x="1024" y="874"/>
                      </a:lnTo>
                      <a:lnTo>
                        <a:pt x="1028" y="874"/>
                      </a:lnTo>
                      <a:lnTo>
                        <a:pt x="1040" y="872"/>
                      </a:lnTo>
                      <a:lnTo>
                        <a:pt x="1050" y="866"/>
                      </a:lnTo>
                      <a:lnTo>
                        <a:pt x="1058" y="858"/>
                      </a:lnTo>
                      <a:lnTo>
                        <a:pt x="1058" y="858"/>
                      </a:lnTo>
                      <a:lnTo>
                        <a:pt x="1062" y="846"/>
                      </a:lnTo>
                      <a:lnTo>
                        <a:pt x="1062" y="836"/>
                      </a:lnTo>
                      <a:lnTo>
                        <a:pt x="1058" y="824"/>
                      </a:lnTo>
                      <a:lnTo>
                        <a:pt x="1054" y="820"/>
                      </a:lnTo>
                      <a:lnTo>
                        <a:pt x="1050" y="816"/>
                      </a:lnTo>
                      <a:lnTo>
                        <a:pt x="1050" y="816"/>
                      </a:lnTo>
                      <a:lnTo>
                        <a:pt x="1006" y="786"/>
                      </a:lnTo>
                      <a:lnTo>
                        <a:pt x="1006" y="786"/>
                      </a:lnTo>
                      <a:lnTo>
                        <a:pt x="968" y="758"/>
                      </a:lnTo>
                      <a:lnTo>
                        <a:pt x="968" y="758"/>
                      </a:lnTo>
                      <a:lnTo>
                        <a:pt x="956" y="750"/>
                      </a:lnTo>
                      <a:lnTo>
                        <a:pt x="956" y="750"/>
                      </a:lnTo>
                      <a:lnTo>
                        <a:pt x="968" y="720"/>
                      </a:lnTo>
                      <a:lnTo>
                        <a:pt x="978" y="688"/>
                      </a:lnTo>
                      <a:lnTo>
                        <a:pt x="978" y="688"/>
                      </a:lnTo>
                      <a:lnTo>
                        <a:pt x="994" y="690"/>
                      </a:lnTo>
                      <a:lnTo>
                        <a:pt x="994" y="690"/>
                      </a:lnTo>
                      <a:lnTo>
                        <a:pt x="1040" y="694"/>
                      </a:lnTo>
                      <a:lnTo>
                        <a:pt x="1040" y="694"/>
                      </a:lnTo>
                      <a:lnTo>
                        <a:pt x="1092" y="698"/>
                      </a:lnTo>
                      <a:lnTo>
                        <a:pt x="1092" y="698"/>
                      </a:lnTo>
                      <a:lnTo>
                        <a:pt x="1098" y="698"/>
                      </a:lnTo>
                      <a:lnTo>
                        <a:pt x="1104" y="696"/>
                      </a:lnTo>
                      <a:lnTo>
                        <a:pt x="1114" y="690"/>
                      </a:lnTo>
                      <a:lnTo>
                        <a:pt x="1122" y="682"/>
                      </a:lnTo>
                      <a:lnTo>
                        <a:pt x="1126" y="672"/>
                      </a:lnTo>
                      <a:lnTo>
                        <a:pt x="1126" y="672"/>
                      </a:lnTo>
                      <a:lnTo>
                        <a:pt x="1126" y="660"/>
                      </a:lnTo>
                      <a:lnTo>
                        <a:pt x="1122" y="648"/>
                      </a:lnTo>
                      <a:lnTo>
                        <a:pt x="1114" y="640"/>
                      </a:lnTo>
                      <a:lnTo>
                        <a:pt x="1110" y="636"/>
                      </a:lnTo>
                      <a:lnTo>
                        <a:pt x="1104" y="6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3" name="Freeform 81"/>
                <p:cNvSpPr>
                  <a:spLocks/>
                </p:cNvSpPr>
                <p:nvPr/>
              </p:nvSpPr>
              <p:spPr bwMode="auto">
                <a:xfrm>
                  <a:off x="5521" y="2742"/>
                  <a:ext cx="214" cy="216"/>
                </a:xfrm>
                <a:custGeom>
                  <a:avLst/>
                  <a:gdLst>
                    <a:gd name="T0" fmla="*/ 214 w 214"/>
                    <a:gd name="T1" fmla="*/ 108 h 216"/>
                    <a:gd name="T2" fmla="*/ 214 w 214"/>
                    <a:gd name="T3" fmla="*/ 108 h 216"/>
                    <a:gd name="T4" fmla="*/ 212 w 214"/>
                    <a:gd name="T5" fmla="*/ 130 h 216"/>
                    <a:gd name="T6" fmla="*/ 206 w 214"/>
                    <a:gd name="T7" fmla="*/ 150 h 216"/>
                    <a:gd name="T8" fmla="*/ 196 w 214"/>
                    <a:gd name="T9" fmla="*/ 168 h 216"/>
                    <a:gd name="T10" fmla="*/ 182 w 214"/>
                    <a:gd name="T11" fmla="*/ 184 h 216"/>
                    <a:gd name="T12" fmla="*/ 166 w 214"/>
                    <a:gd name="T13" fmla="*/ 196 h 216"/>
                    <a:gd name="T14" fmla="*/ 148 w 214"/>
                    <a:gd name="T15" fmla="*/ 206 h 216"/>
                    <a:gd name="T16" fmla="*/ 128 w 214"/>
                    <a:gd name="T17" fmla="*/ 214 h 216"/>
                    <a:gd name="T18" fmla="*/ 106 w 214"/>
                    <a:gd name="T19" fmla="*/ 216 h 216"/>
                    <a:gd name="T20" fmla="*/ 106 w 214"/>
                    <a:gd name="T21" fmla="*/ 216 h 216"/>
                    <a:gd name="T22" fmla="*/ 86 w 214"/>
                    <a:gd name="T23" fmla="*/ 214 h 216"/>
                    <a:gd name="T24" fmla="*/ 64 w 214"/>
                    <a:gd name="T25" fmla="*/ 206 h 216"/>
                    <a:gd name="T26" fmla="*/ 46 w 214"/>
                    <a:gd name="T27" fmla="*/ 196 h 216"/>
                    <a:gd name="T28" fmla="*/ 30 w 214"/>
                    <a:gd name="T29" fmla="*/ 184 h 216"/>
                    <a:gd name="T30" fmla="*/ 18 w 214"/>
                    <a:gd name="T31" fmla="*/ 168 h 216"/>
                    <a:gd name="T32" fmla="*/ 8 w 214"/>
                    <a:gd name="T33" fmla="*/ 150 h 216"/>
                    <a:gd name="T34" fmla="*/ 2 w 214"/>
                    <a:gd name="T35" fmla="*/ 130 h 216"/>
                    <a:gd name="T36" fmla="*/ 0 w 214"/>
                    <a:gd name="T37" fmla="*/ 108 h 216"/>
                    <a:gd name="T38" fmla="*/ 0 w 214"/>
                    <a:gd name="T39" fmla="*/ 108 h 216"/>
                    <a:gd name="T40" fmla="*/ 2 w 214"/>
                    <a:gd name="T41" fmla="*/ 86 h 216"/>
                    <a:gd name="T42" fmla="*/ 8 w 214"/>
                    <a:gd name="T43" fmla="*/ 66 h 216"/>
                    <a:gd name="T44" fmla="*/ 18 w 214"/>
                    <a:gd name="T45" fmla="*/ 48 h 216"/>
                    <a:gd name="T46" fmla="*/ 30 w 214"/>
                    <a:gd name="T47" fmla="*/ 32 h 216"/>
                    <a:gd name="T48" fmla="*/ 46 w 214"/>
                    <a:gd name="T49" fmla="*/ 18 h 216"/>
                    <a:gd name="T50" fmla="*/ 64 w 214"/>
                    <a:gd name="T51" fmla="*/ 8 h 216"/>
                    <a:gd name="T52" fmla="*/ 86 w 214"/>
                    <a:gd name="T53" fmla="*/ 2 h 216"/>
                    <a:gd name="T54" fmla="*/ 106 w 214"/>
                    <a:gd name="T55" fmla="*/ 0 h 216"/>
                    <a:gd name="T56" fmla="*/ 106 w 214"/>
                    <a:gd name="T57" fmla="*/ 0 h 216"/>
                    <a:gd name="T58" fmla="*/ 128 w 214"/>
                    <a:gd name="T59" fmla="*/ 2 h 216"/>
                    <a:gd name="T60" fmla="*/ 148 w 214"/>
                    <a:gd name="T61" fmla="*/ 8 h 216"/>
                    <a:gd name="T62" fmla="*/ 166 w 214"/>
                    <a:gd name="T63" fmla="*/ 18 h 216"/>
                    <a:gd name="T64" fmla="*/ 182 w 214"/>
                    <a:gd name="T65" fmla="*/ 32 h 216"/>
                    <a:gd name="T66" fmla="*/ 196 w 214"/>
                    <a:gd name="T67" fmla="*/ 48 h 216"/>
                    <a:gd name="T68" fmla="*/ 206 w 214"/>
                    <a:gd name="T69" fmla="*/ 66 h 216"/>
                    <a:gd name="T70" fmla="*/ 212 w 214"/>
                    <a:gd name="T71" fmla="*/ 86 h 216"/>
                    <a:gd name="T72" fmla="*/ 214 w 214"/>
                    <a:gd name="T73" fmla="*/ 1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4" h="216">
                      <a:moveTo>
                        <a:pt x="214" y="108"/>
                      </a:moveTo>
                      <a:lnTo>
                        <a:pt x="214" y="108"/>
                      </a:lnTo>
                      <a:lnTo>
                        <a:pt x="212" y="130"/>
                      </a:lnTo>
                      <a:lnTo>
                        <a:pt x="206" y="150"/>
                      </a:lnTo>
                      <a:lnTo>
                        <a:pt x="196" y="168"/>
                      </a:lnTo>
                      <a:lnTo>
                        <a:pt x="182" y="184"/>
                      </a:lnTo>
                      <a:lnTo>
                        <a:pt x="166" y="196"/>
                      </a:lnTo>
                      <a:lnTo>
                        <a:pt x="148" y="206"/>
                      </a:lnTo>
                      <a:lnTo>
                        <a:pt x="128" y="214"/>
                      </a:lnTo>
                      <a:lnTo>
                        <a:pt x="106" y="216"/>
                      </a:lnTo>
                      <a:lnTo>
                        <a:pt x="106" y="216"/>
                      </a:lnTo>
                      <a:lnTo>
                        <a:pt x="86" y="214"/>
                      </a:lnTo>
                      <a:lnTo>
                        <a:pt x="64" y="206"/>
                      </a:lnTo>
                      <a:lnTo>
                        <a:pt x="46" y="196"/>
                      </a:lnTo>
                      <a:lnTo>
                        <a:pt x="30" y="184"/>
                      </a:lnTo>
                      <a:lnTo>
                        <a:pt x="18" y="168"/>
                      </a:lnTo>
                      <a:lnTo>
                        <a:pt x="8" y="150"/>
                      </a:lnTo>
                      <a:lnTo>
                        <a:pt x="2" y="130"/>
                      </a:lnTo>
                      <a:lnTo>
                        <a:pt x="0" y="108"/>
                      </a:lnTo>
                      <a:lnTo>
                        <a:pt x="0" y="108"/>
                      </a:lnTo>
                      <a:lnTo>
                        <a:pt x="2" y="86"/>
                      </a:lnTo>
                      <a:lnTo>
                        <a:pt x="8" y="66"/>
                      </a:lnTo>
                      <a:lnTo>
                        <a:pt x="18" y="48"/>
                      </a:lnTo>
                      <a:lnTo>
                        <a:pt x="30" y="32"/>
                      </a:lnTo>
                      <a:lnTo>
                        <a:pt x="46" y="18"/>
                      </a:lnTo>
                      <a:lnTo>
                        <a:pt x="64" y="8"/>
                      </a:lnTo>
                      <a:lnTo>
                        <a:pt x="86" y="2"/>
                      </a:lnTo>
                      <a:lnTo>
                        <a:pt x="106" y="0"/>
                      </a:lnTo>
                      <a:lnTo>
                        <a:pt x="106" y="0"/>
                      </a:lnTo>
                      <a:lnTo>
                        <a:pt x="128" y="2"/>
                      </a:lnTo>
                      <a:lnTo>
                        <a:pt x="148" y="8"/>
                      </a:lnTo>
                      <a:lnTo>
                        <a:pt x="166" y="18"/>
                      </a:lnTo>
                      <a:lnTo>
                        <a:pt x="182" y="32"/>
                      </a:lnTo>
                      <a:lnTo>
                        <a:pt x="196" y="48"/>
                      </a:lnTo>
                      <a:lnTo>
                        <a:pt x="206" y="66"/>
                      </a:lnTo>
                      <a:lnTo>
                        <a:pt x="212" y="86"/>
                      </a:lnTo>
                      <a:lnTo>
                        <a:pt x="214"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4" name="Freeform 82"/>
                <p:cNvSpPr>
                  <a:spLocks noEditPoints="1"/>
                </p:cNvSpPr>
                <p:nvPr/>
              </p:nvSpPr>
              <p:spPr bwMode="auto">
                <a:xfrm>
                  <a:off x="5291" y="2512"/>
                  <a:ext cx="674" cy="674"/>
                </a:xfrm>
                <a:custGeom>
                  <a:avLst/>
                  <a:gdLst>
                    <a:gd name="T0" fmla="*/ 670 w 674"/>
                    <a:gd name="T1" fmla="*/ 386 h 674"/>
                    <a:gd name="T2" fmla="*/ 664 w 674"/>
                    <a:gd name="T3" fmla="*/ 254 h 674"/>
                    <a:gd name="T4" fmla="*/ 608 w 674"/>
                    <a:gd name="T5" fmla="*/ 138 h 674"/>
                    <a:gd name="T6" fmla="*/ 512 w 674"/>
                    <a:gd name="T7" fmla="*/ 50 h 674"/>
                    <a:gd name="T8" fmla="*/ 418 w 674"/>
                    <a:gd name="T9" fmla="*/ 10 h 674"/>
                    <a:gd name="T10" fmla="*/ 286 w 674"/>
                    <a:gd name="T11" fmla="*/ 4 h 674"/>
                    <a:gd name="T12" fmla="*/ 164 w 674"/>
                    <a:gd name="T13" fmla="*/ 48 h 674"/>
                    <a:gd name="T14" fmla="*/ 68 w 674"/>
                    <a:gd name="T15" fmla="*/ 134 h 674"/>
                    <a:gd name="T16" fmla="*/ 20 w 674"/>
                    <a:gd name="T17" fmla="*/ 224 h 674"/>
                    <a:gd name="T18" fmla="*/ 0 w 674"/>
                    <a:gd name="T19" fmla="*/ 356 h 674"/>
                    <a:gd name="T20" fmla="*/ 32 w 674"/>
                    <a:gd name="T21" fmla="*/ 482 h 674"/>
                    <a:gd name="T22" fmla="*/ 108 w 674"/>
                    <a:gd name="T23" fmla="*/ 586 h 674"/>
                    <a:gd name="T24" fmla="*/ 222 w 674"/>
                    <a:gd name="T25" fmla="*/ 656 h 674"/>
                    <a:gd name="T26" fmla="*/ 322 w 674"/>
                    <a:gd name="T27" fmla="*/ 674 h 674"/>
                    <a:gd name="T28" fmla="*/ 450 w 674"/>
                    <a:gd name="T29" fmla="*/ 656 h 674"/>
                    <a:gd name="T30" fmla="*/ 562 w 674"/>
                    <a:gd name="T31" fmla="*/ 590 h 674"/>
                    <a:gd name="T32" fmla="*/ 640 w 674"/>
                    <a:gd name="T33" fmla="*/ 484 h 674"/>
                    <a:gd name="T34" fmla="*/ 214 w 674"/>
                    <a:gd name="T35" fmla="*/ 592 h 674"/>
                    <a:gd name="T36" fmla="*/ 264 w 674"/>
                    <a:gd name="T37" fmla="*/ 442 h 674"/>
                    <a:gd name="T38" fmla="*/ 294 w 674"/>
                    <a:gd name="T39" fmla="*/ 456 h 674"/>
                    <a:gd name="T40" fmla="*/ 376 w 674"/>
                    <a:gd name="T41" fmla="*/ 458 h 674"/>
                    <a:gd name="T42" fmla="*/ 440 w 674"/>
                    <a:gd name="T43" fmla="*/ 408 h 674"/>
                    <a:gd name="T44" fmla="*/ 562 w 674"/>
                    <a:gd name="T45" fmla="*/ 506 h 674"/>
                    <a:gd name="T46" fmla="*/ 488 w 674"/>
                    <a:gd name="T47" fmla="*/ 576 h 674"/>
                    <a:gd name="T48" fmla="*/ 396 w 674"/>
                    <a:gd name="T49" fmla="*/ 614 h 674"/>
                    <a:gd name="T50" fmla="*/ 294 w 674"/>
                    <a:gd name="T51" fmla="*/ 616 h 674"/>
                    <a:gd name="T52" fmla="*/ 396 w 674"/>
                    <a:gd name="T53" fmla="*/ 358 h 674"/>
                    <a:gd name="T54" fmla="*/ 364 w 674"/>
                    <a:gd name="T55" fmla="*/ 394 h 674"/>
                    <a:gd name="T56" fmla="*/ 316 w 674"/>
                    <a:gd name="T57" fmla="*/ 396 h 674"/>
                    <a:gd name="T58" fmla="*/ 286 w 674"/>
                    <a:gd name="T59" fmla="*/ 374 h 674"/>
                    <a:gd name="T60" fmla="*/ 274 w 674"/>
                    <a:gd name="T61" fmla="*/ 328 h 674"/>
                    <a:gd name="T62" fmla="*/ 290 w 674"/>
                    <a:gd name="T63" fmla="*/ 296 h 674"/>
                    <a:gd name="T64" fmla="*/ 334 w 674"/>
                    <a:gd name="T65" fmla="*/ 274 h 674"/>
                    <a:gd name="T66" fmla="*/ 370 w 674"/>
                    <a:gd name="T67" fmla="*/ 284 h 674"/>
                    <a:gd name="T68" fmla="*/ 398 w 674"/>
                    <a:gd name="T69" fmla="*/ 322 h 674"/>
                    <a:gd name="T70" fmla="*/ 612 w 674"/>
                    <a:gd name="T71" fmla="*/ 400 h 674"/>
                    <a:gd name="T72" fmla="*/ 458 w 674"/>
                    <a:gd name="T73" fmla="*/ 306 h 674"/>
                    <a:gd name="T74" fmla="*/ 416 w 674"/>
                    <a:gd name="T75" fmla="*/ 240 h 674"/>
                    <a:gd name="T76" fmla="*/ 364 w 674"/>
                    <a:gd name="T77" fmla="*/ 214 h 674"/>
                    <a:gd name="T78" fmla="*/ 350 w 674"/>
                    <a:gd name="T79" fmla="*/ 56 h 674"/>
                    <a:gd name="T80" fmla="*/ 432 w 674"/>
                    <a:gd name="T81" fmla="*/ 72 h 674"/>
                    <a:gd name="T82" fmla="*/ 522 w 674"/>
                    <a:gd name="T83" fmla="*/ 124 h 674"/>
                    <a:gd name="T84" fmla="*/ 584 w 674"/>
                    <a:gd name="T85" fmla="*/ 202 h 674"/>
                    <a:gd name="T86" fmla="*/ 616 w 674"/>
                    <a:gd name="T87" fmla="*/ 298 h 674"/>
                    <a:gd name="T88" fmla="*/ 612 w 674"/>
                    <a:gd name="T89" fmla="*/ 400 h 674"/>
                    <a:gd name="T90" fmla="*/ 102 w 674"/>
                    <a:gd name="T91" fmla="*/ 182 h 674"/>
                    <a:gd name="T92" fmla="*/ 198 w 674"/>
                    <a:gd name="T93" fmla="*/ 92 h 674"/>
                    <a:gd name="T94" fmla="*/ 284 w 674"/>
                    <a:gd name="T95" fmla="*/ 224 h 674"/>
                    <a:gd name="T96" fmla="*/ 236 w 674"/>
                    <a:gd name="T97" fmla="*/ 262 h 674"/>
                    <a:gd name="T98" fmla="*/ 218 w 674"/>
                    <a:gd name="T99" fmla="*/ 296 h 674"/>
                    <a:gd name="T100" fmla="*/ 212 w 674"/>
                    <a:gd name="T101" fmla="*/ 344 h 674"/>
                    <a:gd name="T102" fmla="*/ 102 w 674"/>
                    <a:gd name="T103" fmla="*/ 494 h 674"/>
                    <a:gd name="T104" fmla="*/ 58 w 674"/>
                    <a:gd name="T105" fmla="*/ 374 h 674"/>
                    <a:gd name="T106" fmla="*/ 72 w 674"/>
                    <a:gd name="T107" fmla="*/ 242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4" h="674">
                      <a:moveTo>
                        <a:pt x="654" y="452"/>
                      </a:moveTo>
                      <a:lnTo>
                        <a:pt x="654" y="452"/>
                      </a:lnTo>
                      <a:lnTo>
                        <a:pt x="664" y="418"/>
                      </a:lnTo>
                      <a:lnTo>
                        <a:pt x="670" y="386"/>
                      </a:lnTo>
                      <a:lnTo>
                        <a:pt x="674" y="352"/>
                      </a:lnTo>
                      <a:lnTo>
                        <a:pt x="674" y="320"/>
                      </a:lnTo>
                      <a:lnTo>
                        <a:pt x="670" y="286"/>
                      </a:lnTo>
                      <a:lnTo>
                        <a:pt x="664" y="254"/>
                      </a:lnTo>
                      <a:lnTo>
                        <a:pt x="654" y="224"/>
                      </a:lnTo>
                      <a:lnTo>
                        <a:pt x="642" y="194"/>
                      </a:lnTo>
                      <a:lnTo>
                        <a:pt x="626" y="166"/>
                      </a:lnTo>
                      <a:lnTo>
                        <a:pt x="608" y="138"/>
                      </a:lnTo>
                      <a:lnTo>
                        <a:pt x="588" y="112"/>
                      </a:lnTo>
                      <a:lnTo>
                        <a:pt x="566" y="90"/>
                      </a:lnTo>
                      <a:lnTo>
                        <a:pt x="540" y="68"/>
                      </a:lnTo>
                      <a:lnTo>
                        <a:pt x="512" y="50"/>
                      </a:lnTo>
                      <a:lnTo>
                        <a:pt x="482" y="34"/>
                      </a:lnTo>
                      <a:lnTo>
                        <a:pt x="450" y="20"/>
                      </a:lnTo>
                      <a:lnTo>
                        <a:pt x="450" y="20"/>
                      </a:lnTo>
                      <a:lnTo>
                        <a:pt x="418" y="10"/>
                      </a:lnTo>
                      <a:lnTo>
                        <a:pt x="384" y="4"/>
                      </a:lnTo>
                      <a:lnTo>
                        <a:pt x="352" y="0"/>
                      </a:lnTo>
                      <a:lnTo>
                        <a:pt x="318" y="0"/>
                      </a:lnTo>
                      <a:lnTo>
                        <a:pt x="286" y="4"/>
                      </a:lnTo>
                      <a:lnTo>
                        <a:pt x="254" y="10"/>
                      </a:lnTo>
                      <a:lnTo>
                        <a:pt x="222" y="20"/>
                      </a:lnTo>
                      <a:lnTo>
                        <a:pt x="194" y="32"/>
                      </a:lnTo>
                      <a:lnTo>
                        <a:pt x="164" y="48"/>
                      </a:lnTo>
                      <a:lnTo>
                        <a:pt x="138" y="66"/>
                      </a:lnTo>
                      <a:lnTo>
                        <a:pt x="112" y="86"/>
                      </a:lnTo>
                      <a:lnTo>
                        <a:pt x="88" y="108"/>
                      </a:lnTo>
                      <a:lnTo>
                        <a:pt x="68" y="134"/>
                      </a:lnTo>
                      <a:lnTo>
                        <a:pt x="50" y="162"/>
                      </a:lnTo>
                      <a:lnTo>
                        <a:pt x="32" y="192"/>
                      </a:lnTo>
                      <a:lnTo>
                        <a:pt x="20" y="224"/>
                      </a:lnTo>
                      <a:lnTo>
                        <a:pt x="20" y="224"/>
                      </a:lnTo>
                      <a:lnTo>
                        <a:pt x="10" y="256"/>
                      </a:lnTo>
                      <a:lnTo>
                        <a:pt x="4" y="290"/>
                      </a:lnTo>
                      <a:lnTo>
                        <a:pt x="0" y="324"/>
                      </a:lnTo>
                      <a:lnTo>
                        <a:pt x="0" y="356"/>
                      </a:lnTo>
                      <a:lnTo>
                        <a:pt x="4" y="388"/>
                      </a:lnTo>
                      <a:lnTo>
                        <a:pt x="10" y="420"/>
                      </a:lnTo>
                      <a:lnTo>
                        <a:pt x="20" y="452"/>
                      </a:lnTo>
                      <a:lnTo>
                        <a:pt x="32" y="482"/>
                      </a:lnTo>
                      <a:lnTo>
                        <a:pt x="48" y="510"/>
                      </a:lnTo>
                      <a:lnTo>
                        <a:pt x="66" y="538"/>
                      </a:lnTo>
                      <a:lnTo>
                        <a:pt x="86" y="562"/>
                      </a:lnTo>
                      <a:lnTo>
                        <a:pt x="108" y="586"/>
                      </a:lnTo>
                      <a:lnTo>
                        <a:pt x="134" y="608"/>
                      </a:lnTo>
                      <a:lnTo>
                        <a:pt x="162" y="626"/>
                      </a:lnTo>
                      <a:lnTo>
                        <a:pt x="192" y="642"/>
                      </a:lnTo>
                      <a:lnTo>
                        <a:pt x="222" y="656"/>
                      </a:lnTo>
                      <a:lnTo>
                        <a:pt x="222" y="656"/>
                      </a:lnTo>
                      <a:lnTo>
                        <a:pt x="256" y="666"/>
                      </a:lnTo>
                      <a:lnTo>
                        <a:pt x="290" y="672"/>
                      </a:lnTo>
                      <a:lnTo>
                        <a:pt x="322" y="674"/>
                      </a:lnTo>
                      <a:lnTo>
                        <a:pt x="356" y="674"/>
                      </a:lnTo>
                      <a:lnTo>
                        <a:pt x="388" y="672"/>
                      </a:lnTo>
                      <a:lnTo>
                        <a:pt x="420" y="664"/>
                      </a:lnTo>
                      <a:lnTo>
                        <a:pt x="450" y="656"/>
                      </a:lnTo>
                      <a:lnTo>
                        <a:pt x="480" y="642"/>
                      </a:lnTo>
                      <a:lnTo>
                        <a:pt x="508" y="628"/>
                      </a:lnTo>
                      <a:lnTo>
                        <a:pt x="536" y="610"/>
                      </a:lnTo>
                      <a:lnTo>
                        <a:pt x="562" y="590"/>
                      </a:lnTo>
                      <a:lnTo>
                        <a:pt x="584" y="566"/>
                      </a:lnTo>
                      <a:lnTo>
                        <a:pt x="606" y="542"/>
                      </a:lnTo>
                      <a:lnTo>
                        <a:pt x="624" y="514"/>
                      </a:lnTo>
                      <a:lnTo>
                        <a:pt x="640" y="484"/>
                      </a:lnTo>
                      <a:lnTo>
                        <a:pt x="654" y="452"/>
                      </a:lnTo>
                      <a:close/>
                      <a:moveTo>
                        <a:pt x="242" y="604"/>
                      </a:moveTo>
                      <a:lnTo>
                        <a:pt x="242" y="604"/>
                      </a:lnTo>
                      <a:lnTo>
                        <a:pt x="214" y="592"/>
                      </a:lnTo>
                      <a:lnTo>
                        <a:pt x="190" y="578"/>
                      </a:lnTo>
                      <a:lnTo>
                        <a:pt x="166" y="562"/>
                      </a:lnTo>
                      <a:lnTo>
                        <a:pt x="144" y="544"/>
                      </a:lnTo>
                      <a:lnTo>
                        <a:pt x="264" y="442"/>
                      </a:lnTo>
                      <a:lnTo>
                        <a:pt x="264" y="442"/>
                      </a:lnTo>
                      <a:lnTo>
                        <a:pt x="278" y="450"/>
                      </a:lnTo>
                      <a:lnTo>
                        <a:pt x="294" y="456"/>
                      </a:lnTo>
                      <a:lnTo>
                        <a:pt x="294" y="456"/>
                      </a:lnTo>
                      <a:lnTo>
                        <a:pt x="316" y="462"/>
                      </a:lnTo>
                      <a:lnTo>
                        <a:pt x="336" y="464"/>
                      </a:lnTo>
                      <a:lnTo>
                        <a:pt x="356" y="462"/>
                      </a:lnTo>
                      <a:lnTo>
                        <a:pt x="376" y="458"/>
                      </a:lnTo>
                      <a:lnTo>
                        <a:pt x="396" y="450"/>
                      </a:lnTo>
                      <a:lnTo>
                        <a:pt x="412" y="438"/>
                      </a:lnTo>
                      <a:lnTo>
                        <a:pt x="428" y="424"/>
                      </a:lnTo>
                      <a:lnTo>
                        <a:pt x="440" y="408"/>
                      </a:lnTo>
                      <a:lnTo>
                        <a:pt x="590" y="462"/>
                      </a:lnTo>
                      <a:lnTo>
                        <a:pt x="590" y="462"/>
                      </a:lnTo>
                      <a:lnTo>
                        <a:pt x="576" y="486"/>
                      </a:lnTo>
                      <a:lnTo>
                        <a:pt x="562" y="506"/>
                      </a:lnTo>
                      <a:lnTo>
                        <a:pt x="546" y="526"/>
                      </a:lnTo>
                      <a:lnTo>
                        <a:pt x="528" y="544"/>
                      </a:lnTo>
                      <a:lnTo>
                        <a:pt x="508" y="562"/>
                      </a:lnTo>
                      <a:lnTo>
                        <a:pt x="488" y="576"/>
                      </a:lnTo>
                      <a:lnTo>
                        <a:pt x="466" y="588"/>
                      </a:lnTo>
                      <a:lnTo>
                        <a:pt x="444" y="598"/>
                      </a:lnTo>
                      <a:lnTo>
                        <a:pt x="420" y="608"/>
                      </a:lnTo>
                      <a:lnTo>
                        <a:pt x="396" y="614"/>
                      </a:lnTo>
                      <a:lnTo>
                        <a:pt x="370" y="618"/>
                      </a:lnTo>
                      <a:lnTo>
                        <a:pt x="344" y="620"/>
                      </a:lnTo>
                      <a:lnTo>
                        <a:pt x="318" y="620"/>
                      </a:lnTo>
                      <a:lnTo>
                        <a:pt x="294" y="616"/>
                      </a:lnTo>
                      <a:lnTo>
                        <a:pt x="268" y="612"/>
                      </a:lnTo>
                      <a:lnTo>
                        <a:pt x="242" y="604"/>
                      </a:lnTo>
                      <a:close/>
                      <a:moveTo>
                        <a:pt x="396" y="358"/>
                      </a:moveTo>
                      <a:lnTo>
                        <a:pt x="396" y="358"/>
                      </a:lnTo>
                      <a:lnTo>
                        <a:pt x="390" y="370"/>
                      </a:lnTo>
                      <a:lnTo>
                        <a:pt x="382" y="380"/>
                      </a:lnTo>
                      <a:lnTo>
                        <a:pt x="374" y="388"/>
                      </a:lnTo>
                      <a:lnTo>
                        <a:pt x="364" y="394"/>
                      </a:lnTo>
                      <a:lnTo>
                        <a:pt x="352" y="398"/>
                      </a:lnTo>
                      <a:lnTo>
                        <a:pt x="340" y="400"/>
                      </a:lnTo>
                      <a:lnTo>
                        <a:pt x="328" y="400"/>
                      </a:lnTo>
                      <a:lnTo>
                        <a:pt x="316" y="396"/>
                      </a:lnTo>
                      <a:lnTo>
                        <a:pt x="316" y="396"/>
                      </a:lnTo>
                      <a:lnTo>
                        <a:pt x="304" y="392"/>
                      </a:lnTo>
                      <a:lnTo>
                        <a:pt x="294" y="384"/>
                      </a:lnTo>
                      <a:lnTo>
                        <a:pt x="286" y="374"/>
                      </a:lnTo>
                      <a:lnTo>
                        <a:pt x="280" y="364"/>
                      </a:lnTo>
                      <a:lnTo>
                        <a:pt x="276" y="354"/>
                      </a:lnTo>
                      <a:lnTo>
                        <a:pt x="274" y="342"/>
                      </a:lnTo>
                      <a:lnTo>
                        <a:pt x="274" y="328"/>
                      </a:lnTo>
                      <a:lnTo>
                        <a:pt x="278" y="316"/>
                      </a:lnTo>
                      <a:lnTo>
                        <a:pt x="278" y="316"/>
                      </a:lnTo>
                      <a:lnTo>
                        <a:pt x="284" y="304"/>
                      </a:lnTo>
                      <a:lnTo>
                        <a:pt x="290" y="296"/>
                      </a:lnTo>
                      <a:lnTo>
                        <a:pt x="300" y="286"/>
                      </a:lnTo>
                      <a:lnTo>
                        <a:pt x="310" y="280"/>
                      </a:lnTo>
                      <a:lnTo>
                        <a:pt x="322" y="276"/>
                      </a:lnTo>
                      <a:lnTo>
                        <a:pt x="334" y="274"/>
                      </a:lnTo>
                      <a:lnTo>
                        <a:pt x="346" y="276"/>
                      </a:lnTo>
                      <a:lnTo>
                        <a:pt x="358" y="278"/>
                      </a:lnTo>
                      <a:lnTo>
                        <a:pt x="358" y="278"/>
                      </a:lnTo>
                      <a:lnTo>
                        <a:pt x="370" y="284"/>
                      </a:lnTo>
                      <a:lnTo>
                        <a:pt x="380" y="292"/>
                      </a:lnTo>
                      <a:lnTo>
                        <a:pt x="388" y="300"/>
                      </a:lnTo>
                      <a:lnTo>
                        <a:pt x="394" y="310"/>
                      </a:lnTo>
                      <a:lnTo>
                        <a:pt x="398" y="322"/>
                      </a:lnTo>
                      <a:lnTo>
                        <a:pt x="400" y="334"/>
                      </a:lnTo>
                      <a:lnTo>
                        <a:pt x="398" y="346"/>
                      </a:lnTo>
                      <a:lnTo>
                        <a:pt x="396" y="358"/>
                      </a:lnTo>
                      <a:close/>
                      <a:moveTo>
                        <a:pt x="612" y="400"/>
                      </a:moveTo>
                      <a:lnTo>
                        <a:pt x="462" y="346"/>
                      </a:lnTo>
                      <a:lnTo>
                        <a:pt x="462" y="346"/>
                      </a:lnTo>
                      <a:lnTo>
                        <a:pt x="462" y="326"/>
                      </a:lnTo>
                      <a:lnTo>
                        <a:pt x="458" y="306"/>
                      </a:lnTo>
                      <a:lnTo>
                        <a:pt x="452" y="286"/>
                      </a:lnTo>
                      <a:lnTo>
                        <a:pt x="442" y="270"/>
                      </a:lnTo>
                      <a:lnTo>
                        <a:pt x="430" y="254"/>
                      </a:lnTo>
                      <a:lnTo>
                        <a:pt x="416" y="240"/>
                      </a:lnTo>
                      <a:lnTo>
                        <a:pt x="398" y="228"/>
                      </a:lnTo>
                      <a:lnTo>
                        <a:pt x="380" y="220"/>
                      </a:lnTo>
                      <a:lnTo>
                        <a:pt x="380" y="220"/>
                      </a:lnTo>
                      <a:lnTo>
                        <a:pt x="364" y="214"/>
                      </a:lnTo>
                      <a:lnTo>
                        <a:pt x="348" y="212"/>
                      </a:lnTo>
                      <a:lnTo>
                        <a:pt x="322" y="56"/>
                      </a:lnTo>
                      <a:lnTo>
                        <a:pt x="322" y="56"/>
                      </a:lnTo>
                      <a:lnTo>
                        <a:pt x="350" y="56"/>
                      </a:lnTo>
                      <a:lnTo>
                        <a:pt x="376" y="58"/>
                      </a:lnTo>
                      <a:lnTo>
                        <a:pt x="404" y="64"/>
                      </a:lnTo>
                      <a:lnTo>
                        <a:pt x="432" y="72"/>
                      </a:lnTo>
                      <a:lnTo>
                        <a:pt x="432" y="72"/>
                      </a:lnTo>
                      <a:lnTo>
                        <a:pt x="456" y="82"/>
                      </a:lnTo>
                      <a:lnTo>
                        <a:pt x="480" y="94"/>
                      </a:lnTo>
                      <a:lnTo>
                        <a:pt x="502" y="108"/>
                      </a:lnTo>
                      <a:lnTo>
                        <a:pt x="522" y="124"/>
                      </a:lnTo>
                      <a:lnTo>
                        <a:pt x="540" y="142"/>
                      </a:lnTo>
                      <a:lnTo>
                        <a:pt x="556" y="162"/>
                      </a:lnTo>
                      <a:lnTo>
                        <a:pt x="572" y="182"/>
                      </a:lnTo>
                      <a:lnTo>
                        <a:pt x="584" y="202"/>
                      </a:lnTo>
                      <a:lnTo>
                        <a:pt x="594" y="226"/>
                      </a:lnTo>
                      <a:lnTo>
                        <a:pt x="604" y="248"/>
                      </a:lnTo>
                      <a:lnTo>
                        <a:pt x="610" y="272"/>
                      </a:lnTo>
                      <a:lnTo>
                        <a:pt x="616" y="298"/>
                      </a:lnTo>
                      <a:lnTo>
                        <a:pt x="618" y="322"/>
                      </a:lnTo>
                      <a:lnTo>
                        <a:pt x="618" y="348"/>
                      </a:lnTo>
                      <a:lnTo>
                        <a:pt x="616" y="374"/>
                      </a:lnTo>
                      <a:lnTo>
                        <a:pt x="612" y="400"/>
                      </a:lnTo>
                      <a:close/>
                      <a:moveTo>
                        <a:pt x="72" y="242"/>
                      </a:moveTo>
                      <a:lnTo>
                        <a:pt x="72" y="242"/>
                      </a:lnTo>
                      <a:lnTo>
                        <a:pt x="86" y="210"/>
                      </a:lnTo>
                      <a:lnTo>
                        <a:pt x="102" y="182"/>
                      </a:lnTo>
                      <a:lnTo>
                        <a:pt x="122" y="154"/>
                      </a:lnTo>
                      <a:lnTo>
                        <a:pt x="144" y="132"/>
                      </a:lnTo>
                      <a:lnTo>
                        <a:pt x="170" y="110"/>
                      </a:lnTo>
                      <a:lnTo>
                        <a:pt x="198" y="92"/>
                      </a:lnTo>
                      <a:lnTo>
                        <a:pt x="226" y="78"/>
                      </a:lnTo>
                      <a:lnTo>
                        <a:pt x="256" y="68"/>
                      </a:lnTo>
                      <a:lnTo>
                        <a:pt x="284" y="224"/>
                      </a:lnTo>
                      <a:lnTo>
                        <a:pt x="284" y="224"/>
                      </a:lnTo>
                      <a:lnTo>
                        <a:pt x="262" y="236"/>
                      </a:lnTo>
                      <a:lnTo>
                        <a:pt x="254" y="244"/>
                      </a:lnTo>
                      <a:lnTo>
                        <a:pt x="244" y="252"/>
                      </a:lnTo>
                      <a:lnTo>
                        <a:pt x="236" y="262"/>
                      </a:lnTo>
                      <a:lnTo>
                        <a:pt x="230" y="272"/>
                      </a:lnTo>
                      <a:lnTo>
                        <a:pt x="224" y="284"/>
                      </a:lnTo>
                      <a:lnTo>
                        <a:pt x="218" y="296"/>
                      </a:lnTo>
                      <a:lnTo>
                        <a:pt x="218" y="296"/>
                      </a:lnTo>
                      <a:lnTo>
                        <a:pt x="214" y="308"/>
                      </a:lnTo>
                      <a:lnTo>
                        <a:pt x="212" y="320"/>
                      </a:lnTo>
                      <a:lnTo>
                        <a:pt x="210" y="332"/>
                      </a:lnTo>
                      <a:lnTo>
                        <a:pt x="212" y="344"/>
                      </a:lnTo>
                      <a:lnTo>
                        <a:pt x="214" y="368"/>
                      </a:lnTo>
                      <a:lnTo>
                        <a:pt x="222" y="390"/>
                      </a:lnTo>
                      <a:lnTo>
                        <a:pt x="102" y="494"/>
                      </a:lnTo>
                      <a:lnTo>
                        <a:pt x="102" y="494"/>
                      </a:lnTo>
                      <a:lnTo>
                        <a:pt x="86" y="466"/>
                      </a:lnTo>
                      <a:lnTo>
                        <a:pt x="72" y="436"/>
                      </a:lnTo>
                      <a:lnTo>
                        <a:pt x="64" y="406"/>
                      </a:lnTo>
                      <a:lnTo>
                        <a:pt x="58" y="374"/>
                      </a:lnTo>
                      <a:lnTo>
                        <a:pt x="56" y="342"/>
                      </a:lnTo>
                      <a:lnTo>
                        <a:pt x="56" y="308"/>
                      </a:lnTo>
                      <a:lnTo>
                        <a:pt x="62" y="276"/>
                      </a:lnTo>
                      <a:lnTo>
                        <a:pt x="72" y="242"/>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5" name="Freeform 83"/>
                <p:cNvSpPr>
                  <a:spLocks/>
                </p:cNvSpPr>
                <p:nvPr/>
              </p:nvSpPr>
              <p:spPr bwMode="auto">
                <a:xfrm>
                  <a:off x="5291" y="2512"/>
                  <a:ext cx="674" cy="674"/>
                </a:xfrm>
                <a:custGeom>
                  <a:avLst/>
                  <a:gdLst>
                    <a:gd name="T0" fmla="*/ 654 w 674"/>
                    <a:gd name="T1" fmla="*/ 452 h 674"/>
                    <a:gd name="T2" fmla="*/ 670 w 674"/>
                    <a:gd name="T3" fmla="*/ 386 h 674"/>
                    <a:gd name="T4" fmla="*/ 674 w 674"/>
                    <a:gd name="T5" fmla="*/ 320 h 674"/>
                    <a:gd name="T6" fmla="*/ 664 w 674"/>
                    <a:gd name="T7" fmla="*/ 254 h 674"/>
                    <a:gd name="T8" fmla="*/ 642 w 674"/>
                    <a:gd name="T9" fmla="*/ 194 h 674"/>
                    <a:gd name="T10" fmla="*/ 608 w 674"/>
                    <a:gd name="T11" fmla="*/ 138 h 674"/>
                    <a:gd name="T12" fmla="*/ 566 w 674"/>
                    <a:gd name="T13" fmla="*/ 90 h 674"/>
                    <a:gd name="T14" fmla="*/ 512 w 674"/>
                    <a:gd name="T15" fmla="*/ 50 h 674"/>
                    <a:gd name="T16" fmla="*/ 450 w 674"/>
                    <a:gd name="T17" fmla="*/ 20 h 674"/>
                    <a:gd name="T18" fmla="*/ 418 w 674"/>
                    <a:gd name="T19" fmla="*/ 10 h 674"/>
                    <a:gd name="T20" fmla="*/ 352 w 674"/>
                    <a:gd name="T21" fmla="*/ 0 h 674"/>
                    <a:gd name="T22" fmla="*/ 286 w 674"/>
                    <a:gd name="T23" fmla="*/ 4 h 674"/>
                    <a:gd name="T24" fmla="*/ 222 w 674"/>
                    <a:gd name="T25" fmla="*/ 20 h 674"/>
                    <a:gd name="T26" fmla="*/ 164 w 674"/>
                    <a:gd name="T27" fmla="*/ 48 h 674"/>
                    <a:gd name="T28" fmla="*/ 112 w 674"/>
                    <a:gd name="T29" fmla="*/ 86 h 674"/>
                    <a:gd name="T30" fmla="*/ 68 w 674"/>
                    <a:gd name="T31" fmla="*/ 134 h 674"/>
                    <a:gd name="T32" fmla="*/ 32 w 674"/>
                    <a:gd name="T33" fmla="*/ 192 h 674"/>
                    <a:gd name="T34" fmla="*/ 20 w 674"/>
                    <a:gd name="T35" fmla="*/ 224 h 674"/>
                    <a:gd name="T36" fmla="*/ 4 w 674"/>
                    <a:gd name="T37" fmla="*/ 290 h 674"/>
                    <a:gd name="T38" fmla="*/ 0 w 674"/>
                    <a:gd name="T39" fmla="*/ 356 h 674"/>
                    <a:gd name="T40" fmla="*/ 10 w 674"/>
                    <a:gd name="T41" fmla="*/ 420 h 674"/>
                    <a:gd name="T42" fmla="*/ 32 w 674"/>
                    <a:gd name="T43" fmla="*/ 482 h 674"/>
                    <a:gd name="T44" fmla="*/ 66 w 674"/>
                    <a:gd name="T45" fmla="*/ 538 h 674"/>
                    <a:gd name="T46" fmla="*/ 108 w 674"/>
                    <a:gd name="T47" fmla="*/ 586 h 674"/>
                    <a:gd name="T48" fmla="*/ 162 w 674"/>
                    <a:gd name="T49" fmla="*/ 626 h 674"/>
                    <a:gd name="T50" fmla="*/ 222 w 674"/>
                    <a:gd name="T51" fmla="*/ 656 h 674"/>
                    <a:gd name="T52" fmla="*/ 256 w 674"/>
                    <a:gd name="T53" fmla="*/ 666 h 674"/>
                    <a:gd name="T54" fmla="*/ 322 w 674"/>
                    <a:gd name="T55" fmla="*/ 674 h 674"/>
                    <a:gd name="T56" fmla="*/ 388 w 674"/>
                    <a:gd name="T57" fmla="*/ 672 h 674"/>
                    <a:gd name="T58" fmla="*/ 450 w 674"/>
                    <a:gd name="T59" fmla="*/ 656 h 674"/>
                    <a:gd name="T60" fmla="*/ 508 w 674"/>
                    <a:gd name="T61" fmla="*/ 628 h 674"/>
                    <a:gd name="T62" fmla="*/ 562 w 674"/>
                    <a:gd name="T63" fmla="*/ 590 h 674"/>
                    <a:gd name="T64" fmla="*/ 606 w 674"/>
                    <a:gd name="T65" fmla="*/ 542 h 674"/>
                    <a:gd name="T66" fmla="*/ 640 w 674"/>
                    <a:gd name="T67" fmla="*/ 48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4" h="674">
                      <a:moveTo>
                        <a:pt x="654" y="452"/>
                      </a:moveTo>
                      <a:lnTo>
                        <a:pt x="654" y="452"/>
                      </a:lnTo>
                      <a:lnTo>
                        <a:pt x="664" y="418"/>
                      </a:lnTo>
                      <a:lnTo>
                        <a:pt x="670" y="386"/>
                      </a:lnTo>
                      <a:lnTo>
                        <a:pt x="674" y="352"/>
                      </a:lnTo>
                      <a:lnTo>
                        <a:pt x="674" y="320"/>
                      </a:lnTo>
                      <a:lnTo>
                        <a:pt x="670" y="286"/>
                      </a:lnTo>
                      <a:lnTo>
                        <a:pt x="664" y="254"/>
                      </a:lnTo>
                      <a:lnTo>
                        <a:pt x="654" y="224"/>
                      </a:lnTo>
                      <a:lnTo>
                        <a:pt x="642" y="194"/>
                      </a:lnTo>
                      <a:lnTo>
                        <a:pt x="626" y="166"/>
                      </a:lnTo>
                      <a:lnTo>
                        <a:pt x="608" y="138"/>
                      </a:lnTo>
                      <a:lnTo>
                        <a:pt x="588" y="112"/>
                      </a:lnTo>
                      <a:lnTo>
                        <a:pt x="566" y="90"/>
                      </a:lnTo>
                      <a:lnTo>
                        <a:pt x="540" y="68"/>
                      </a:lnTo>
                      <a:lnTo>
                        <a:pt x="512" y="50"/>
                      </a:lnTo>
                      <a:lnTo>
                        <a:pt x="482" y="34"/>
                      </a:lnTo>
                      <a:lnTo>
                        <a:pt x="450" y="20"/>
                      </a:lnTo>
                      <a:lnTo>
                        <a:pt x="450" y="20"/>
                      </a:lnTo>
                      <a:lnTo>
                        <a:pt x="418" y="10"/>
                      </a:lnTo>
                      <a:lnTo>
                        <a:pt x="384" y="4"/>
                      </a:lnTo>
                      <a:lnTo>
                        <a:pt x="352" y="0"/>
                      </a:lnTo>
                      <a:lnTo>
                        <a:pt x="318" y="0"/>
                      </a:lnTo>
                      <a:lnTo>
                        <a:pt x="286" y="4"/>
                      </a:lnTo>
                      <a:lnTo>
                        <a:pt x="254" y="10"/>
                      </a:lnTo>
                      <a:lnTo>
                        <a:pt x="222" y="20"/>
                      </a:lnTo>
                      <a:lnTo>
                        <a:pt x="194" y="32"/>
                      </a:lnTo>
                      <a:lnTo>
                        <a:pt x="164" y="48"/>
                      </a:lnTo>
                      <a:lnTo>
                        <a:pt x="138" y="66"/>
                      </a:lnTo>
                      <a:lnTo>
                        <a:pt x="112" y="86"/>
                      </a:lnTo>
                      <a:lnTo>
                        <a:pt x="88" y="108"/>
                      </a:lnTo>
                      <a:lnTo>
                        <a:pt x="68" y="134"/>
                      </a:lnTo>
                      <a:lnTo>
                        <a:pt x="50" y="162"/>
                      </a:lnTo>
                      <a:lnTo>
                        <a:pt x="32" y="192"/>
                      </a:lnTo>
                      <a:lnTo>
                        <a:pt x="20" y="224"/>
                      </a:lnTo>
                      <a:lnTo>
                        <a:pt x="20" y="224"/>
                      </a:lnTo>
                      <a:lnTo>
                        <a:pt x="10" y="256"/>
                      </a:lnTo>
                      <a:lnTo>
                        <a:pt x="4" y="290"/>
                      </a:lnTo>
                      <a:lnTo>
                        <a:pt x="0" y="324"/>
                      </a:lnTo>
                      <a:lnTo>
                        <a:pt x="0" y="356"/>
                      </a:lnTo>
                      <a:lnTo>
                        <a:pt x="4" y="388"/>
                      </a:lnTo>
                      <a:lnTo>
                        <a:pt x="10" y="420"/>
                      </a:lnTo>
                      <a:lnTo>
                        <a:pt x="20" y="452"/>
                      </a:lnTo>
                      <a:lnTo>
                        <a:pt x="32" y="482"/>
                      </a:lnTo>
                      <a:lnTo>
                        <a:pt x="48" y="510"/>
                      </a:lnTo>
                      <a:lnTo>
                        <a:pt x="66" y="538"/>
                      </a:lnTo>
                      <a:lnTo>
                        <a:pt x="86" y="562"/>
                      </a:lnTo>
                      <a:lnTo>
                        <a:pt x="108" y="586"/>
                      </a:lnTo>
                      <a:lnTo>
                        <a:pt x="134" y="608"/>
                      </a:lnTo>
                      <a:lnTo>
                        <a:pt x="162" y="626"/>
                      </a:lnTo>
                      <a:lnTo>
                        <a:pt x="192" y="642"/>
                      </a:lnTo>
                      <a:lnTo>
                        <a:pt x="222" y="656"/>
                      </a:lnTo>
                      <a:lnTo>
                        <a:pt x="222" y="656"/>
                      </a:lnTo>
                      <a:lnTo>
                        <a:pt x="256" y="666"/>
                      </a:lnTo>
                      <a:lnTo>
                        <a:pt x="290" y="672"/>
                      </a:lnTo>
                      <a:lnTo>
                        <a:pt x="322" y="674"/>
                      </a:lnTo>
                      <a:lnTo>
                        <a:pt x="356" y="674"/>
                      </a:lnTo>
                      <a:lnTo>
                        <a:pt x="388" y="672"/>
                      </a:lnTo>
                      <a:lnTo>
                        <a:pt x="420" y="664"/>
                      </a:lnTo>
                      <a:lnTo>
                        <a:pt x="450" y="656"/>
                      </a:lnTo>
                      <a:lnTo>
                        <a:pt x="480" y="642"/>
                      </a:lnTo>
                      <a:lnTo>
                        <a:pt x="508" y="628"/>
                      </a:lnTo>
                      <a:lnTo>
                        <a:pt x="536" y="610"/>
                      </a:lnTo>
                      <a:lnTo>
                        <a:pt x="562" y="590"/>
                      </a:lnTo>
                      <a:lnTo>
                        <a:pt x="584" y="566"/>
                      </a:lnTo>
                      <a:lnTo>
                        <a:pt x="606" y="542"/>
                      </a:lnTo>
                      <a:lnTo>
                        <a:pt x="624" y="514"/>
                      </a:lnTo>
                      <a:lnTo>
                        <a:pt x="640" y="484"/>
                      </a:lnTo>
                      <a:lnTo>
                        <a:pt x="654" y="4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6" name="Freeform 84"/>
                <p:cNvSpPr>
                  <a:spLocks/>
                </p:cNvSpPr>
                <p:nvPr/>
              </p:nvSpPr>
              <p:spPr bwMode="auto">
                <a:xfrm>
                  <a:off x="5435" y="2920"/>
                  <a:ext cx="446" cy="212"/>
                </a:xfrm>
                <a:custGeom>
                  <a:avLst/>
                  <a:gdLst>
                    <a:gd name="T0" fmla="*/ 98 w 446"/>
                    <a:gd name="T1" fmla="*/ 196 h 212"/>
                    <a:gd name="T2" fmla="*/ 98 w 446"/>
                    <a:gd name="T3" fmla="*/ 196 h 212"/>
                    <a:gd name="T4" fmla="*/ 70 w 446"/>
                    <a:gd name="T5" fmla="*/ 184 h 212"/>
                    <a:gd name="T6" fmla="*/ 46 w 446"/>
                    <a:gd name="T7" fmla="*/ 170 h 212"/>
                    <a:gd name="T8" fmla="*/ 22 w 446"/>
                    <a:gd name="T9" fmla="*/ 154 h 212"/>
                    <a:gd name="T10" fmla="*/ 0 w 446"/>
                    <a:gd name="T11" fmla="*/ 136 h 212"/>
                    <a:gd name="T12" fmla="*/ 120 w 446"/>
                    <a:gd name="T13" fmla="*/ 34 h 212"/>
                    <a:gd name="T14" fmla="*/ 120 w 446"/>
                    <a:gd name="T15" fmla="*/ 34 h 212"/>
                    <a:gd name="T16" fmla="*/ 134 w 446"/>
                    <a:gd name="T17" fmla="*/ 42 h 212"/>
                    <a:gd name="T18" fmla="*/ 150 w 446"/>
                    <a:gd name="T19" fmla="*/ 48 h 212"/>
                    <a:gd name="T20" fmla="*/ 150 w 446"/>
                    <a:gd name="T21" fmla="*/ 48 h 212"/>
                    <a:gd name="T22" fmla="*/ 172 w 446"/>
                    <a:gd name="T23" fmla="*/ 54 h 212"/>
                    <a:gd name="T24" fmla="*/ 192 w 446"/>
                    <a:gd name="T25" fmla="*/ 56 h 212"/>
                    <a:gd name="T26" fmla="*/ 212 w 446"/>
                    <a:gd name="T27" fmla="*/ 54 h 212"/>
                    <a:gd name="T28" fmla="*/ 232 w 446"/>
                    <a:gd name="T29" fmla="*/ 50 h 212"/>
                    <a:gd name="T30" fmla="*/ 252 w 446"/>
                    <a:gd name="T31" fmla="*/ 42 h 212"/>
                    <a:gd name="T32" fmla="*/ 268 w 446"/>
                    <a:gd name="T33" fmla="*/ 30 h 212"/>
                    <a:gd name="T34" fmla="*/ 284 w 446"/>
                    <a:gd name="T35" fmla="*/ 16 h 212"/>
                    <a:gd name="T36" fmla="*/ 296 w 446"/>
                    <a:gd name="T37" fmla="*/ 0 h 212"/>
                    <a:gd name="T38" fmla="*/ 446 w 446"/>
                    <a:gd name="T39" fmla="*/ 54 h 212"/>
                    <a:gd name="T40" fmla="*/ 446 w 446"/>
                    <a:gd name="T41" fmla="*/ 54 h 212"/>
                    <a:gd name="T42" fmla="*/ 432 w 446"/>
                    <a:gd name="T43" fmla="*/ 78 h 212"/>
                    <a:gd name="T44" fmla="*/ 418 w 446"/>
                    <a:gd name="T45" fmla="*/ 98 h 212"/>
                    <a:gd name="T46" fmla="*/ 402 w 446"/>
                    <a:gd name="T47" fmla="*/ 118 h 212"/>
                    <a:gd name="T48" fmla="*/ 384 w 446"/>
                    <a:gd name="T49" fmla="*/ 136 h 212"/>
                    <a:gd name="T50" fmla="*/ 364 w 446"/>
                    <a:gd name="T51" fmla="*/ 154 h 212"/>
                    <a:gd name="T52" fmla="*/ 344 w 446"/>
                    <a:gd name="T53" fmla="*/ 168 h 212"/>
                    <a:gd name="T54" fmla="*/ 322 w 446"/>
                    <a:gd name="T55" fmla="*/ 180 h 212"/>
                    <a:gd name="T56" fmla="*/ 300 w 446"/>
                    <a:gd name="T57" fmla="*/ 190 h 212"/>
                    <a:gd name="T58" fmla="*/ 276 w 446"/>
                    <a:gd name="T59" fmla="*/ 200 h 212"/>
                    <a:gd name="T60" fmla="*/ 252 w 446"/>
                    <a:gd name="T61" fmla="*/ 206 h 212"/>
                    <a:gd name="T62" fmla="*/ 226 w 446"/>
                    <a:gd name="T63" fmla="*/ 210 h 212"/>
                    <a:gd name="T64" fmla="*/ 200 w 446"/>
                    <a:gd name="T65" fmla="*/ 212 h 212"/>
                    <a:gd name="T66" fmla="*/ 174 w 446"/>
                    <a:gd name="T67" fmla="*/ 212 h 212"/>
                    <a:gd name="T68" fmla="*/ 150 w 446"/>
                    <a:gd name="T69" fmla="*/ 208 h 212"/>
                    <a:gd name="T70" fmla="*/ 124 w 446"/>
                    <a:gd name="T71" fmla="*/ 204 h 212"/>
                    <a:gd name="T72" fmla="*/ 98 w 446"/>
                    <a:gd name="T73" fmla="*/ 19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6" h="212">
                      <a:moveTo>
                        <a:pt x="98" y="196"/>
                      </a:moveTo>
                      <a:lnTo>
                        <a:pt x="98" y="196"/>
                      </a:lnTo>
                      <a:lnTo>
                        <a:pt x="70" y="184"/>
                      </a:lnTo>
                      <a:lnTo>
                        <a:pt x="46" y="170"/>
                      </a:lnTo>
                      <a:lnTo>
                        <a:pt x="22" y="154"/>
                      </a:lnTo>
                      <a:lnTo>
                        <a:pt x="0" y="136"/>
                      </a:lnTo>
                      <a:lnTo>
                        <a:pt x="120" y="34"/>
                      </a:lnTo>
                      <a:lnTo>
                        <a:pt x="120" y="34"/>
                      </a:lnTo>
                      <a:lnTo>
                        <a:pt x="134" y="42"/>
                      </a:lnTo>
                      <a:lnTo>
                        <a:pt x="150" y="48"/>
                      </a:lnTo>
                      <a:lnTo>
                        <a:pt x="150" y="48"/>
                      </a:lnTo>
                      <a:lnTo>
                        <a:pt x="172" y="54"/>
                      </a:lnTo>
                      <a:lnTo>
                        <a:pt x="192" y="56"/>
                      </a:lnTo>
                      <a:lnTo>
                        <a:pt x="212" y="54"/>
                      </a:lnTo>
                      <a:lnTo>
                        <a:pt x="232" y="50"/>
                      </a:lnTo>
                      <a:lnTo>
                        <a:pt x="252" y="42"/>
                      </a:lnTo>
                      <a:lnTo>
                        <a:pt x="268" y="30"/>
                      </a:lnTo>
                      <a:lnTo>
                        <a:pt x="284" y="16"/>
                      </a:lnTo>
                      <a:lnTo>
                        <a:pt x="296" y="0"/>
                      </a:lnTo>
                      <a:lnTo>
                        <a:pt x="446" y="54"/>
                      </a:lnTo>
                      <a:lnTo>
                        <a:pt x="446" y="54"/>
                      </a:lnTo>
                      <a:lnTo>
                        <a:pt x="432" y="78"/>
                      </a:lnTo>
                      <a:lnTo>
                        <a:pt x="418" y="98"/>
                      </a:lnTo>
                      <a:lnTo>
                        <a:pt x="402" y="118"/>
                      </a:lnTo>
                      <a:lnTo>
                        <a:pt x="384" y="136"/>
                      </a:lnTo>
                      <a:lnTo>
                        <a:pt x="364" y="154"/>
                      </a:lnTo>
                      <a:lnTo>
                        <a:pt x="344" y="168"/>
                      </a:lnTo>
                      <a:lnTo>
                        <a:pt x="322" y="180"/>
                      </a:lnTo>
                      <a:lnTo>
                        <a:pt x="300" y="190"/>
                      </a:lnTo>
                      <a:lnTo>
                        <a:pt x="276" y="200"/>
                      </a:lnTo>
                      <a:lnTo>
                        <a:pt x="252" y="206"/>
                      </a:lnTo>
                      <a:lnTo>
                        <a:pt x="226" y="210"/>
                      </a:lnTo>
                      <a:lnTo>
                        <a:pt x="200" y="212"/>
                      </a:lnTo>
                      <a:lnTo>
                        <a:pt x="174" y="212"/>
                      </a:lnTo>
                      <a:lnTo>
                        <a:pt x="150" y="208"/>
                      </a:lnTo>
                      <a:lnTo>
                        <a:pt x="124" y="204"/>
                      </a:lnTo>
                      <a:lnTo>
                        <a:pt x="98" y="1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7" name="Freeform 85"/>
                <p:cNvSpPr>
                  <a:spLocks/>
                </p:cNvSpPr>
                <p:nvPr/>
              </p:nvSpPr>
              <p:spPr bwMode="auto">
                <a:xfrm>
                  <a:off x="5565" y="2786"/>
                  <a:ext cx="126" cy="126"/>
                </a:xfrm>
                <a:custGeom>
                  <a:avLst/>
                  <a:gdLst>
                    <a:gd name="T0" fmla="*/ 122 w 126"/>
                    <a:gd name="T1" fmla="*/ 84 h 126"/>
                    <a:gd name="T2" fmla="*/ 122 w 126"/>
                    <a:gd name="T3" fmla="*/ 84 h 126"/>
                    <a:gd name="T4" fmla="*/ 116 w 126"/>
                    <a:gd name="T5" fmla="*/ 96 h 126"/>
                    <a:gd name="T6" fmla="*/ 108 w 126"/>
                    <a:gd name="T7" fmla="*/ 106 h 126"/>
                    <a:gd name="T8" fmla="*/ 100 w 126"/>
                    <a:gd name="T9" fmla="*/ 114 h 126"/>
                    <a:gd name="T10" fmla="*/ 90 w 126"/>
                    <a:gd name="T11" fmla="*/ 120 h 126"/>
                    <a:gd name="T12" fmla="*/ 78 w 126"/>
                    <a:gd name="T13" fmla="*/ 124 h 126"/>
                    <a:gd name="T14" fmla="*/ 66 w 126"/>
                    <a:gd name="T15" fmla="*/ 126 h 126"/>
                    <a:gd name="T16" fmla="*/ 54 w 126"/>
                    <a:gd name="T17" fmla="*/ 126 h 126"/>
                    <a:gd name="T18" fmla="*/ 42 w 126"/>
                    <a:gd name="T19" fmla="*/ 122 h 126"/>
                    <a:gd name="T20" fmla="*/ 42 w 126"/>
                    <a:gd name="T21" fmla="*/ 122 h 126"/>
                    <a:gd name="T22" fmla="*/ 30 w 126"/>
                    <a:gd name="T23" fmla="*/ 118 h 126"/>
                    <a:gd name="T24" fmla="*/ 20 w 126"/>
                    <a:gd name="T25" fmla="*/ 110 h 126"/>
                    <a:gd name="T26" fmla="*/ 12 w 126"/>
                    <a:gd name="T27" fmla="*/ 100 h 126"/>
                    <a:gd name="T28" fmla="*/ 6 w 126"/>
                    <a:gd name="T29" fmla="*/ 90 h 126"/>
                    <a:gd name="T30" fmla="*/ 2 w 126"/>
                    <a:gd name="T31" fmla="*/ 80 h 126"/>
                    <a:gd name="T32" fmla="*/ 0 w 126"/>
                    <a:gd name="T33" fmla="*/ 68 h 126"/>
                    <a:gd name="T34" fmla="*/ 0 w 126"/>
                    <a:gd name="T35" fmla="*/ 54 h 126"/>
                    <a:gd name="T36" fmla="*/ 4 w 126"/>
                    <a:gd name="T37" fmla="*/ 42 h 126"/>
                    <a:gd name="T38" fmla="*/ 4 w 126"/>
                    <a:gd name="T39" fmla="*/ 42 h 126"/>
                    <a:gd name="T40" fmla="*/ 10 w 126"/>
                    <a:gd name="T41" fmla="*/ 30 h 126"/>
                    <a:gd name="T42" fmla="*/ 16 w 126"/>
                    <a:gd name="T43" fmla="*/ 22 h 126"/>
                    <a:gd name="T44" fmla="*/ 26 w 126"/>
                    <a:gd name="T45" fmla="*/ 12 h 126"/>
                    <a:gd name="T46" fmla="*/ 36 w 126"/>
                    <a:gd name="T47" fmla="*/ 6 h 126"/>
                    <a:gd name="T48" fmla="*/ 48 w 126"/>
                    <a:gd name="T49" fmla="*/ 2 h 126"/>
                    <a:gd name="T50" fmla="*/ 60 w 126"/>
                    <a:gd name="T51" fmla="*/ 0 h 126"/>
                    <a:gd name="T52" fmla="*/ 72 w 126"/>
                    <a:gd name="T53" fmla="*/ 2 h 126"/>
                    <a:gd name="T54" fmla="*/ 84 w 126"/>
                    <a:gd name="T55" fmla="*/ 4 h 126"/>
                    <a:gd name="T56" fmla="*/ 84 w 126"/>
                    <a:gd name="T57" fmla="*/ 4 h 126"/>
                    <a:gd name="T58" fmla="*/ 96 w 126"/>
                    <a:gd name="T59" fmla="*/ 10 h 126"/>
                    <a:gd name="T60" fmla="*/ 106 w 126"/>
                    <a:gd name="T61" fmla="*/ 18 h 126"/>
                    <a:gd name="T62" fmla="*/ 114 w 126"/>
                    <a:gd name="T63" fmla="*/ 26 h 126"/>
                    <a:gd name="T64" fmla="*/ 120 w 126"/>
                    <a:gd name="T65" fmla="*/ 36 h 126"/>
                    <a:gd name="T66" fmla="*/ 124 w 126"/>
                    <a:gd name="T67" fmla="*/ 48 h 126"/>
                    <a:gd name="T68" fmla="*/ 126 w 126"/>
                    <a:gd name="T69" fmla="*/ 60 h 126"/>
                    <a:gd name="T70" fmla="*/ 124 w 126"/>
                    <a:gd name="T71" fmla="*/ 72 h 126"/>
                    <a:gd name="T72" fmla="*/ 122 w 126"/>
                    <a:gd name="T73" fmla="*/ 8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26">
                      <a:moveTo>
                        <a:pt x="122" y="84"/>
                      </a:moveTo>
                      <a:lnTo>
                        <a:pt x="122" y="84"/>
                      </a:lnTo>
                      <a:lnTo>
                        <a:pt x="116" y="96"/>
                      </a:lnTo>
                      <a:lnTo>
                        <a:pt x="108" y="106"/>
                      </a:lnTo>
                      <a:lnTo>
                        <a:pt x="100" y="114"/>
                      </a:lnTo>
                      <a:lnTo>
                        <a:pt x="90" y="120"/>
                      </a:lnTo>
                      <a:lnTo>
                        <a:pt x="78" y="124"/>
                      </a:lnTo>
                      <a:lnTo>
                        <a:pt x="66" y="126"/>
                      </a:lnTo>
                      <a:lnTo>
                        <a:pt x="54" y="126"/>
                      </a:lnTo>
                      <a:lnTo>
                        <a:pt x="42" y="122"/>
                      </a:lnTo>
                      <a:lnTo>
                        <a:pt x="42" y="122"/>
                      </a:lnTo>
                      <a:lnTo>
                        <a:pt x="30" y="118"/>
                      </a:lnTo>
                      <a:lnTo>
                        <a:pt x="20" y="110"/>
                      </a:lnTo>
                      <a:lnTo>
                        <a:pt x="12" y="100"/>
                      </a:lnTo>
                      <a:lnTo>
                        <a:pt x="6" y="90"/>
                      </a:lnTo>
                      <a:lnTo>
                        <a:pt x="2" y="80"/>
                      </a:lnTo>
                      <a:lnTo>
                        <a:pt x="0" y="68"/>
                      </a:lnTo>
                      <a:lnTo>
                        <a:pt x="0" y="54"/>
                      </a:lnTo>
                      <a:lnTo>
                        <a:pt x="4" y="42"/>
                      </a:lnTo>
                      <a:lnTo>
                        <a:pt x="4" y="42"/>
                      </a:lnTo>
                      <a:lnTo>
                        <a:pt x="10" y="30"/>
                      </a:lnTo>
                      <a:lnTo>
                        <a:pt x="16" y="22"/>
                      </a:lnTo>
                      <a:lnTo>
                        <a:pt x="26" y="12"/>
                      </a:lnTo>
                      <a:lnTo>
                        <a:pt x="36" y="6"/>
                      </a:lnTo>
                      <a:lnTo>
                        <a:pt x="48" y="2"/>
                      </a:lnTo>
                      <a:lnTo>
                        <a:pt x="60" y="0"/>
                      </a:lnTo>
                      <a:lnTo>
                        <a:pt x="72" y="2"/>
                      </a:lnTo>
                      <a:lnTo>
                        <a:pt x="84" y="4"/>
                      </a:lnTo>
                      <a:lnTo>
                        <a:pt x="84" y="4"/>
                      </a:lnTo>
                      <a:lnTo>
                        <a:pt x="96" y="10"/>
                      </a:lnTo>
                      <a:lnTo>
                        <a:pt x="106" y="18"/>
                      </a:lnTo>
                      <a:lnTo>
                        <a:pt x="114" y="26"/>
                      </a:lnTo>
                      <a:lnTo>
                        <a:pt x="120" y="36"/>
                      </a:lnTo>
                      <a:lnTo>
                        <a:pt x="124" y="48"/>
                      </a:lnTo>
                      <a:lnTo>
                        <a:pt x="126" y="60"/>
                      </a:lnTo>
                      <a:lnTo>
                        <a:pt x="124" y="72"/>
                      </a:lnTo>
                      <a:lnTo>
                        <a:pt x="122"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8" name="Freeform 86"/>
                <p:cNvSpPr>
                  <a:spLocks/>
                </p:cNvSpPr>
                <p:nvPr/>
              </p:nvSpPr>
              <p:spPr bwMode="auto">
                <a:xfrm>
                  <a:off x="5613" y="2568"/>
                  <a:ext cx="296" cy="344"/>
                </a:xfrm>
                <a:custGeom>
                  <a:avLst/>
                  <a:gdLst>
                    <a:gd name="T0" fmla="*/ 290 w 296"/>
                    <a:gd name="T1" fmla="*/ 344 h 344"/>
                    <a:gd name="T2" fmla="*/ 140 w 296"/>
                    <a:gd name="T3" fmla="*/ 290 h 344"/>
                    <a:gd name="T4" fmla="*/ 140 w 296"/>
                    <a:gd name="T5" fmla="*/ 290 h 344"/>
                    <a:gd name="T6" fmla="*/ 140 w 296"/>
                    <a:gd name="T7" fmla="*/ 270 h 344"/>
                    <a:gd name="T8" fmla="*/ 136 w 296"/>
                    <a:gd name="T9" fmla="*/ 250 h 344"/>
                    <a:gd name="T10" fmla="*/ 130 w 296"/>
                    <a:gd name="T11" fmla="*/ 230 h 344"/>
                    <a:gd name="T12" fmla="*/ 120 w 296"/>
                    <a:gd name="T13" fmla="*/ 214 h 344"/>
                    <a:gd name="T14" fmla="*/ 108 w 296"/>
                    <a:gd name="T15" fmla="*/ 198 h 344"/>
                    <a:gd name="T16" fmla="*/ 94 w 296"/>
                    <a:gd name="T17" fmla="*/ 184 h 344"/>
                    <a:gd name="T18" fmla="*/ 76 w 296"/>
                    <a:gd name="T19" fmla="*/ 172 h 344"/>
                    <a:gd name="T20" fmla="*/ 58 w 296"/>
                    <a:gd name="T21" fmla="*/ 164 h 344"/>
                    <a:gd name="T22" fmla="*/ 58 w 296"/>
                    <a:gd name="T23" fmla="*/ 164 h 344"/>
                    <a:gd name="T24" fmla="*/ 42 w 296"/>
                    <a:gd name="T25" fmla="*/ 158 h 344"/>
                    <a:gd name="T26" fmla="*/ 26 w 296"/>
                    <a:gd name="T27" fmla="*/ 156 h 344"/>
                    <a:gd name="T28" fmla="*/ 0 w 296"/>
                    <a:gd name="T29" fmla="*/ 0 h 344"/>
                    <a:gd name="T30" fmla="*/ 0 w 296"/>
                    <a:gd name="T31" fmla="*/ 0 h 344"/>
                    <a:gd name="T32" fmla="*/ 28 w 296"/>
                    <a:gd name="T33" fmla="*/ 0 h 344"/>
                    <a:gd name="T34" fmla="*/ 54 w 296"/>
                    <a:gd name="T35" fmla="*/ 2 h 344"/>
                    <a:gd name="T36" fmla="*/ 82 w 296"/>
                    <a:gd name="T37" fmla="*/ 8 h 344"/>
                    <a:gd name="T38" fmla="*/ 110 w 296"/>
                    <a:gd name="T39" fmla="*/ 16 h 344"/>
                    <a:gd name="T40" fmla="*/ 110 w 296"/>
                    <a:gd name="T41" fmla="*/ 16 h 344"/>
                    <a:gd name="T42" fmla="*/ 134 w 296"/>
                    <a:gd name="T43" fmla="*/ 26 h 344"/>
                    <a:gd name="T44" fmla="*/ 158 w 296"/>
                    <a:gd name="T45" fmla="*/ 38 h 344"/>
                    <a:gd name="T46" fmla="*/ 180 w 296"/>
                    <a:gd name="T47" fmla="*/ 52 h 344"/>
                    <a:gd name="T48" fmla="*/ 200 w 296"/>
                    <a:gd name="T49" fmla="*/ 68 h 344"/>
                    <a:gd name="T50" fmla="*/ 218 w 296"/>
                    <a:gd name="T51" fmla="*/ 86 h 344"/>
                    <a:gd name="T52" fmla="*/ 234 w 296"/>
                    <a:gd name="T53" fmla="*/ 106 h 344"/>
                    <a:gd name="T54" fmla="*/ 250 w 296"/>
                    <a:gd name="T55" fmla="*/ 126 h 344"/>
                    <a:gd name="T56" fmla="*/ 262 w 296"/>
                    <a:gd name="T57" fmla="*/ 146 h 344"/>
                    <a:gd name="T58" fmla="*/ 272 w 296"/>
                    <a:gd name="T59" fmla="*/ 170 h 344"/>
                    <a:gd name="T60" fmla="*/ 282 w 296"/>
                    <a:gd name="T61" fmla="*/ 192 h 344"/>
                    <a:gd name="T62" fmla="*/ 288 w 296"/>
                    <a:gd name="T63" fmla="*/ 216 h 344"/>
                    <a:gd name="T64" fmla="*/ 294 w 296"/>
                    <a:gd name="T65" fmla="*/ 242 h 344"/>
                    <a:gd name="T66" fmla="*/ 296 w 296"/>
                    <a:gd name="T67" fmla="*/ 266 h 344"/>
                    <a:gd name="T68" fmla="*/ 296 w 296"/>
                    <a:gd name="T69" fmla="*/ 292 h 344"/>
                    <a:gd name="T70" fmla="*/ 294 w 296"/>
                    <a:gd name="T71" fmla="*/ 318 h 344"/>
                    <a:gd name="T72" fmla="*/ 290 w 296"/>
                    <a:gd name="T7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6" h="344">
                      <a:moveTo>
                        <a:pt x="290" y="344"/>
                      </a:moveTo>
                      <a:lnTo>
                        <a:pt x="140" y="290"/>
                      </a:lnTo>
                      <a:lnTo>
                        <a:pt x="140" y="290"/>
                      </a:lnTo>
                      <a:lnTo>
                        <a:pt x="140" y="270"/>
                      </a:lnTo>
                      <a:lnTo>
                        <a:pt x="136" y="250"/>
                      </a:lnTo>
                      <a:lnTo>
                        <a:pt x="130" y="230"/>
                      </a:lnTo>
                      <a:lnTo>
                        <a:pt x="120" y="214"/>
                      </a:lnTo>
                      <a:lnTo>
                        <a:pt x="108" y="198"/>
                      </a:lnTo>
                      <a:lnTo>
                        <a:pt x="94" y="184"/>
                      </a:lnTo>
                      <a:lnTo>
                        <a:pt x="76" y="172"/>
                      </a:lnTo>
                      <a:lnTo>
                        <a:pt x="58" y="164"/>
                      </a:lnTo>
                      <a:lnTo>
                        <a:pt x="58" y="164"/>
                      </a:lnTo>
                      <a:lnTo>
                        <a:pt x="42" y="158"/>
                      </a:lnTo>
                      <a:lnTo>
                        <a:pt x="26" y="156"/>
                      </a:lnTo>
                      <a:lnTo>
                        <a:pt x="0" y="0"/>
                      </a:lnTo>
                      <a:lnTo>
                        <a:pt x="0" y="0"/>
                      </a:lnTo>
                      <a:lnTo>
                        <a:pt x="28" y="0"/>
                      </a:lnTo>
                      <a:lnTo>
                        <a:pt x="54" y="2"/>
                      </a:lnTo>
                      <a:lnTo>
                        <a:pt x="82" y="8"/>
                      </a:lnTo>
                      <a:lnTo>
                        <a:pt x="110" y="16"/>
                      </a:lnTo>
                      <a:lnTo>
                        <a:pt x="110" y="16"/>
                      </a:lnTo>
                      <a:lnTo>
                        <a:pt x="134" y="26"/>
                      </a:lnTo>
                      <a:lnTo>
                        <a:pt x="158" y="38"/>
                      </a:lnTo>
                      <a:lnTo>
                        <a:pt x="180" y="52"/>
                      </a:lnTo>
                      <a:lnTo>
                        <a:pt x="200" y="68"/>
                      </a:lnTo>
                      <a:lnTo>
                        <a:pt x="218" y="86"/>
                      </a:lnTo>
                      <a:lnTo>
                        <a:pt x="234" y="106"/>
                      </a:lnTo>
                      <a:lnTo>
                        <a:pt x="250" y="126"/>
                      </a:lnTo>
                      <a:lnTo>
                        <a:pt x="262" y="146"/>
                      </a:lnTo>
                      <a:lnTo>
                        <a:pt x="272" y="170"/>
                      </a:lnTo>
                      <a:lnTo>
                        <a:pt x="282" y="192"/>
                      </a:lnTo>
                      <a:lnTo>
                        <a:pt x="288" y="216"/>
                      </a:lnTo>
                      <a:lnTo>
                        <a:pt x="294" y="242"/>
                      </a:lnTo>
                      <a:lnTo>
                        <a:pt x="296" y="266"/>
                      </a:lnTo>
                      <a:lnTo>
                        <a:pt x="296" y="292"/>
                      </a:lnTo>
                      <a:lnTo>
                        <a:pt x="294" y="318"/>
                      </a:lnTo>
                      <a:lnTo>
                        <a:pt x="290"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9" name="Freeform 87"/>
                <p:cNvSpPr>
                  <a:spLocks/>
                </p:cNvSpPr>
                <p:nvPr/>
              </p:nvSpPr>
              <p:spPr bwMode="auto">
                <a:xfrm>
                  <a:off x="5347" y="2580"/>
                  <a:ext cx="228" cy="426"/>
                </a:xfrm>
                <a:custGeom>
                  <a:avLst/>
                  <a:gdLst>
                    <a:gd name="T0" fmla="*/ 16 w 228"/>
                    <a:gd name="T1" fmla="*/ 174 h 426"/>
                    <a:gd name="T2" fmla="*/ 16 w 228"/>
                    <a:gd name="T3" fmla="*/ 174 h 426"/>
                    <a:gd name="T4" fmla="*/ 30 w 228"/>
                    <a:gd name="T5" fmla="*/ 142 h 426"/>
                    <a:gd name="T6" fmla="*/ 46 w 228"/>
                    <a:gd name="T7" fmla="*/ 114 h 426"/>
                    <a:gd name="T8" fmla="*/ 66 w 228"/>
                    <a:gd name="T9" fmla="*/ 86 h 426"/>
                    <a:gd name="T10" fmla="*/ 88 w 228"/>
                    <a:gd name="T11" fmla="*/ 64 h 426"/>
                    <a:gd name="T12" fmla="*/ 114 w 228"/>
                    <a:gd name="T13" fmla="*/ 42 h 426"/>
                    <a:gd name="T14" fmla="*/ 142 w 228"/>
                    <a:gd name="T15" fmla="*/ 24 h 426"/>
                    <a:gd name="T16" fmla="*/ 170 w 228"/>
                    <a:gd name="T17" fmla="*/ 10 h 426"/>
                    <a:gd name="T18" fmla="*/ 200 w 228"/>
                    <a:gd name="T19" fmla="*/ 0 h 426"/>
                    <a:gd name="T20" fmla="*/ 228 w 228"/>
                    <a:gd name="T21" fmla="*/ 156 h 426"/>
                    <a:gd name="T22" fmla="*/ 228 w 228"/>
                    <a:gd name="T23" fmla="*/ 156 h 426"/>
                    <a:gd name="T24" fmla="*/ 206 w 228"/>
                    <a:gd name="T25" fmla="*/ 168 h 426"/>
                    <a:gd name="T26" fmla="*/ 198 w 228"/>
                    <a:gd name="T27" fmla="*/ 176 h 426"/>
                    <a:gd name="T28" fmla="*/ 188 w 228"/>
                    <a:gd name="T29" fmla="*/ 184 h 426"/>
                    <a:gd name="T30" fmla="*/ 180 w 228"/>
                    <a:gd name="T31" fmla="*/ 194 h 426"/>
                    <a:gd name="T32" fmla="*/ 174 w 228"/>
                    <a:gd name="T33" fmla="*/ 204 h 426"/>
                    <a:gd name="T34" fmla="*/ 168 w 228"/>
                    <a:gd name="T35" fmla="*/ 216 h 426"/>
                    <a:gd name="T36" fmla="*/ 162 w 228"/>
                    <a:gd name="T37" fmla="*/ 228 h 426"/>
                    <a:gd name="T38" fmla="*/ 162 w 228"/>
                    <a:gd name="T39" fmla="*/ 228 h 426"/>
                    <a:gd name="T40" fmla="*/ 158 w 228"/>
                    <a:gd name="T41" fmla="*/ 240 h 426"/>
                    <a:gd name="T42" fmla="*/ 156 w 228"/>
                    <a:gd name="T43" fmla="*/ 252 h 426"/>
                    <a:gd name="T44" fmla="*/ 154 w 228"/>
                    <a:gd name="T45" fmla="*/ 264 h 426"/>
                    <a:gd name="T46" fmla="*/ 156 w 228"/>
                    <a:gd name="T47" fmla="*/ 276 h 426"/>
                    <a:gd name="T48" fmla="*/ 158 w 228"/>
                    <a:gd name="T49" fmla="*/ 300 h 426"/>
                    <a:gd name="T50" fmla="*/ 166 w 228"/>
                    <a:gd name="T51" fmla="*/ 322 h 426"/>
                    <a:gd name="T52" fmla="*/ 46 w 228"/>
                    <a:gd name="T53" fmla="*/ 426 h 426"/>
                    <a:gd name="T54" fmla="*/ 46 w 228"/>
                    <a:gd name="T55" fmla="*/ 426 h 426"/>
                    <a:gd name="T56" fmla="*/ 30 w 228"/>
                    <a:gd name="T57" fmla="*/ 398 h 426"/>
                    <a:gd name="T58" fmla="*/ 16 w 228"/>
                    <a:gd name="T59" fmla="*/ 368 h 426"/>
                    <a:gd name="T60" fmla="*/ 8 w 228"/>
                    <a:gd name="T61" fmla="*/ 338 h 426"/>
                    <a:gd name="T62" fmla="*/ 2 w 228"/>
                    <a:gd name="T63" fmla="*/ 306 h 426"/>
                    <a:gd name="T64" fmla="*/ 0 w 228"/>
                    <a:gd name="T65" fmla="*/ 274 h 426"/>
                    <a:gd name="T66" fmla="*/ 0 w 228"/>
                    <a:gd name="T67" fmla="*/ 240 h 426"/>
                    <a:gd name="T68" fmla="*/ 6 w 228"/>
                    <a:gd name="T69" fmla="*/ 208 h 426"/>
                    <a:gd name="T70" fmla="*/ 16 w 228"/>
                    <a:gd name="T71" fmla="*/ 17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426">
                      <a:moveTo>
                        <a:pt x="16" y="174"/>
                      </a:moveTo>
                      <a:lnTo>
                        <a:pt x="16" y="174"/>
                      </a:lnTo>
                      <a:lnTo>
                        <a:pt x="30" y="142"/>
                      </a:lnTo>
                      <a:lnTo>
                        <a:pt x="46" y="114"/>
                      </a:lnTo>
                      <a:lnTo>
                        <a:pt x="66" y="86"/>
                      </a:lnTo>
                      <a:lnTo>
                        <a:pt x="88" y="64"/>
                      </a:lnTo>
                      <a:lnTo>
                        <a:pt x="114" y="42"/>
                      </a:lnTo>
                      <a:lnTo>
                        <a:pt x="142" y="24"/>
                      </a:lnTo>
                      <a:lnTo>
                        <a:pt x="170" y="10"/>
                      </a:lnTo>
                      <a:lnTo>
                        <a:pt x="200" y="0"/>
                      </a:lnTo>
                      <a:lnTo>
                        <a:pt x="228" y="156"/>
                      </a:lnTo>
                      <a:lnTo>
                        <a:pt x="228" y="156"/>
                      </a:lnTo>
                      <a:lnTo>
                        <a:pt x="206" y="168"/>
                      </a:lnTo>
                      <a:lnTo>
                        <a:pt x="198" y="176"/>
                      </a:lnTo>
                      <a:lnTo>
                        <a:pt x="188" y="184"/>
                      </a:lnTo>
                      <a:lnTo>
                        <a:pt x="180" y="194"/>
                      </a:lnTo>
                      <a:lnTo>
                        <a:pt x="174" y="204"/>
                      </a:lnTo>
                      <a:lnTo>
                        <a:pt x="168" y="216"/>
                      </a:lnTo>
                      <a:lnTo>
                        <a:pt x="162" y="228"/>
                      </a:lnTo>
                      <a:lnTo>
                        <a:pt x="162" y="228"/>
                      </a:lnTo>
                      <a:lnTo>
                        <a:pt x="158" y="240"/>
                      </a:lnTo>
                      <a:lnTo>
                        <a:pt x="156" y="252"/>
                      </a:lnTo>
                      <a:lnTo>
                        <a:pt x="154" y="264"/>
                      </a:lnTo>
                      <a:lnTo>
                        <a:pt x="156" y="276"/>
                      </a:lnTo>
                      <a:lnTo>
                        <a:pt x="158" y="300"/>
                      </a:lnTo>
                      <a:lnTo>
                        <a:pt x="166" y="322"/>
                      </a:lnTo>
                      <a:lnTo>
                        <a:pt x="46" y="426"/>
                      </a:lnTo>
                      <a:lnTo>
                        <a:pt x="46" y="426"/>
                      </a:lnTo>
                      <a:lnTo>
                        <a:pt x="30" y="398"/>
                      </a:lnTo>
                      <a:lnTo>
                        <a:pt x="16" y="368"/>
                      </a:lnTo>
                      <a:lnTo>
                        <a:pt x="8" y="338"/>
                      </a:lnTo>
                      <a:lnTo>
                        <a:pt x="2" y="306"/>
                      </a:lnTo>
                      <a:lnTo>
                        <a:pt x="0" y="274"/>
                      </a:lnTo>
                      <a:lnTo>
                        <a:pt x="0" y="240"/>
                      </a:lnTo>
                      <a:lnTo>
                        <a:pt x="6" y="208"/>
                      </a:lnTo>
                      <a:lnTo>
                        <a:pt x="16"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0" name="Freeform 88"/>
                <p:cNvSpPr>
                  <a:spLocks/>
                </p:cNvSpPr>
                <p:nvPr/>
              </p:nvSpPr>
              <p:spPr bwMode="auto">
                <a:xfrm>
                  <a:off x="9037" y="2176"/>
                  <a:ext cx="118" cy="124"/>
                </a:xfrm>
                <a:custGeom>
                  <a:avLst/>
                  <a:gdLst>
                    <a:gd name="T0" fmla="*/ 100 w 118"/>
                    <a:gd name="T1" fmla="*/ 0 h 124"/>
                    <a:gd name="T2" fmla="*/ 0 w 118"/>
                    <a:gd name="T3" fmla="*/ 110 h 124"/>
                    <a:gd name="T4" fmla="*/ 0 w 118"/>
                    <a:gd name="T5" fmla="*/ 110 h 124"/>
                    <a:gd name="T6" fmla="*/ 12 w 118"/>
                    <a:gd name="T7" fmla="*/ 116 h 124"/>
                    <a:gd name="T8" fmla="*/ 24 w 118"/>
                    <a:gd name="T9" fmla="*/ 122 h 124"/>
                    <a:gd name="T10" fmla="*/ 36 w 118"/>
                    <a:gd name="T11" fmla="*/ 124 h 124"/>
                    <a:gd name="T12" fmla="*/ 50 w 118"/>
                    <a:gd name="T13" fmla="*/ 124 h 124"/>
                    <a:gd name="T14" fmla="*/ 62 w 118"/>
                    <a:gd name="T15" fmla="*/ 122 h 124"/>
                    <a:gd name="T16" fmla="*/ 74 w 118"/>
                    <a:gd name="T17" fmla="*/ 118 h 124"/>
                    <a:gd name="T18" fmla="*/ 86 w 118"/>
                    <a:gd name="T19" fmla="*/ 110 h 124"/>
                    <a:gd name="T20" fmla="*/ 96 w 118"/>
                    <a:gd name="T21" fmla="*/ 102 h 124"/>
                    <a:gd name="T22" fmla="*/ 96 w 118"/>
                    <a:gd name="T23" fmla="*/ 102 h 124"/>
                    <a:gd name="T24" fmla="*/ 106 w 118"/>
                    <a:gd name="T25" fmla="*/ 90 h 124"/>
                    <a:gd name="T26" fmla="*/ 112 w 118"/>
                    <a:gd name="T27" fmla="*/ 78 h 124"/>
                    <a:gd name="T28" fmla="*/ 116 w 118"/>
                    <a:gd name="T29" fmla="*/ 66 h 124"/>
                    <a:gd name="T30" fmla="*/ 118 w 118"/>
                    <a:gd name="T31" fmla="*/ 52 h 124"/>
                    <a:gd name="T32" fmla="*/ 118 w 118"/>
                    <a:gd name="T33" fmla="*/ 38 h 124"/>
                    <a:gd name="T34" fmla="*/ 114 w 118"/>
                    <a:gd name="T35" fmla="*/ 26 h 124"/>
                    <a:gd name="T36" fmla="*/ 108 w 118"/>
                    <a:gd name="T37" fmla="*/ 12 h 124"/>
                    <a:gd name="T38" fmla="*/ 100 w 118"/>
                    <a:gd name="T3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24">
                      <a:moveTo>
                        <a:pt x="100" y="0"/>
                      </a:moveTo>
                      <a:lnTo>
                        <a:pt x="0" y="110"/>
                      </a:lnTo>
                      <a:lnTo>
                        <a:pt x="0" y="110"/>
                      </a:lnTo>
                      <a:lnTo>
                        <a:pt x="12" y="116"/>
                      </a:lnTo>
                      <a:lnTo>
                        <a:pt x="24" y="122"/>
                      </a:lnTo>
                      <a:lnTo>
                        <a:pt x="36" y="124"/>
                      </a:lnTo>
                      <a:lnTo>
                        <a:pt x="50" y="124"/>
                      </a:lnTo>
                      <a:lnTo>
                        <a:pt x="62" y="122"/>
                      </a:lnTo>
                      <a:lnTo>
                        <a:pt x="74" y="118"/>
                      </a:lnTo>
                      <a:lnTo>
                        <a:pt x="86" y="110"/>
                      </a:lnTo>
                      <a:lnTo>
                        <a:pt x="96" y="102"/>
                      </a:lnTo>
                      <a:lnTo>
                        <a:pt x="96" y="102"/>
                      </a:lnTo>
                      <a:lnTo>
                        <a:pt x="106" y="90"/>
                      </a:lnTo>
                      <a:lnTo>
                        <a:pt x="112" y="78"/>
                      </a:lnTo>
                      <a:lnTo>
                        <a:pt x="116" y="66"/>
                      </a:lnTo>
                      <a:lnTo>
                        <a:pt x="118" y="52"/>
                      </a:lnTo>
                      <a:lnTo>
                        <a:pt x="118" y="38"/>
                      </a:lnTo>
                      <a:lnTo>
                        <a:pt x="114" y="26"/>
                      </a:lnTo>
                      <a:lnTo>
                        <a:pt x="108" y="12"/>
                      </a:lnTo>
                      <a:lnTo>
                        <a:pt x="100" y="0"/>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1" name="Freeform 89"/>
                <p:cNvSpPr>
                  <a:spLocks/>
                </p:cNvSpPr>
                <p:nvPr/>
              </p:nvSpPr>
              <p:spPr bwMode="auto">
                <a:xfrm>
                  <a:off x="9037" y="2176"/>
                  <a:ext cx="118" cy="124"/>
                </a:xfrm>
                <a:custGeom>
                  <a:avLst/>
                  <a:gdLst>
                    <a:gd name="T0" fmla="*/ 100 w 118"/>
                    <a:gd name="T1" fmla="*/ 0 h 124"/>
                    <a:gd name="T2" fmla="*/ 0 w 118"/>
                    <a:gd name="T3" fmla="*/ 110 h 124"/>
                    <a:gd name="T4" fmla="*/ 0 w 118"/>
                    <a:gd name="T5" fmla="*/ 110 h 124"/>
                    <a:gd name="T6" fmla="*/ 12 w 118"/>
                    <a:gd name="T7" fmla="*/ 116 h 124"/>
                    <a:gd name="T8" fmla="*/ 24 w 118"/>
                    <a:gd name="T9" fmla="*/ 122 h 124"/>
                    <a:gd name="T10" fmla="*/ 36 w 118"/>
                    <a:gd name="T11" fmla="*/ 124 h 124"/>
                    <a:gd name="T12" fmla="*/ 50 w 118"/>
                    <a:gd name="T13" fmla="*/ 124 h 124"/>
                    <a:gd name="T14" fmla="*/ 62 w 118"/>
                    <a:gd name="T15" fmla="*/ 122 h 124"/>
                    <a:gd name="T16" fmla="*/ 74 w 118"/>
                    <a:gd name="T17" fmla="*/ 118 h 124"/>
                    <a:gd name="T18" fmla="*/ 86 w 118"/>
                    <a:gd name="T19" fmla="*/ 110 h 124"/>
                    <a:gd name="T20" fmla="*/ 96 w 118"/>
                    <a:gd name="T21" fmla="*/ 102 h 124"/>
                    <a:gd name="T22" fmla="*/ 96 w 118"/>
                    <a:gd name="T23" fmla="*/ 102 h 124"/>
                    <a:gd name="T24" fmla="*/ 106 w 118"/>
                    <a:gd name="T25" fmla="*/ 90 h 124"/>
                    <a:gd name="T26" fmla="*/ 112 w 118"/>
                    <a:gd name="T27" fmla="*/ 78 h 124"/>
                    <a:gd name="T28" fmla="*/ 116 w 118"/>
                    <a:gd name="T29" fmla="*/ 66 h 124"/>
                    <a:gd name="T30" fmla="*/ 118 w 118"/>
                    <a:gd name="T31" fmla="*/ 52 h 124"/>
                    <a:gd name="T32" fmla="*/ 118 w 118"/>
                    <a:gd name="T33" fmla="*/ 38 h 124"/>
                    <a:gd name="T34" fmla="*/ 114 w 118"/>
                    <a:gd name="T35" fmla="*/ 26 h 124"/>
                    <a:gd name="T36" fmla="*/ 108 w 118"/>
                    <a:gd name="T37" fmla="*/ 12 h 124"/>
                    <a:gd name="T38" fmla="*/ 100 w 118"/>
                    <a:gd name="T39"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24">
                      <a:moveTo>
                        <a:pt x="100" y="0"/>
                      </a:moveTo>
                      <a:lnTo>
                        <a:pt x="0" y="110"/>
                      </a:lnTo>
                      <a:lnTo>
                        <a:pt x="0" y="110"/>
                      </a:lnTo>
                      <a:lnTo>
                        <a:pt x="12" y="116"/>
                      </a:lnTo>
                      <a:lnTo>
                        <a:pt x="24" y="122"/>
                      </a:lnTo>
                      <a:lnTo>
                        <a:pt x="36" y="124"/>
                      </a:lnTo>
                      <a:lnTo>
                        <a:pt x="50" y="124"/>
                      </a:lnTo>
                      <a:lnTo>
                        <a:pt x="62" y="122"/>
                      </a:lnTo>
                      <a:lnTo>
                        <a:pt x="74" y="118"/>
                      </a:lnTo>
                      <a:lnTo>
                        <a:pt x="86" y="110"/>
                      </a:lnTo>
                      <a:lnTo>
                        <a:pt x="96" y="102"/>
                      </a:lnTo>
                      <a:lnTo>
                        <a:pt x="96" y="102"/>
                      </a:lnTo>
                      <a:lnTo>
                        <a:pt x="106" y="90"/>
                      </a:lnTo>
                      <a:lnTo>
                        <a:pt x="112" y="78"/>
                      </a:lnTo>
                      <a:lnTo>
                        <a:pt x="116" y="66"/>
                      </a:lnTo>
                      <a:lnTo>
                        <a:pt x="118" y="52"/>
                      </a:lnTo>
                      <a:lnTo>
                        <a:pt x="118" y="38"/>
                      </a:lnTo>
                      <a:lnTo>
                        <a:pt x="114" y="26"/>
                      </a:lnTo>
                      <a:lnTo>
                        <a:pt x="108" y="12"/>
                      </a:lnTo>
                      <a:lnTo>
                        <a:pt x="1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2" name="Freeform 90"/>
                <p:cNvSpPr>
                  <a:spLocks/>
                </p:cNvSpPr>
                <p:nvPr/>
              </p:nvSpPr>
              <p:spPr bwMode="auto">
                <a:xfrm>
                  <a:off x="9007" y="2152"/>
                  <a:ext cx="116" cy="122"/>
                </a:xfrm>
                <a:custGeom>
                  <a:avLst/>
                  <a:gdLst>
                    <a:gd name="T0" fmla="*/ 20 w 116"/>
                    <a:gd name="T1" fmla="*/ 22 h 122"/>
                    <a:gd name="T2" fmla="*/ 20 w 116"/>
                    <a:gd name="T3" fmla="*/ 22 h 122"/>
                    <a:gd name="T4" fmla="*/ 12 w 116"/>
                    <a:gd name="T5" fmla="*/ 32 h 122"/>
                    <a:gd name="T6" fmla="*/ 4 w 116"/>
                    <a:gd name="T7" fmla="*/ 46 h 122"/>
                    <a:gd name="T8" fmla="*/ 0 w 116"/>
                    <a:gd name="T9" fmla="*/ 58 h 122"/>
                    <a:gd name="T10" fmla="*/ 0 w 116"/>
                    <a:gd name="T11" fmla="*/ 72 h 122"/>
                    <a:gd name="T12" fmla="*/ 0 w 116"/>
                    <a:gd name="T13" fmla="*/ 86 h 122"/>
                    <a:gd name="T14" fmla="*/ 4 w 116"/>
                    <a:gd name="T15" fmla="*/ 98 h 122"/>
                    <a:gd name="T16" fmla="*/ 10 w 116"/>
                    <a:gd name="T17" fmla="*/ 112 h 122"/>
                    <a:gd name="T18" fmla="*/ 18 w 116"/>
                    <a:gd name="T19" fmla="*/ 122 h 122"/>
                    <a:gd name="T20" fmla="*/ 116 w 116"/>
                    <a:gd name="T21" fmla="*/ 14 h 122"/>
                    <a:gd name="T22" fmla="*/ 116 w 116"/>
                    <a:gd name="T23" fmla="*/ 14 h 122"/>
                    <a:gd name="T24" fmla="*/ 106 w 116"/>
                    <a:gd name="T25" fmla="*/ 8 h 122"/>
                    <a:gd name="T26" fmla="*/ 94 w 116"/>
                    <a:gd name="T27" fmla="*/ 2 h 122"/>
                    <a:gd name="T28" fmla="*/ 80 w 116"/>
                    <a:gd name="T29" fmla="*/ 0 h 122"/>
                    <a:gd name="T30" fmla="*/ 68 w 116"/>
                    <a:gd name="T31" fmla="*/ 0 h 122"/>
                    <a:gd name="T32" fmla="*/ 54 w 116"/>
                    <a:gd name="T33" fmla="*/ 2 h 122"/>
                    <a:gd name="T34" fmla="*/ 42 w 116"/>
                    <a:gd name="T35" fmla="*/ 6 h 122"/>
                    <a:gd name="T36" fmla="*/ 32 w 116"/>
                    <a:gd name="T37" fmla="*/ 14 h 122"/>
                    <a:gd name="T38" fmla="*/ 20 w 116"/>
                    <a:gd name="T39"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22">
                      <a:moveTo>
                        <a:pt x="20" y="22"/>
                      </a:moveTo>
                      <a:lnTo>
                        <a:pt x="20" y="22"/>
                      </a:lnTo>
                      <a:lnTo>
                        <a:pt x="12" y="32"/>
                      </a:lnTo>
                      <a:lnTo>
                        <a:pt x="4" y="46"/>
                      </a:lnTo>
                      <a:lnTo>
                        <a:pt x="0" y="58"/>
                      </a:lnTo>
                      <a:lnTo>
                        <a:pt x="0" y="72"/>
                      </a:lnTo>
                      <a:lnTo>
                        <a:pt x="0" y="86"/>
                      </a:lnTo>
                      <a:lnTo>
                        <a:pt x="4" y="98"/>
                      </a:lnTo>
                      <a:lnTo>
                        <a:pt x="10" y="112"/>
                      </a:lnTo>
                      <a:lnTo>
                        <a:pt x="18" y="122"/>
                      </a:lnTo>
                      <a:lnTo>
                        <a:pt x="116" y="14"/>
                      </a:lnTo>
                      <a:lnTo>
                        <a:pt x="116" y="14"/>
                      </a:lnTo>
                      <a:lnTo>
                        <a:pt x="106" y="8"/>
                      </a:lnTo>
                      <a:lnTo>
                        <a:pt x="94" y="2"/>
                      </a:lnTo>
                      <a:lnTo>
                        <a:pt x="80" y="0"/>
                      </a:lnTo>
                      <a:lnTo>
                        <a:pt x="68" y="0"/>
                      </a:lnTo>
                      <a:lnTo>
                        <a:pt x="54" y="2"/>
                      </a:lnTo>
                      <a:lnTo>
                        <a:pt x="42" y="6"/>
                      </a:lnTo>
                      <a:lnTo>
                        <a:pt x="32" y="14"/>
                      </a:lnTo>
                      <a:lnTo>
                        <a:pt x="20" y="22"/>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3" name="Freeform 91"/>
                <p:cNvSpPr>
                  <a:spLocks/>
                </p:cNvSpPr>
                <p:nvPr/>
              </p:nvSpPr>
              <p:spPr bwMode="auto">
                <a:xfrm>
                  <a:off x="9007" y="2152"/>
                  <a:ext cx="116" cy="122"/>
                </a:xfrm>
                <a:custGeom>
                  <a:avLst/>
                  <a:gdLst>
                    <a:gd name="T0" fmla="*/ 20 w 116"/>
                    <a:gd name="T1" fmla="*/ 22 h 122"/>
                    <a:gd name="T2" fmla="*/ 20 w 116"/>
                    <a:gd name="T3" fmla="*/ 22 h 122"/>
                    <a:gd name="T4" fmla="*/ 12 w 116"/>
                    <a:gd name="T5" fmla="*/ 32 h 122"/>
                    <a:gd name="T6" fmla="*/ 4 w 116"/>
                    <a:gd name="T7" fmla="*/ 46 h 122"/>
                    <a:gd name="T8" fmla="*/ 0 w 116"/>
                    <a:gd name="T9" fmla="*/ 58 h 122"/>
                    <a:gd name="T10" fmla="*/ 0 w 116"/>
                    <a:gd name="T11" fmla="*/ 72 h 122"/>
                    <a:gd name="T12" fmla="*/ 0 w 116"/>
                    <a:gd name="T13" fmla="*/ 86 h 122"/>
                    <a:gd name="T14" fmla="*/ 4 w 116"/>
                    <a:gd name="T15" fmla="*/ 98 h 122"/>
                    <a:gd name="T16" fmla="*/ 10 w 116"/>
                    <a:gd name="T17" fmla="*/ 112 h 122"/>
                    <a:gd name="T18" fmla="*/ 18 w 116"/>
                    <a:gd name="T19" fmla="*/ 122 h 122"/>
                    <a:gd name="T20" fmla="*/ 116 w 116"/>
                    <a:gd name="T21" fmla="*/ 14 h 122"/>
                    <a:gd name="T22" fmla="*/ 116 w 116"/>
                    <a:gd name="T23" fmla="*/ 14 h 122"/>
                    <a:gd name="T24" fmla="*/ 106 w 116"/>
                    <a:gd name="T25" fmla="*/ 8 h 122"/>
                    <a:gd name="T26" fmla="*/ 94 w 116"/>
                    <a:gd name="T27" fmla="*/ 2 h 122"/>
                    <a:gd name="T28" fmla="*/ 80 w 116"/>
                    <a:gd name="T29" fmla="*/ 0 h 122"/>
                    <a:gd name="T30" fmla="*/ 68 w 116"/>
                    <a:gd name="T31" fmla="*/ 0 h 122"/>
                    <a:gd name="T32" fmla="*/ 54 w 116"/>
                    <a:gd name="T33" fmla="*/ 2 h 122"/>
                    <a:gd name="T34" fmla="*/ 42 w 116"/>
                    <a:gd name="T35" fmla="*/ 6 h 122"/>
                    <a:gd name="T36" fmla="*/ 32 w 116"/>
                    <a:gd name="T37" fmla="*/ 14 h 122"/>
                    <a:gd name="T38" fmla="*/ 20 w 116"/>
                    <a:gd name="T39"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22">
                      <a:moveTo>
                        <a:pt x="20" y="22"/>
                      </a:moveTo>
                      <a:lnTo>
                        <a:pt x="20" y="22"/>
                      </a:lnTo>
                      <a:lnTo>
                        <a:pt x="12" y="32"/>
                      </a:lnTo>
                      <a:lnTo>
                        <a:pt x="4" y="46"/>
                      </a:lnTo>
                      <a:lnTo>
                        <a:pt x="0" y="58"/>
                      </a:lnTo>
                      <a:lnTo>
                        <a:pt x="0" y="72"/>
                      </a:lnTo>
                      <a:lnTo>
                        <a:pt x="0" y="86"/>
                      </a:lnTo>
                      <a:lnTo>
                        <a:pt x="4" y="98"/>
                      </a:lnTo>
                      <a:lnTo>
                        <a:pt x="10" y="112"/>
                      </a:lnTo>
                      <a:lnTo>
                        <a:pt x="18" y="122"/>
                      </a:lnTo>
                      <a:lnTo>
                        <a:pt x="116" y="14"/>
                      </a:lnTo>
                      <a:lnTo>
                        <a:pt x="116" y="14"/>
                      </a:lnTo>
                      <a:lnTo>
                        <a:pt x="106" y="8"/>
                      </a:lnTo>
                      <a:lnTo>
                        <a:pt x="94" y="2"/>
                      </a:lnTo>
                      <a:lnTo>
                        <a:pt x="80" y="0"/>
                      </a:lnTo>
                      <a:lnTo>
                        <a:pt x="68" y="0"/>
                      </a:lnTo>
                      <a:lnTo>
                        <a:pt x="54" y="2"/>
                      </a:lnTo>
                      <a:lnTo>
                        <a:pt x="42" y="6"/>
                      </a:lnTo>
                      <a:lnTo>
                        <a:pt x="32" y="14"/>
                      </a:lnTo>
                      <a:lnTo>
                        <a:pt x="2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4" name="Freeform 92"/>
                <p:cNvSpPr>
                  <a:spLocks noEditPoints="1"/>
                </p:cNvSpPr>
                <p:nvPr/>
              </p:nvSpPr>
              <p:spPr bwMode="auto">
                <a:xfrm>
                  <a:off x="8501" y="1652"/>
                  <a:ext cx="1160" cy="1148"/>
                </a:xfrm>
                <a:custGeom>
                  <a:avLst/>
                  <a:gdLst>
                    <a:gd name="T0" fmla="*/ 574 w 1160"/>
                    <a:gd name="T1" fmla="*/ 0 h 1148"/>
                    <a:gd name="T2" fmla="*/ 460 w 1160"/>
                    <a:gd name="T3" fmla="*/ 12 h 1148"/>
                    <a:gd name="T4" fmla="*/ 352 w 1160"/>
                    <a:gd name="T5" fmla="*/ 46 h 1148"/>
                    <a:gd name="T6" fmla="*/ 254 w 1160"/>
                    <a:gd name="T7" fmla="*/ 98 h 1148"/>
                    <a:gd name="T8" fmla="*/ 168 w 1160"/>
                    <a:gd name="T9" fmla="*/ 168 h 1148"/>
                    <a:gd name="T10" fmla="*/ 98 w 1160"/>
                    <a:gd name="T11" fmla="*/ 252 h 1148"/>
                    <a:gd name="T12" fmla="*/ 44 w 1160"/>
                    <a:gd name="T13" fmla="*/ 352 h 1148"/>
                    <a:gd name="T14" fmla="*/ 10 w 1160"/>
                    <a:gd name="T15" fmla="*/ 460 h 1148"/>
                    <a:gd name="T16" fmla="*/ 0 w 1160"/>
                    <a:gd name="T17" fmla="*/ 548 h 1148"/>
                    <a:gd name="T18" fmla="*/ 8 w 1160"/>
                    <a:gd name="T19" fmla="*/ 664 h 1148"/>
                    <a:gd name="T20" fmla="*/ 36 w 1160"/>
                    <a:gd name="T21" fmla="*/ 772 h 1148"/>
                    <a:gd name="T22" fmla="*/ 84 w 1160"/>
                    <a:gd name="T23" fmla="*/ 872 h 1148"/>
                    <a:gd name="T24" fmla="*/ 152 w 1160"/>
                    <a:gd name="T25" fmla="*/ 960 h 1148"/>
                    <a:gd name="T26" fmla="*/ 234 w 1160"/>
                    <a:gd name="T27" fmla="*/ 1034 h 1148"/>
                    <a:gd name="T28" fmla="*/ 330 w 1160"/>
                    <a:gd name="T29" fmla="*/ 1092 h 1148"/>
                    <a:gd name="T30" fmla="*/ 438 w 1160"/>
                    <a:gd name="T31" fmla="*/ 1130 h 1148"/>
                    <a:gd name="T32" fmla="*/ 526 w 1160"/>
                    <a:gd name="T33" fmla="*/ 1146 h 1148"/>
                    <a:gd name="T34" fmla="*/ 642 w 1160"/>
                    <a:gd name="T35" fmla="*/ 1144 h 1148"/>
                    <a:gd name="T36" fmla="*/ 754 w 1160"/>
                    <a:gd name="T37" fmla="*/ 1122 h 1148"/>
                    <a:gd name="T38" fmla="*/ 858 w 1160"/>
                    <a:gd name="T39" fmla="*/ 1078 h 1148"/>
                    <a:gd name="T40" fmla="*/ 950 w 1160"/>
                    <a:gd name="T41" fmla="*/ 1018 h 1148"/>
                    <a:gd name="T42" fmla="*/ 1028 w 1160"/>
                    <a:gd name="T43" fmla="*/ 940 h 1148"/>
                    <a:gd name="T44" fmla="*/ 1090 w 1160"/>
                    <a:gd name="T45" fmla="*/ 848 h 1148"/>
                    <a:gd name="T46" fmla="*/ 1134 w 1160"/>
                    <a:gd name="T47" fmla="*/ 744 h 1148"/>
                    <a:gd name="T48" fmla="*/ 1158 w 1160"/>
                    <a:gd name="T49" fmla="*/ 630 h 1148"/>
                    <a:gd name="T50" fmla="*/ 1158 w 1160"/>
                    <a:gd name="T51" fmla="*/ 542 h 1148"/>
                    <a:gd name="T52" fmla="*/ 1140 w 1160"/>
                    <a:gd name="T53" fmla="*/ 430 h 1148"/>
                    <a:gd name="T54" fmla="*/ 1102 w 1160"/>
                    <a:gd name="T55" fmla="*/ 324 h 1148"/>
                    <a:gd name="T56" fmla="*/ 1044 w 1160"/>
                    <a:gd name="T57" fmla="*/ 230 h 1148"/>
                    <a:gd name="T58" fmla="*/ 968 w 1160"/>
                    <a:gd name="T59" fmla="*/ 148 h 1148"/>
                    <a:gd name="T60" fmla="*/ 880 w 1160"/>
                    <a:gd name="T61" fmla="*/ 82 h 1148"/>
                    <a:gd name="T62" fmla="*/ 776 w 1160"/>
                    <a:gd name="T63" fmla="*/ 34 h 1148"/>
                    <a:gd name="T64" fmla="*/ 664 w 1160"/>
                    <a:gd name="T65" fmla="*/ 6 h 1148"/>
                    <a:gd name="T66" fmla="*/ 548 w 1160"/>
                    <a:gd name="T67" fmla="*/ 728 h 1148"/>
                    <a:gd name="T68" fmla="*/ 492 w 1160"/>
                    <a:gd name="T69" fmla="*/ 704 h 1148"/>
                    <a:gd name="T70" fmla="*/ 448 w 1160"/>
                    <a:gd name="T71" fmla="*/ 662 h 1148"/>
                    <a:gd name="T72" fmla="*/ 424 w 1160"/>
                    <a:gd name="T73" fmla="*/ 606 h 1148"/>
                    <a:gd name="T74" fmla="*/ 422 w 1160"/>
                    <a:gd name="T75" fmla="*/ 558 h 1148"/>
                    <a:gd name="T76" fmla="*/ 440 w 1160"/>
                    <a:gd name="T77" fmla="*/ 498 h 1148"/>
                    <a:gd name="T78" fmla="*/ 478 w 1160"/>
                    <a:gd name="T79" fmla="*/ 452 h 1148"/>
                    <a:gd name="T80" fmla="*/ 532 w 1160"/>
                    <a:gd name="T81" fmla="*/ 424 h 1148"/>
                    <a:gd name="T82" fmla="*/ 594 w 1160"/>
                    <a:gd name="T83" fmla="*/ 416 h 1148"/>
                    <a:gd name="T84" fmla="*/ 642 w 1160"/>
                    <a:gd name="T85" fmla="*/ 428 h 1148"/>
                    <a:gd name="T86" fmla="*/ 692 w 1160"/>
                    <a:gd name="T87" fmla="*/ 462 h 1148"/>
                    <a:gd name="T88" fmla="*/ 726 w 1160"/>
                    <a:gd name="T89" fmla="*/ 512 h 1148"/>
                    <a:gd name="T90" fmla="*/ 738 w 1160"/>
                    <a:gd name="T91" fmla="*/ 572 h 1148"/>
                    <a:gd name="T92" fmla="*/ 732 w 1160"/>
                    <a:gd name="T93" fmla="*/ 620 h 1148"/>
                    <a:gd name="T94" fmla="*/ 702 w 1160"/>
                    <a:gd name="T95" fmla="*/ 674 h 1148"/>
                    <a:gd name="T96" fmla="*/ 656 w 1160"/>
                    <a:gd name="T97" fmla="*/ 712 h 1148"/>
                    <a:gd name="T98" fmla="*/ 596 w 1160"/>
                    <a:gd name="T99" fmla="*/ 73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0" h="1148">
                      <a:moveTo>
                        <a:pt x="634" y="2"/>
                      </a:moveTo>
                      <a:lnTo>
                        <a:pt x="634" y="2"/>
                      </a:lnTo>
                      <a:lnTo>
                        <a:pt x="604" y="0"/>
                      </a:lnTo>
                      <a:lnTo>
                        <a:pt x="574" y="0"/>
                      </a:lnTo>
                      <a:lnTo>
                        <a:pt x="546" y="0"/>
                      </a:lnTo>
                      <a:lnTo>
                        <a:pt x="516" y="2"/>
                      </a:lnTo>
                      <a:lnTo>
                        <a:pt x="488" y="6"/>
                      </a:lnTo>
                      <a:lnTo>
                        <a:pt x="460" y="12"/>
                      </a:lnTo>
                      <a:lnTo>
                        <a:pt x="432" y="18"/>
                      </a:lnTo>
                      <a:lnTo>
                        <a:pt x="406" y="26"/>
                      </a:lnTo>
                      <a:lnTo>
                        <a:pt x="378" y="34"/>
                      </a:lnTo>
                      <a:lnTo>
                        <a:pt x="352" y="46"/>
                      </a:lnTo>
                      <a:lnTo>
                        <a:pt x="326" y="56"/>
                      </a:lnTo>
                      <a:lnTo>
                        <a:pt x="302" y="70"/>
                      </a:lnTo>
                      <a:lnTo>
                        <a:pt x="278" y="82"/>
                      </a:lnTo>
                      <a:lnTo>
                        <a:pt x="254" y="98"/>
                      </a:lnTo>
                      <a:lnTo>
                        <a:pt x="232" y="114"/>
                      </a:lnTo>
                      <a:lnTo>
                        <a:pt x="210" y="130"/>
                      </a:lnTo>
                      <a:lnTo>
                        <a:pt x="190" y="148"/>
                      </a:lnTo>
                      <a:lnTo>
                        <a:pt x="168" y="168"/>
                      </a:lnTo>
                      <a:lnTo>
                        <a:pt x="150" y="188"/>
                      </a:lnTo>
                      <a:lnTo>
                        <a:pt x="132" y="208"/>
                      </a:lnTo>
                      <a:lnTo>
                        <a:pt x="114" y="230"/>
                      </a:lnTo>
                      <a:lnTo>
                        <a:pt x="98" y="252"/>
                      </a:lnTo>
                      <a:lnTo>
                        <a:pt x="82" y="276"/>
                      </a:lnTo>
                      <a:lnTo>
                        <a:pt x="70" y="300"/>
                      </a:lnTo>
                      <a:lnTo>
                        <a:pt x="56" y="326"/>
                      </a:lnTo>
                      <a:lnTo>
                        <a:pt x="44" y="352"/>
                      </a:lnTo>
                      <a:lnTo>
                        <a:pt x="34" y="378"/>
                      </a:lnTo>
                      <a:lnTo>
                        <a:pt x="26" y="404"/>
                      </a:lnTo>
                      <a:lnTo>
                        <a:pt x="18" y="432"/>
                      </a:lnTo>
                      <a:lnTo>
                        <a:pt x="10" y="460"/>
                      </a:lnTo>
                      <a:lnTo>
                        <a:pt x="6" y="490"/>
                      </a:lnTo>
                      <a:lnTo>
                        <a:pt x="2" y="518"/>
                      </a:lnTo>
                      <a:lnTo>
                        <a:pt x="2" y="518"/>
                      </a:lnTo>
                      <a:lnTo>
                        <a:pt x="0" y="548"/>
                      </a:lnTo>
                      <a:lnTo>
                        <a:pt x="0" y="578"/>
                      </a:lnTo>
                      <a:lnTo>
                        <a:pt x="0" y="606"/>
                      </a:lnTo>
                      <a:lnTo>
                        <a:pt x="4" y="634"/>
                      </a:lnTo>
                      <a:lnTo>
                        <a:pt x="8" y="664"/>
                      </a:lnTo>
                      <a:lnTo>
                        <a:pt x="12" y="692"/>
                      </a:lnTo>
                      <a:lnTo>
                        <a:pt x="18" y="718"/>
                      </a:lnTo>
                      <a:lnTo>
                        <a:pt x="26" y="746"/>
                      </a:lnTo>
                      <a:lnTo>
                        <a:pt x="36" y="772"/>
                      </a:lnTo>
                      <a:lnTo>
                        <a:pt x="46" y="798"/>
                      </a:lnTo>
                      <a:lnTo>
                        <a:pt x="58" y="822"/>
                      </a:lnTo>
                      <a:lnTo>
                        <a:pt x="70" y="848"/>
                      </a:lnTo>
                      <a:lnTo>
                        <a:pt x="84" y="872"/>
                      </a:lnTo>
                      <a:lnTo>
                        <a:pt x="100" y="894"/>
                      </a:lnTo>
                      <a:lnTo>
                        <a:pt x="116" y="918"/>
                      </a:lnTo>
                      <a:lnTo>
                        <a:pt x="134" y="938"/>
                      </a:lnTo>
                      <a:lnTo>
                        <a:pt x="152" y="960"/>
                      </a:lnTo>
                      <a:lnTo>
                        <a:pt x="170" y="980"/>
                      </a:lnTo>
                      <a:lnTo>
                        <a:pt x="190" y="998"/>
                      </a:lnTo>
                      <a:lnTo>
                        <a:pt x="212" y="1016"/>
                      </a:lnTo>
                      <a:lnTo>
                        <a:pt x="234" y="1034"/>
                      </a:lnTo>
                      <a:lnTo>
                        <a:pt x="256" y="1050"/>
                      </a:lnTo>
                      <a:lnTo>
                        <a:pt x="280" y="1066"/>
                      </a:lnTo>
                      <a:lnTo>
                        <a:pt x="304" y="1078"/>
                      </a:lnTo>
                      <a:lnTo>
                        <a:pt x="330" y="1092"/>
                      </a:lnTo>
                      <a:lnTo>
                        <a:pt x="356" y="1104"/>
                      </a:lnTo>
                      <a:lnTo>
                        <a:pt x="382" y="1114"/>
                      </a:lnTo>
                      <a:lnTo>
                        <a:pt x="410" y="1122"/>
                      </a:lnTo>
                      <a:lnTo>
                        <a:pt x="438" y="1130"/>
                      </a:lnTo>
                      <a:lnTo>
                        <a:pt x="466" y="1136"/>
                      </a:lnTo>
                      <a:lnTo>
                        <a:pt x="496" y="1142"/>
                      </a:lnTo>
                      <a:lnTo>
                        <a:pt x="526" y="1146"/>
                      </a:lnTo>
                      <a:lnTo>
                        <a:pt x="526" y="1146"/>
                      </a:lnTo>
                      <a:lnTo>
                        <a:pt x="556" y="1148"/>
                      </a:lnTo>
                      <a:lnTo>
                        <a:pt x="584" y="1148"/>
                      </a:lnTo>
                      <a:lnTo>
                        <a:pt x="614" y="1148"/>
                      </a:lnTo>
                      <a:lnTo>
                        <a:pt x="642" y="1144"/>
                      </a:lnTo>
                      <a:lnTo>
                        <a:pt x="672" y="1142"/>
                      </a:lnTo>
                      <a:lnTo>
                        <a:pt x="700" y="1136"/>
                      </a:lnTo>
                      <a:lnTo>
                        <a:pt x="728" y="1130"/>
                      </a:lnTo>
                      <a:lnTo>
                        <a:pt x="754" y="1122"/>
                      </a:lnTo>
                      <a:lnTo>
                        <a:pt x="780" y="1112"/>
                      </a:lnTo>
                      <a:lnTo>
                        <a:pt x="806" y="1102"/>
                      </a:lnTo>
                      <a:lnTo>
                        <a:pt x="832" y="1092"/>
                      </a:lnTo>
                      <a:lnTo>
                        <a:pt x="858" y="1078"/>
                      </a:lnTo>
                      <a:lnTo>
                        <a:pt x="882" y="1064"/>
                      </a:lnTo>
                      <a:lnTo>
                        <a:pt x="904" y="1050"/>
                      </a:lnTo>
                      <a:lnTo>
                        <a:pt x="928" y="1034"/>
                      </a:lnTo>
                      <a:lnTo>
                        <a:pt x="950" y="1018"/>
                      </a:lnTo>
                      <a:lnTo>
                        <a:pt x="970" y="1000"/>
                      </a:lnTo>
                      <a:lnTo>
                        <a:pt x="990" y="980"/>
                      </a:lnTo>
                      <a:lnTo>
                        <a:pt x="1010" y="960"/>
                      </a:lnTo>
                      <a:lnTo>
                        <a:pt x="1028" y="940"/>
                      </a:lnTo>
                      <a:lnTo>
                        <a:pt x="1046" y="918"/>
                      </a:lnTo>
                      <a:lnTo>
                        <a:pt x="1062" y="894"/>
                      </a:lnTo>
                      <a:lnTo>
                        <a:pt x="1076" y="872"/>
                      </a:lnTo>
                      <a:lnTo>
                        <a:pt x="1090" y="848"/>
                      </a:lnTo>
                      <a:lnTo>
                        <a:pt x="1104" y="822"/>
                      </a:lnTo>
                      <a:lnTo>
                        <a:pt x="1114" y="796"/>
                      </a:lnTo>
                      <a:lnTo>
                        <a:pt x="1126" y="770"/>
                      </a:lnTo>
                      <a:lnTo>
                        <a:pt x="1134" y="744"/>
                      </a:lnTo>
                      <a:lnTo>
                        <a:pt x="1142" y="716"/>
                      </a:lnTo>
                      <a:lnTo>
                        <a:pt x="1148" y="688"/>
                      </a:lnTo>
                      <a:lnTo>
                        <a:pt x="1154" y="658"/>
                      </a:lnTo>
                      <a:lnTo>
                        <a:pt x="1158" y="630"/>
                      </a:lnTo>
                      <a:lnTo>
                        <a:pt x="1158" y="630"/>
                      </a:lnTo>
                      <a:lnTo>
                        <a:pt x="1160" y="600"/>
                      </a:lnTo>
                      <a:lnTo>
                        <a:pt x="1160" y="570"/>
                      </a:lnTo>
                      <a:lnTo>
                        <a:pt x="1158" y="542"/>
                      </a:lnTo>
                      <a:lnTo>
                        <a:pt x="1156" y="512"/>
                      </a:lnTo>
                      <a:lnTo>
                        <a:pt x="1152" y="484"/>
                      </a:lnTo>
                      <a:lnTo>
                        <a:pt x="1148" y="456"/>
                      </a:lnTo>
                      <a:lnTo>
                        <a:pt x="1140" y="430"/>
                      </a:lnTo>
                      <a:lnTo>
                        <a:pt x="1132" y="402"/>
                      </a:lnTo>
                      <a:lnTo>
                        <a:pt x="1124" y="376"/>
                      </a:lnTo>
                      <a:lnTo>
                        <a:pt x="1114" y="350"/>
                      </a:lnTo>
                      <a:lnTo>
                        <a:pt x="1102" y="324"/>
                      </a:lnTo>
                      <a:lnTo>
                        <a:pt x="1088" y="300"/>
                      </a:lnTo>
                      <a:lnTo>
                        <a:pt x="1074" y="276"/>
                      </a:lnTo>
                      <a:lnTo>
                        <a:pt x="1060" y="252"/>
                      </a:lnTo>
                      <a:lnTo>
                        <a:pt x="1044" y="230"/>
                      </a:lnTo>
                      <a:lnTo>
                        <a:pt x="1026" y="208"/>
                      </a:lnTo>
                      <a:lnTo>
                        <a:pt x="1008" y="188"/>
                      </a:lnTo>
                      <a:lnTo>
                        <a:pt x="988" y="168"/>
                      </a:lnTo>
                      <a:lnTo>
                        <a:pt x="968" y="148"/>
                      </a:lnTo>
                      <a:lnTo>
                        <a:pt x="948" y="130"/>
                      </a:lnTo>
                      <a:lnTo>
                        <a:pt x="926" y="114"/>
                      </a:lnTo>
                      <a:lnTo>
                        <a:pt x="902" y="98"/>
                      </a:lnTo>
                      <a:lnTo>
                        <a:pt x="880" y="82"/>
                      </a:lnTo>
                      <a:lnTo>
                        <a:pt x="854" y="68"/>
                      </a:lnTo>
                      <a:lnTo>
                        <a:pt x="830" y="56"/>
                      </a:lnTo>
                      <a:lnTo>
                        <a:pt x="804" y="44"/>
                      </a:lnTo>
                      <a:lnTo>
                        <a:pt x="776" y="34"/>
                      </a:lnTo>
                      <a:lnTo>
                        <a:pt x="750" y="26"/>
                      </a:lnTo>
                      <a:lnTo>
                        <a:pt x="722" y="18"/>
                      </a:lnTo>
                      <a:lnTo>
                        <a:pt x="692" y="10"/>
                      </a:lnTo>
                      <a:lnTo>
                        <a:pt x="664" y="6"/>
                      </a:lnTo>
                      <a:lnTo>
                        <a:pt x="634" y="2"/>
                      </a:lnTo>
                      <a:close/>
                      <a:moveTo>
                        <a:pt x="564" y="730"/>
                      </a:moveTo>
                      <a:lnTo>
                        <a:pt x="564" y="730"/>
                      </a:lnTo>
                      <a:lnTo>
                        <a:pt x="548" y="728"/>
                      </a:lnTo>
                      <a:lnTo>
                        <a:pt x="534" y="724"/>
                      </a:lnTo>
                      <a:lnTo>
                        <a:pt x="518" y="720"/>
                      </a:lnTo>
                      <a:lnTo>
                        <a:pt x="504" y="712"/>
                      </a:lnTo>
                      <a:lnTo>
                        <a:pt x="492" y="704"/>
                      </a:lnTo>
                      <a:lnTo>
                        <a:pt x="478" y="696"/>
                      </a:lnTo>
                      <a:lnTo>
                        <a:pt x="468" y="686"/>
                      </a:lnTo>
                      <a:lnTo>
                        <a:pt x="458" y="674"/>
                      </a:lnTo>
                      <a:lnTo>
                        <a:pt x="448" y="662"/>
                      </a:lnTo>
                      <a:lnTo>
                        <a:pt x="440" y="650"/>
                      </a:lnTo>
                      <a:lnTo>
                        <a:pt x="434" y="636"/>
                      </a:lnTo>
                      <a:lnTo>
                        <a:pt x="428" y="620"/>
                      </a:lnTo>
                      <a:lnTo>
                        <a:pt x="424" y="606"/>
                      </a:lnTo>
                      <a:lnTo>
                        <a:pt x="422" y="590"/>
                      </a:lnTo>
                      <a:lnTo>
                        <a:pt x="420" y="574"/>
                      </a:lnTo>
                      <a:lnTo>
                        <a:pt x="422" y="558"/>
                      </a:lnTo>
                      <a:lnTo>
                        <a:pt x="422" y="558"/>
                      </a:lnTo>
                      <a:lnTo>
                        <a:pt x="424" y="542"/>
                      </a:lnTo>
                      <a:lnTo>
                        <a:pt x="428" y="528"/>
                      </a:lnTo>
                      <a:lnTo>
                        <a:pt x="432" y="512"/>
                      </a:lnTo>
                      <a:lnTo>
                        <a:pt x="440" y="498"/>
                      </a:lnTo>
                      <a:lnTo>
                        <a:pt x="448" y="486"/>
                      </a:lnTo>
                      <a:lnTo>
                        <a:pt x="456" y="474"/>
                      </a:lnTo>
                      <a:lnTo>
                        <a:pt x="466" y="462"/>
                      </a:lnTo>
                      <a:lnTo>
                        <a:pt x="478" y="452"/>
                      </a:lnTo>
                      <a:lnTo>
                        <a:pt x="490" y="444"/>
                      </a:lnTo>
                      <a:lnTo>
                        <a:pt x="504" y="436"/>
                      </a:lnTo>
                      <a:lnTo>
                        <a:pt x="518" y="428"/>
                      </a:lnTo>
                      <a:lnTo>
                        <a:pt x="532" y="424"/>
                      </a:lnTo>
                      <a:lnTo>
                        <a:pt x="546" y="420"/>
                      </a:lnTo>
                      <a:lnTo>
                        <a:pt x="562" y="418"/>
                      </a:lnTo>
                      <a:lnTo>
                        <a:pt x="578" y="416"/>
                      </a:lnTo>
                      <a:lnTo>
                        <a:pt x="594" y="416"/>
                      </a:lnTo>
                      <a:lnTo>
                        <a:pt x="594" y="416"/>
                      </a:lnTo>
                      <a:lnTo>
                        <a:pt x="610" y="420"/>
                      </a:lnTo>
                      <a:lnTo>
                        <a:pt x="626" y="424"/>
                      </a:lnTo>
                      <a:lnTo>
                        <a:pt x="642" y="428"/>
                      </a:lnTo>
                      <a:lnTo>
                        <a:pt x="656" y="436"/>
                      </a:lnTo>
                      <a:lnTo>
                        <a:pt x="668" y="444"/>
                      </a:lnTo>
                      <a:lnTo>
                        <a:pt x="680" y="452"/>
                      </a:lnTo>
                      <a:lnTo>
                        <a:pt x="692" y="462"/>
                      </a:lnTo>
                      <a:lnTo>
                        <a:pt x="702" y="474"/>
                      </a:lnTo>
                      <a:lnTo>
                        <a:pt x="712" y="486"/>
                      </a:lnTo>
                      <a:lnTo>
                        <a:pt x="720" y="498"/>
                      </a:lnTo>
                      <a:lnTo>
                        <a:pt x="726" y="512"/>
                      </a:lnTo>
                      <a:lnTo>
                        <a:pt x="732" y="526"/>
                      </a:lnTo>
                      <a:lnTo>
                        <a:pt x="736" y="542"/>
                      </a:lnTo>
                      <a:lnTo>
                        <a:pt x="738" y="558"/>
                      </a:lnTo>
                      <a:lnTo>
                        <a:pt x="738" y="572"/>
                      </a:lnTo>
                      <a:lnTo>
                        <a:pt x="738" y="590"/>
                      </a:lnTo>
                      <a:lnTo>
                        <a:pt x="738" y="590"/>
                      </a:lnTo>
                      <a:lnTo>
                        <a:pt x="736" y="604"/>
                      </a:lnTo>
                      <a:lnTo>
                        <a:pt x="732" y="620"/>
                      </a:lnTo>
                      <a:lnTo>
                        <a:pt x="726" y="634"/>
                      </a:lnTo>
                      <a:lnTo>
                        <a:pt x="720" y="648"/>
                      </a:lnTo>
                      <a:lnTo>
                        <a:pt x="712" y="662"/>
                      </a:lnTo>
                      <a:lnTo>
                        <a:pt x="702" y="674"/>
                      </a:lnTo>
                      <a:lnTo>
                        <a:pt x="692" y="686"/>
                      </a:lnTo>
                      <a:lnTo>
                        <a:pt x="682" y="696"/>
                      </a:lnTo>
                      <a:lnTo>
                        <a:pt x="668" y="704"/>
                      </a:lnTo>
                      <a:lnTo>
                        <a:pt x="656" y="712"/>
                      </a:lnTo>
                      <a:lnTo>
                        <a:pt x="642" y="720"/>
                      </a:lnTo>
                      <a:lnTo>
                        <a:pt x="628" y="724"/>
                      </a:lnTo>
                      <a:lnTo>
                        <a:pt x="612" y="728"/>
                      </a:lnTo>
                      <a:lnTo>
                        <a:pt x="596" y="730"/>
                      </a:lnTo>
                      <a:lnTo>
                        <a:pt x="582" y="732"/>
                      </a:lnTo>
                      <a:lnTo>
                        <a:pt x="564" y="73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5" name="Freeform 93"/>
                <p:cNvSpPr>
                  <a:spLocks/>
                </p:cNvSpPr>
                <p:nvPr/>
              </p:nvSpPr>
              <p:spPr bwMode="auto">
                <a:xfrm>
                  <a:off x="8501" y="1652"/>
                  <a:ext cx="1160" cy="1148"/>
                </a:xfrm>
                <a:custGeom>
                  <a:avLst/>
                  <a:gdLst>
                    <a:gd name="T0" fmla="*/ 604 w 1160"/>
                    <a:gd name="T1" fmla="*/ 0 h 1148"/>
                    <a:gd name="T2" fmla="*/ 516 w 1160"/>
                    <a:gd name="T3" fmla="*/ 2 h 1148"/>
                    <a:gd name="T4" fmla="*/ 432 w 1160"/>
                    <a:gd name="T5" fmla="*/ 18 h 1148"/>
                    <a:gd name="T6" fmla="*/ 352 w 1160"/>
                    <a:gd name="T7" fmla="*/ 46 h 1148"/>
                    <a:gd name="T8" fmla="*/ 278 w 1160"/>
                    <a:gd name="T9" fmla="*/ 82 h 1148"/>
                    <a:gd name="T10" fmla="*/ 210 w 1160"/>
                    <a:gd name="T11" fmla="*/ 130 h 1148"/>
                    <a:gd name="T12" fmla="*/ 150 w 1160"/>
                    <a:gd name="T13" fmla="*/ 188 h 1148"/>
                    <a:gd name="T14" fmla="*/ 98 w 1160"/>
                    <a:gd name="T15" fmla="*/ 252 h 1148"/>
                    <a:gd name="T16" fmla="*/ 56 w 1160"/>
                    <a:gd name="T17" fmla="*/ 326 h 1148"/>
                    <a:gd name="T18" fmla="*/ 26 w 1160"/>
                    <a:gd name="T19" fmla="*/ 404 h 1148"/>
                    <a:gd name="T20" fmla="*/ 6 w 1160"/>
                    <a:gd name="T21" fmla="*/ 490 h 1148"/>
                    <a:gd name="T22" fmla="*/ 0 w 1160"/>
                    <a:gd name="T23" fmla="*/ 548 h 1148"/>
                    <a:gd name="T24" fmla="*/ 4 w 1160"/>
                    <a:gd name="T25" fmla="*/ 634 h 1148"/>
                    <a:gd name="T26" fmla="*/ 18 w 1160"/>
                    <a:gd name="T27" fmla="*/ 718 h 1148"/>
                    <a:gd name="T28" fmla="*/ 46 w 1160"/>
                    <a:gd name="T29" fmla="*/ 798 h 1148"/>
                    <a:gd name="T30" fmla="*/ 84 w 1160"/>
                    <a:gd name="T31" fmla="*/ 872 h 1148"/>
                    <a:gd name="T32" fmla="*/ 134 w 1160"/>
                    <a:gd name="T33" fmla="*/ 938 h 1148"/>
                    <a:gd name="T34" fmla="*/ 190 w 1160"/>
                    <a:gd name="T35" fmla="*/ 998 h 1148"/>
                    <a:gd name="T36" fmla="*/ 256 w 1160"/>
                    <a:gd name="T37" fmla="*/ 1050 h 1148"/>
                    <a:gd name="T38" fmla="*/ 330 w 1160"/>
                    <a:gd name="T39" fmla="*/ 1092 h 1148"/>
                    <a:gd name="T40" fmla="*/ 410 w 1160"/>
                    <a:gd name="T41" fmla="*/ 1122 h 1148"/>
                    <a:gd name="T42" fmla="*/ 496 w 1160"/>
                    <a:gd name="T43" fmla="*/ 1142 h 1148"/>
                    <a:gd name="T44" fmla="*/ 556 w 1160"/>
                    <a:gd name="T45" fmla="*/ 1148 h 1148"/>
                    <a:gd name="T46" fmla="*/ 642 w 1160"/>
                    <a:gd name="T47" fmla="*/ 1144 h 1148"/>
                    <a:gd name="T48" fmla="*/ 728 w 1160"/>
                    <a:gd name="T49" fmla="*/ 1130 h 1148"/>
                    <a:gd name="T50" fmla="*/ 806 w 1160"/>
                    <a:gd name="T51" fmla="*/ 1102 h 1148"/>
                    <a:gd name="T52" fmla="*/ 882 w 1160"/>
                    <a:gd name="T53" fmla="*/ 1064 h 1148"/>
                    <a:gd name="T54" fmla="*/ 950 w 1160"/>
                    <a:gd name="T55" fmla="*/ 1018 h 1148"/>
                    <a:gd name="T56" fmla="*/ 1010 w 1160"/>
                    <a:gd name="T57" fmla="*/ 960 h 1148"/>
                    <a:gd name="T58" fmla="*/ 1062 w 1160"/>
                    <a:gd name="T59" fmla="*/ 894 h 1148"/>
                    <a:gd name="T60" fmla="*/ 1104 w 1160"/>
                    <a:gd name="T61" fmla="*/ 822 h 1148"/>
                    <a:gd name="T62" fmla="*/ 1134 w 1160"/>
                    <a:gd name="T63" fmla="*/ 744 h 1148"/>
                    <a:gd name="T64" fmla="*/ 1154 w 1160"/>
                    <a:gd name="T65" fmla="*/ 658 h 1148"/>
                    <a:gd name="T66" fmla="*/ 1160 w 1160"/>
                    <a:gd name="T67" fmla="*/ 600 h 1148"/>
                    <a:gd name="T68" fmla="*/ 1156 w 1160"/>
                    <a:gd name="T69" fmla="*/ 512 h 1148"/>
                    <a:gd name="T70" fmla="*/ 1140 w 1160"/>
                    <a:gd name="T71" fmla="*/ 430 h 1148"/>
                    <a:gd name="T72" fmla="*/ 1114 w 1160"/>
                    <a:gd name="T73" fmla="*/ 350 h 1148"/>
                    <a:gd name="T74" fmla="*/ 1074 w 1160"/>
                    <a:gd name="T75" fmla="*/ 276 h 1148"/>
                    <a:gd name="T76" fmla="*/ 1026 w 1160"/>
                    <a:gd name="T77" fmla="*/ 208 h 1148"/>
                    <a:gd name="T78" fmla="*/ 968 w 1160"/>
                    <a:gd name="T79" fmla="*/ 148 h 1148"/>
                    <a:gd name="T80" fmla="*/ 902 w 1160"/>
                    <a:gd name="T81" fmla="*/ 98 h 1148"/>
                    <a:gd name="T82" fmla="*/ 830 w 1160"/>
                    <a:gd name="T83" fmla="*/ 56 h 1148"/>
                    <a:gd name="T84" fmla="*/ 750 w 1160"/>
                    <a:gd name="T85" fmla="*/ 26 h 1148"/>
                    <a:gd name="T86" fmla="*/ 664 w 1160"/>
                    <a:gd name="T87" fmla="*/ 6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0" h="1148">
                      <a:moveTo>
                        <a:pt x="634" y="2"/>
                      </a:moveTo>
                      <a:lnTo>
                        <a:pt x="634" y="2"/>
                      </a:lnTo>
                      <a:lnTo>
                        <a:pt x="604" y="0"/>
                      </a:lnTo>
                      <a:lnTo>
                        <a:pt x="574" y="0"/>
                      </a:lnTo>
                      <a:lnTo>
                        <a:pt x="546" y="0"/>
                      </a:lnTo>
                      <a:lnTo>
                        <a:pt x="516" y="2"/>
                      </a:lnTo>
                      <a:lnTo>
                        <a:pt x="488" y="6"/>
                      </a:lnTo>
                      <a:lnTo>
                        <a:pt x="460" y="12"/>
                      </a:lnTo>
                      <a:lnTo>
                        <a:pt x="432" y="18"/>
                      </a:lnTo>
                      <a:lnTo>
                        <a:pt x="406" y="26"/>
                      </a:lnTo>
                      <a:lnTo>
                        <a:pt x="378" y="34"/>
                      </a:lnTo>
                      <a:lnTo>
                        <a:pt x="352" y="46"/>
                      </a:lnTo>
                      <a:lnTo>
                        <a:pt x="326" y="56"/>
                      </a:lnTo>
                      <a:lnTo>
                        <a:pt x="302" y="70"/>
                      </a:lnTo>
                      <a:lnTo>
                        <a:pt x="278" y="82"/>
                      </a:lnTo>
                      <a:lnTo>
                        <a:pt x="254" y="98"/>
                      </a:lnTo>
                      <a:lnTo>
                        <a:pt x="232" y="114"/>
                      </a:lnTo>
                      <a:lnTo>
                        <a:pt x="210" y="130"/>
                      </a:lnTo>
                      <a:lnTo>
                        <a:pt x="190" y="148"/>
                      </a:lnTo>
                      <a:lnTo>
                        <a:pt x="168" y="168"/>
                      </a:lnTo>
                      <a:lnTo>
                        <a:pt x="150" y="188"/>
                      </a:lnTo>
                      <a:lnTo>
                        <a:pt x="132" y="208"/>
                      </a:lnTo>
                      <a:lnTo>
                        <a:pt x="114" y="230"/>
                      </a:lnTo>
                      <a:lnTo>
                        <a:pt x="98" y="252"/>
                      </a:lnTo>
                      <a:lnTo>
                        <a:pt x="82" y="276"/>
                      </a:lnTo>
                      <a:lnTo>
                        <a:pt x="70" y="300"/>
                      </a:lnTo>
                      <a:lnTo>
                        <a:pt x="56" y="326"/>
                      </a:lnTo>
                      <a:lnTo>
                        <a:pt x="44" y="352"/>
                      </a:lnTo>
                      <a:lnTo>
                        <a:pt x="34" y="378"/>
                      </a:lnTo>
                      <a:lnTo>
                        <a:pt x="26" y="404"/>
                      </a:lnTo>
                      <a:lnTo>
                        <a:pt x="18" y="432"/>
                      </a:lnTo>
                      <a:lnTo>
                        <a:pt x="10" y="460"/>
                      </a:lnTo>
                      <a:lnTo>
                        <a:pt x="6" y="490"/>
                      </a:lnTo>
                      <a:lnTo>
                        <a:pt x="2" y="518"/>
                      </a:lnTo>
                      <a:lnTo>
                        <a:pt x="2" y="518"/>
                      </a:lnTo>
                      <a:lnTo>
                        <a:pt x="0" y="548"/>
                      </a:lnTo>
                      <a:lnTo>
                        <a:pt x="0" y="578"/>
                      </a:lnTo>
                      <a:lnTo>
                        <a:pt x="0" y="606"/>
                      </a:lnTo>
                      <a:lnTo>
                        <a:pt x="4" y="634"/>
                      </a:lnTo>
                      <a:lnTo>
                        <a:pt x="8" y="664"/>
                      </a:lnTo>
                      <a:lnTo>
                        <a:pt x="12" y="692"/>
                      </a:lnTo>
                      <a:lnTo>
                        <a:pt x="18" y="718"/>
                      </a:lnTo>
                      <a:lnTo>
                        <a:pt x="26" y="746"/>
                      </a:lnTo>
                      <a:lnTo>
                        <a:pt x="36" y="772"/>
                      </a:lnTo>
                      <a:lnTo>
                        <a:pt x="46" y="798"/>
                      </a:lnTo>
                      <a:lnTo>
                        <a:pt x="58" y="822"/>
                      </a:lnTo>
                      <a:lnTo>
                        <a:pt x="70" y="848"/>
                      </a:lnTo>
                      <a:lnTo>
                        <a:pt x="84" y="872"/>
                      </a:lnTo>
                      <a:lnTo>
                        <a:pt x="100" y="894"/>
                      </a:lnTo>
                      <a:lnTo>
                        <a:pt x="116" y="918"/>
                      </a:lnTo>
                      <a:lnTo>
                        <a:pt x="134" y="938"/>
                      </a:lnTo>
                      <a:lnTo>
                        <a:pt x="152" y="960"/>
                      </a:lnTo>
                      <a:lnTo>
                        <a:pt x="170" y="980"/>
                      </a:lnTo>
                      <a:lnTo>
                        <a:pt x="190" y="998"/>
                      </a:lnTo>
                      <a:lnTo>
                        <a:pt x="212" y="1016"/>
                      </a:lnTo>
                      <a:lnTo>
                        <a:pt x="234" y="1034"/>
                      </a:lnTo>
                      <a:lnTo>
                        <a:pt x="256" y="1050"/>
                      </a:lnTo>
                      <a:lnTo>
                        <a:pt x="280" y="1066"/>
                      </a:lnTo>
                      <a:lnTo>
                        <a:pt x="304" y="1078"/>
                      </a:lnTo>
                      <a:lnTo>
                        <a:pt x="330" y="1092"/>
                      </a:lnTo>
                      <a:lnTo>
                        <a:pt x="356" y="1104"/>
                      </a:lnTo>
                      <a:lnTo>
                        <a:pt x="382" y="1114"/>
                      </a:lnTo>
                      <a:lnTo>
                        <a:pt x="410" y="1122"/>
                      </a:lnTo>
                      <a:lnTo>
                        <a:pt x="438" y="1130"/>
                      </a:lnTo>
                      <a:lnTo>
                        <a:pt x="466" y="1136"/>
                      </a:lnTo>
                      <a:lnTo>
                        <a:pt x="496" y="1142"/>
                      </a:lnTo>
                      <a:lnTo>
                        <a:pt x="526" y="1146"/>
                      </a:lnTo>
                      <a:lnTo>
                        <a:pt x="526" y="1146"/>
                      </a:lnTo>
                      <a:lnTo>
                        <a:pt x="556" y="1148"/>
                      </a:lnTo>
                      <a:lnTo>
                        <a:pt x="584" y="1148"/>
                      </a:lnTo>
                      <a:lnTo>
                        <a:pt x="614" y="1148"/>
                      </a:lnTo>
                      <a:lnTo>
                        <a:pt x="642" y="1144"/>
                      </a:lnTo>
                      <a:lnTo>
                        <a:pt x="672" y="1142"/>
                      </a:lnTo>
                      <a:lnTo>
                        <a:pt x="700" y="1136"/>
                      </a:lnTo>
                      <a:lnTo>
                        <a:pt x="728" y="1130"/>
                      </a:lnTo>
                      <a:lnTo>
                        <a:pt x="754" y="1122"/>
                      </a:lnTo>
                      <a:lnTo>
                        <a:pt x="780" y="1112"/>
                      </a:lnTo>
                      <a:lnTo>
                        <a:pt x="806" y="1102"/>
                      </a:lnTo>
                      <a:lnTo>
                        <a:pt x="832" y="1092"/>
                      </a:lnTo>
                      <a:lnTo>
                        <a:pt x="858" y="1078"/>
                      </a:lnTo>
                      <a:lnTo>
                        <a:pt x="882" y="1064"/>
                      </a:lnTo>
                      <a:lnTo>
                        <a:pt x="904" y="1050"/>
                      </a:lnTo>
                      <a:lnTo>
                        <a:pt x="928" y="1034"/>
                      </a:lnTo>
                      <a:lnTo>
                        <a:pt x="950" y="1018"/>
                      </a:lnTo>
                      <a:lnTo>
                        <a:pt x="970" y="1000"/>
                      </a:lnTo>
                      <a:lnTo>
                        <a:pt x="990" y="980"/>
                      </a:lnTo>
                      <a:lnTo>
                        <a:pt x="1010" y="960"/>
                      </a:lnTo>
                      <a:lnTo>
                        <a:pt x="1028" y="940"/>
                      </a:lnTo>
                      <a:lnTo>
                        <a:pt x="1046" y="918"/>
                      </a:lnTo>
                      <a:lnTo>
                        <a:pt x="1062" y="894"/>
                      </a:lnTo>
                      <a:lnTo>
                        <a:pt x="1076" y="872"/>
                      </a:lnTo>
                      <a:lnTo>
                        <a:pt x="1090" y="848"/>
                      </a:lnTo>
                      <a:lnTo>
                        <a:pt x="1104" y="822"/>
                      </a:lnTo>
                      <a:lnTo>
                        <a:pt x="1114" y="796"/>
                      </a:lnTo>
                      <a:lnTo>
                        <a:pt x="1126" y="770"/>
                      </a:lnTo>
                      <a:lnTo>
                        <a:pt x="1134" y="744"/>
                      </a:lnTo>
                      <a:lnTo>
                        <a:pt x="1142" y="716"/>
                      </a:lnTo>
                      <a:lnTo>
                        <a:pt x="1148" y="688"/>
                      </a:lnTo>
                      <a:lnTo>
                        <a:pt x="1154" y="658"/>
                      </a:lnTo>
                      <a:lnTo>
                        <a:pt x="1158" y="630"/>
                      </a:lnTo>
                      <a:lnTo>
                        <a:pt x="1158" y="630"/>
                      </a:lnTo>
                      <a:lnTo>
                        <a:pt x="1160" y="600"/>
                      </a:lnTo>
                      <a:lnTo>
                        <a:pt x="1160" y="570"/>
                      </a:lnTo>
                      <a:lnTo>
                        <a:pt x="1158" y="542"/>
                      </a:lnTo>
                      <a:lnTo>
                        <a:pt x="1156" y="512"/>
                      </a:lnTo>
                      <a:lnTo>
                        <a:pt x="1152" y="484"/>
                      </a:lnTo>
                      <a:lnTo>
                        <a:pt x="1148" y="456"/>
                      </a:lnTo>
                      <a:lnTo>
                        <a:pt x="1140" y="430"/>
                      </a:lnTo>
                      <a:lnTo>
                        <a:pt x="1132" y="402"/>
                      </a:lnTo>
                      <a:lnTo>
                        <a:pt x="1124" y="376"/>
                      </a:lnTo>
                      <a:lnTo>
                        <a:pt x="1114" y="350"/>
                      </a:lnTo>
                      <a:lnTo>
                        <a:pt x="1102" y="324"/>
                      </a:lnTo>
                      <a:lnTo>
                        <a:pt x="1088" y="300"/>
                      </a:lnTo>
                      <a:lnTo>
                        <a:pt x="1074" y="276"/>
                      </a:lnTo>
                      <a:lnTo>
                        <a:pt x="1060" y="252"/>
                      </a:lnTo>
                      <a:lnTo>
                        <a:pt x="1044" y="230"/>
                      </a:lnTo>
                      <a:lnTo>
                        <a:pt x="1026" y="208"/>
                      </a:lnTo>
                      <a:lnTo>
                        <a:pt x="1008" y="188"/>
                      </a:lnTo>
                      <a:lnTo>
                        <a:pt x="988" y="168"/>
                      </a:lnTo>
                      <a:lnTo>
                        <a:pt x="968" y="148"/>
                      </a:lnTo>
                      <a:lnTo>
                        <a:pt x="948" y="130"/>
                      </a:lnTo>
                      <a:lnTo>
                        <a:pt x="926" y="114"/>
                      </a:lnTo>
                      <a:lnTo>
                        <a:pt x="902" y="98"/>
                      </a:lnTo>
                      <a:lnTo>
                        <a:pt x="880" y="82"/>
                      </a:lnTo>
                      <a:lnTo>
                        <a:pt x="854" y="68"/>
                      </a:lnTo>
                      <a:lnTo>
                        <a:pt x="830" y="56"/>
                      </a:lnTo>
                      <a:lnTo>
                        <a:pt x="804" y="44"/>
                      </a:lnTo>
                      <a:lnTo>
                        <a:pt x="776" y="34"/>
                      </a:lnTo>
                      <a:lnTo>
                        <a:pt x="750" y="26"/>
                      </a:lnTo>
                      <a:lnTo>
                        <a:pt x="722" y="18"/>
                      </a:lnTo>
                      <a:lnTo>
                        <a:pt x="692" y="10"/>
                      </a:lnTo>
                      <a:lnTo>
                        <a:pt x="664" y="6"/>
                      </a:lnTo>
                      <a:lnTo>
                        <a:pt x="63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6" name="Freeform 94"/>
                <p:cNvSpPr>
                  <a:spLocks/>
                </p:cNvSpPr>
                <p:nvPr/>
              </p:nvSpPr>
              <p:spPr bwMode="auto">
                <a:xfrm>
                  <a:off x="8921" y="2068"/>
                  <a:ext cx="318" cy="316"/>
                </a:xfrm>
                <a:custGeom>
                  <a:avLst/>
                  <a:gdLst>
                    <a:gd name="T0" fmla="*/ 144 w 318"/>
                    <a:gd name="T1" fmla="*/ 314 h 316"/>
                    <a:gd name="T2" fmla="*/ 114 w 318"/>
                    <a:gd name="T3" fmla="*/ 308 h 316"/>
                    <a:gd name="T4" fmla="*/ 84 w 318"/>
                    <a:gd name="T5" fmla="*/ 296 h 316"/>
                    <a:gd name="T6" fmla="*/ 58 w 318"/>
                    <a:gd name="T7" fmla="*/ 280 h 316"/>
                    <a:gd name="T8" fmla="*/ 38 w 318"/>
                    <a:gd name="T9" fmla="*/ 258 h 316"/>
                    <a:gd name="T10" fmla="*/ 20 w 318"/>
                    <a:gd name="T11" fmla="*/ 234 h 316"/>
                    <a:gd name="T12" fmla="*/ 8 w 318"/>
                    <a:gd name="T13" fmla="*/ 204 h 316"/>
                    <a:gd name="T14" fmla="*/ 2 w 318"/>
                    <a:gd name="T15" fmla="*/ 174 h 316"/>
                    <a:gd name="T16" fmla="*/ 2 w 318"/>
                    <a:gd name="T17" fmla="*/ 142 h 316"/>
                    <a:gd name="T18" fmla="*/ 4 w 318"/>
                    <a:gd name="T19" fmla="*/ 126 h 316"/>
                    <a:gd name="T20" fmla="*/ 12 w 318"/>
                    <a:gd name="T21" fmla="*/ 96 h 316"/>
                    <a:gd name="T22" fmla="*/ 28 w 318"/>
                    <a:gd name="T23" fmla="*/ 70 h 316"/>
                    <a:gd name="T24" fmla="*/ 46 w 318"/>
                    <a:gd name="T25" fmla="*/ 46 h 316"/>
                    <a:gd name="T26" fmla="*/ 70 w 318"/>
                    <a:gd name="T27" fmla="*/ 28 h 316"/>
                    <a:gd name="T28" fmla="*/ 98 w 318"/>
                    <a:gd name="T29" fmla="*/ 12 h 316"/>
                    <a:gd name="T30" fmla="*/ 126 w 318"/>
                    <a:gd name="T31" fmla="*/ 4 h 316"/>
                    <a:gd name="T32" fmla="*/ 158 w 318"/>
                    <a:gd name="T33" fmla="*/ 0 h 316"/>
                    <a:gd name="T34" fmla="*/ 174 w 318"/>
                    <a:gd name="T35" fmla="*/ 0 h 316"/>
                    <a:gd name="T36" fmla="*/ 206 w 318"/>
                    <a:gd name="T37" fmla="*/ 8 h 316"/>
                    <a:gd name="T38" fmla="*/ 236 w 318"/>
                    <a:gd name="T39" fmla="*/ 20 h 316"/>
                    <a:gd name="T40" fmla="*/ 260 w 318"/>
                    <a:gd name="T41" fmla="*/ 36 h 316"/>
                    <a:gd name="T42" fmla="*/ 282 w 318"/>
                    <a:gd name="T43" fmla="*/ 58 h 316"/>
                    <a:gd name="T44" fmla="*/ 300 w 318"/>
                    <a:gd name="T45" fmla="*/ 82 h 316"/>
                    <a:gd name="T46" fmla="*/ 312 w 318"/>
                    <a:gd name="T47" fmla="*/ 110 h 316"/>
                    <a:gd name="T48" fmla="*/ 318 w 318"/>
                    <a:gd name="T49" fmla="*/ 142 h 316"/>
                    <a:gd name="T50" fmla="*/ 318 w 318"/>
                    <a:gd name="T51" fmla="*/ 174 h 316"/>
                    <a:gd name="T52" fmla="*/ 316 w 318"/>
                    <a:gd name="T53" fmla="*/ 188 h 316"/>
                    <a:gd name="T54" fmla="*/ 306 w 318"/>
                    <a:gd name="T55" fmla="*/ 218 h 316"/>
                    <a:gd name="T56" fmla="*/ 292 w 318"/>
                    <a:gd name="T57" fmla="*/ 246 h 316"/>
                    <a:gd name="T58" fmla="*/ 272 w 318"/>
                    <a:gd name="T59" fmla="*/ 270 h 316"/>
                    <a:gd name="T60" fmla="*/ 248 w 318"/>
                    <a:gd name="T61" fmla="*/ 288 h 316"/>
                    <a:gd name="T62" fmla="*/ 222 w 318"/>
                    <a:gd name="T63" fmla="*/ 304 h 316"/>
                    <a:gd name="T64" fmla="*/ 192 w 318"/>
                    <a:gd name="T65" fmla="*/ 312 h 316"/>
                    <a:gd name="T66" fmla="*/ 162 w 318"/>
                    <a:gd name="T67"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8" h="316">
                      <a:moveTo>
                        <a:pt x="144" y="314"/>
                      </a:moveTo>
                      <a:lnTo>
                        <a:pt x="144" y="314"/>
                      </a:lnTo>
                      <a:lnTo>
                        <a:pt x="128" y="312"/>
                      </a:lnTo>
                      <a:lnTo>
                        <a:pt x="114" y="308"/>
                      </a:lnTo>
                      <a:lnTo>
                        <a:pt x="98" y="304"/>
                      </a:lnTo>
                      <a:lnTo>
                        <a:pt x="84" y="296"/>
                      </a:lnTo>
                      <a:lnTo>
                        <a:pt x="72" y="288"/>
                      </a:lnTo>
                      <a:lnTo>
                        <a:pt x="58" y="280"/>
                      </a:lnTo>
                      <a:lnTo>
                        <a:pt x="48" y="270"/>
                      </a:lnTo>
                      <a:lnTo>
                        <a:pt x="38" y="258"/>
                      </a:lnTo>
                      <a:lnTo>
                        <a:pt x="28" y="246"/>
                      </a:lnTo>
                      <a:lnTo>
                        <a:pt x="20" y="234"/>
                      </a:lnTo>
                      <a:lnTo>
                        <a:pt x="14" y="220"/>
                      </a:lnTo>
                      <a:lnTo>
                        <a:pt x="8" y="204"/>
                      </a:lnTo>
                      <a:lnTo>
                        <a:pt x="4" y="190"/>
                      </a:lnTo>
                      <a:lnTo>
                        <a:pt x="2" y="174"/>
                      </a:lnTo>
                      <a:lnTo>
                        <a:pt x="0" y="158"/>
                      </a:lnTo>
                      <a:lnTo>
                        <a:pt x="2" y="142"/>
                      </a:lnTo>
                      <a:lnTo>
                        <a:pt x="2" y="142"/>
                      </a:lnTo>
                      <a:lnTo>
                        <a:pt x="4" y="126"/>
                      </a:lnTo>
                      <a:lnTo>
                        <a:pt x="8" y="112"/>
                      </a:lnTo>
                      <a:lnTo>
                        <a:pt x="12" y="96"/>
                      </a:lnTo>
                      <a:lnTo>
                        <a:pt x="20" y="82"/>
                      </a:lnTo>
                      <a:lnTo>
                        <a:pt x="28" y="70"/>
                      </a:lnTo>
                      <a:lnTo>
                        <a:pt x="36" y="58"/>
                      </a:lnTo>
                      <a:lnTo>
                        <a:pt x="46" y="46"/>
                      </a:lnTo>
                      <a:lnTo>
                        <a:pt x="58" y="36"/>
                      </a:lnTo>
                      <a:lnTo>
                        <a:pt x="70" y="28"/>
                      </a:lnTo>
                      <a:lnTo>
                        <a:pt x="84" y="20"/>
                      </a:lnTo>
                      <a:lnTo>
                        <a:pt x="98" y="12"/>
                      </a:lnTo>
                      <a:lnTo>
                        <a:pt x="112" y="8"/>
                      </a:lnTo>
                      <a:lnTo>
                        <a:pt x="126" y="4"/>
                      </a:lnTo>
                      <a:lnTo>
                        <a:pt x="142" y="2"/>
                      </a:lnTo>
                      <a:lnTo>
                        <a:pt x="158" y="0"/>
                      </a:lnTo>
                      <a:lnTo>
                        <a:pt x="174" y="0"/>
                      </a:lnTo>
                      <a:lnTo>
                        <a:pt x="174" y="0"/>
                      </a:lnTo>
                      <a:lnTo>
                        <a:pt x="190" y="4"/>
                      </a:lnTo>
                      <a:lnTo>
                        <a:pt x="206" y="8"/>
                      </a:lnTo>
                      <a:lnTo>
                        <a:pt x="222" y="12"/>
                      </a:lnTo>
                      <a:lnTo>
                        <a:pt x="236" y="20"/>
                      </a:lnTo>
                      <a:lnTo>
                        <a:pt x="248" y="28"/>
                      </a:lnTo>
                      <a:lnTo>
                        <a:pt x="260" y="36"/>
                      </a:lnTo>
                      <a:lnTo>
                        <a:pt x="272" y="46"/>
                      </a:lnTo>
                      <a:lnTo>
                        <a:pt x="282" y="58"/>
                      </a:lnTo>
                      <a:lnTo>
                        <a:pt x="292" y="70"/>
                      </a:lnTo>
                      <a:lnTo>
                        <a:pt x="300" y="82"/>
                      </a:lnTo>
                      <a:lnTo>
                        <a:pt x="306" y="96"/>
                      </a:lnTo>
                      <a:lnTo>
                        <a:pt x="312" y="110"/>
                      </a:lnTo>
                      <a:lnTo>
                        <a:pt x="316" y="126"/>
                      </a:lnTo>
                      <a:lnTo>
                        <a:pt x="318" y="142"/>
                      </a:lnTo>
                      <a:lnTo>
                        <a:pt x="318" y="156"/>
                      </a:lnTo>
                      <a:lnTo>
                        <a:pt x="318" y="174"/>
                      </a:lnTo>
                      <a:lnTo>
                        <a:pt x="318" y="174"/>
                      </a:lnTo>
                      <a:lnTo>
                        <a:pt x="316" y="188"/>
                      </a:lnTo>
                      <a:lnTo>
                        <a:pt x="312" y="204"/>
                      </a:lnTo>
                      <a:lnTo>
                        <a:pt x="306" y="218"/>
                      </a:lnTo>
                      <a:lnTo>
                        <a:pt x="300" y="232"/>
                      </a:lnTo>
                      <a:lnTo>
                        <a:pt x="292" y="246"/>
                      </a:lnTo>
                      <a:lnTo>
                        <a:pt x="282" y="258"/>
                      </a:lnTo>
                      <a:lnTo>
                        <a:pt x="272" y="270"/>
                      </a:lnTo>
                      <a:lnTo>
                        <a:pt x="262" y="280"/>
                      </a:lnTo>
                      <a:lnTo>
                        <a:pt x="248" y="288"/>
                      </a:lnTo>
                      <a:lnTo>
                        <a:pt x="236" y="296"/>
                      </a:lnTo>
                      <a:lnTo>
                        <a:pt x="222" y="304"/>
                      </a:lnTo>
                      <a:lnTo>
                        <a:pt x="208" y="308"/>
                      </a:lnTo>
                      <a:lnTo>
                        <a:pt x="192" y="312"/>
                      </a:lnTo>
                      <a:lnTo>
                        <a:pt x="176" y="314"/>
                      </a:lnTo>
                      <a:lnTo>
                        <a:pt x="162" y="316"/>
                      </a:lnTo>
                      <a:lnTo>
                        <a:pt x="144" y="3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7" name="Freeform 95"/>
                <p:cNvSpPr>
                  <a:spLocks noEditPoints="1"/>
                </p:cNvSpPr>
                <p:nvPr/>
              </p:nvSpPr>
              <p:spPr bwMode="auto">
                <a:xfrm>
                  <a:off x="8841" y="1988"/>
                  <a:ext cx="480" cy="476"/>
                </a:xfrm>
                <a:custGeom>
                  <a:avLst/>
                  <a:gdLst>
                    <a:gd name="T0" fmla="*/ 262 w 480"/>
                    <a:gd name="T1" fmla="*/ 2 h 476"/>
                    <a:gd name="T2" fmla="*/ 214 w 480"/>
                    <a:gd name="T3" fmla="*/ 2 h 476"/>
                    <a:gd name="T4" fmla="*/ 168 w 480"/>
                    <a:gd name="T5" fmla="*/ 12 h 476"/>
                    <a:gd name="T6" fmla="*/ 124 w 480"/>
                    <a:gd name="T7" fmla="*/ 30 h 476"/>
                    <a:gd name="T8" fmla="*/ 86 w 480"/>
                    <a:gd name="T9" fmla="*/ 54 h 476"/>
                    <a:gd name="T10" fmla="*/ 54 w 480"/>
                    <a:gd name="T11" fmla="*/ 86 h 476"/>
                    <a:gd name="T12" fmla="*/ 28 w 480"/>
                    <a:gd name="T13" fmla="*/ 124 h 476"/>
                    <a:gd name="T14" fmla="*/ 10 w 480"/>
                    <a:gd name="T15" fmla="*/ 168 h 476"/>
                    <a:gd name="T16" fmla="*/ 0 w 480"/>
                    <a:gd name="T17" fmla="*/ 214 h 476"/>
                    <a:gd name="T18" fmla="*/ 0 w 480"/>
                    <a:gd name="T19" fmla="*/ 240 h 476"/>
                    <a:gd name="T20" fmla="*/ 4 w 480"/>
                    <a:gd name="T21" fmla="*/ 286 h 476"/>
                    <a:gd name="T22" fmla="*/ 18 w 480"/>
                    <a:gd name="T23" fmla="*/ 330 h 476"/>
                    <a:gd name="T24" fmla="*/ 42 w 480"/>
                    <a:gd name="T25" fmla="*/ 370 h 476"/>
                    <a:gd name="T26" fmla="*/ 70 w 480"/>
                    <a:gd name="T27" fmla="*/ 406 h 476"/>
                    <a:gd name="T28" fmla="*/ 106 w 480"/>
                    <a:gd name="T29" fmla="*/ 434 h 476"/>
                    <a:gd name="T30" fmla="*/ 148 w 480"/>
                    <a:gd name="T31" fmla="*/ 456 h 476"/>
                    <a:gd name="T32" fmla="*/ 192 w 480"/>
                    <a:gd name="T33" fmla="*/ 470 h 476"/>
                    <a:gd name="T34" fmla="*/ 218 w 480"/>
                    <a:gd name="T35" fmla="*/ 474 h 476"/>
                    <a:gd name="T36" fmla="*/ 266 w 480"/>
                    <a:gd name="T37" fmla="*/ 474 h 476"/>
                    <a:gd name="T38" fmla="*/ 312 w 480"/>
                    <a:gd name="T39" fmla="*/ 464 h 476"/>
                    <a:gd name="T40" fmla="*/ 354 w 480"/>
                    <a:gd name="T41" fmla="*/ 446 h 476"/>
                    <a:gd name="T42" fmla="*/ 392 w 480"/>
                    <a:gd name="T43" fmla="*/ 422 h 476"/>
                    <a:gd name="T44" fmla="*/ 426 w 480"/>
                    <a:gd name="T45" fmla="*/ 390 h 476"/>
                    <a:gd name="T46" fmla="*/ 452 w 480"/>
                    <a:gd name="T47" fmla="*/ 350 h 476"/>
                    <a:gd name="T48" fmla="*/ 470 w 480"/>
                    <a:gd name="T49" fmla="*/ 308 h 476"/>
                    <a:gd name="T50" fmla="*/ 478 w 480"/>
                    <a:gd name="T51" fmla="*/ 260 h 476"/>
                    <a:gd name="T52" fmla="*/ 480 w 480"/>
                    <a:gd name="T53" fmla="*/ 236 h 476"/>
                    <a:gd name="T54" fmla="*/ 474 w 480"/>
                    <a:gd name="T55" fmla="*/ 190 h 476"/>
                    <a:gd name="T56" fmla="*/ 460 w 480"/>
                    <a:gd name="T57" fmla="*/ 146 h 476"/>
                    <a:gd name="T58" fmla="*/ 438 w 480"/>
                    <a:gd name="T59" fmla="*/ 106 h 476"/>
                    <a:gd name="T60" fmla="*/ 410 w 480"/>
                    <a:gd name="T61" fmla="*/ 70 h 476"/>
                    <a:gd name="T62" fmla="*/ 374 w 480"/>
                    <a:gd name="T63" fmla="*/ 40 h 476"/>
                    <a:gd name="T64" fmla="*/ 332 w 480"/>
                    <a:gd name="T65" fmla="*/ 18 h 476"/>
                    <a:gd name="T66" fmla="*/ 286 w 480"/>
                    <a:gd name="T67" fmla="*/ 4 h 476"/>
                    <a:gd name="T68" fmla="*/ 228 w 480"/>
                    <a:gd name="T69" fmla="*/ 356 h 476"/>
                    <a:gd name="T70" fmla="*/ 216 w 480"/>
                    <a:gd name="T71" fmla="*/ 354 h 476"/>
                    <a:gd name="T72" fmla="*/ 182 w 480"/>
                    <a:gd name="T73" fmla="*/ 342 h 476"/>
                    <a:gd name="T74" fmla="*/ 148 w 480"/>
                    <a:gd name="T75" fmla="*/ 314 h 476"/>
                    <a:gd name="T76" fmla="*/ 126 w 480"/>
                    <a:gd name="T77" fmla="*/ 274 h 476"/>
                    <a:gd name="T78" fmla="*/ 120 w 480"/>
                    <a:gd name="T79" fmla="*/ 238 h 476"/>
                    <a:gd name="T80" fmla="*/ 120 w 480"/>
                    <a:gd name="T81" fmla="*/ 226 h 476"/>
                    <a:gd name="T82" fmla="*/ 126 w 480"/>
                    <a:gd name="T83" fmla="*/ 202 h 476"/>
                    <a:gd name="T84" fmla="*/ 148 w 480"/>
                    <a:gd name="T85" fmla="*/ 162 h 476"/>
                    <a:gd name="T86" fmla="*/ 182 w 480"/>
                    <a:gd name="T87" fmla="*/ 134 h 476"/>
                    <a:gd name="T88" fmla="*/ 226 w 480"/>
                    <a:gd name="T89" fmla="*/ 120 h 476"/>
                    <a:gd name="T90" fmla="*/ 250 w 480"/>
                    <a:gd name="T91" fmla="*/ 120 h 476"/>
                    <a:gd name="T92" fmla="*/ 264 w 480"/>
                    <a:gd name="T93" fmla="*/ 122 h 476"/>
                    <a:gd name="T94" fmla="*/ 296 w 480"/>
                    <a:gd name="T95" fmla="*/ 134 h 476"/>
                    <a:gd name="T96" fmla="*/ 332 w 480"/>
                    <a:gd name="T97" fmla="*/ 162 h 476"/>
                    <a:gd name="T98" fmla="*/ 354 w 480"/>
                    <a:gd name="T99" fmla="*/ 202 h 476"/>
                    <a:gd name="T100" fmla="*/ 360 w 480"/>
                    <a:gd name="T101" fmla="*/ 238 h 476"/>
                    <a:gd name="T102" fmla="*/ 358 w 480"/>
                    <a:gd name="T103" fmla="*/ 250 h 476"/>
                    <a:gd name="T104" fmla="*/ 354 w 480"/>
                    <a:gd name="T105" fmla="*/ 272 h 476"/>
                    <a:gd name="T106" fmla="*/ 332 w 480"/>
                    <a:gd name="T107" fmla="*/ 314 h 476"/>
                    <a:gd name="T108" fmla="*/ 296 w 480"/>
                    <a:gd name="T109" fmla="*/ 342 h 476"/>
                    <a:gd name="T110" fmla="*/ 252 w 480"/>
                    <a:gd name="T111" fmla="*/ 356 h 476"/>
                    <a:gd name="T112" fmla="*/ 228 w 480"/>
                    <a:gd name="T113" fmla="*/ 35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0" h="476">
                      <a:moveTo>
                        <a:pt x="262" y="2"/>
                      </a:moveTo>
                      <a:lnTo>
                        <a:pt x="262" y="2"/>
                      </a:lnTo>
                      <a:lnTo>
                        <a:pt x="238" y="0"/>
                      </a:lnTo>
                      <a:lnTo>
                        <a:pt x="214" y="2"/>
                      </a:lnTo>
                      <a:lnTo>
                        <a:pt x="190" y="6"/>
                      </a:lnTo>
                      <a:lnTo>
                        <a:pt x="168" y="12"/>
                      </a:lnTo>
                      <a:lnTo>
                        <a:pt x="146" y="20"/>
                      </a:lnTo>
                      <a:lnTo>
                        <a:pt x="124" y="30"/>
                      </a:lnTo>
                      <a:lnTo>
                        <a:pt x="106" y="40"/>
                      </a:lnTo>
                      <a:lnTo>
                        <a:pt x="86" y="54"/>
                      </a:lnTo>
                      <a:lnTo>
                        <a:pt x="70" y="70"/>
                      </a:lnTo>
                      <a:lnTo>
                        <a:pt x="54" y="86"/>
                      </a:lnTo>
                      <a:lnTo>
                        <a:pt x="40" y="106"/>
                      </a:lnTo>
                      <a:lnTo>
                        <a:pt x="28" y="124"/>
                      </a:lnTo>
                      <a:lnTo>
                        <a:pt x="18" y="146"/>
                      </a:lnTo>
                      <a:lnTo>
                        <a:pt x="10" y="168"/>
                      </a:lnTo>
                      <a:lnTo>
                        <a:pt x="4" y="190"/>
                      </a:lnTo>
                      <a:lnTo>
                        <a:pt x="0" y="214"/>
                      </a:lnTo>
                      <a:lnTo>
                        <a:pt x="0" y="214"/>
                      </a:lnTo>
                      <a:lnTo>
                        <a:pt x="0" y="240"/>
                      </a:lnTo>
                      <a:lnTo>
                        <a:pt x="2" y="264"/>
                      </a:lnTo>
                      <a:lnTo>
                        <a:pt x="4" y="286"/>
                      </a:lnTo>
                      <a:lnTo>
                        <a:pt x="10" y="308"/>
                      </a:lnTo>
                      <a:lnTo>
                        <a:pt x="18" y="330"/>
                      </a:lnTo>
                      <a:lnTo>
                        <a:pt x="30" y="352"/>
                      </a:lnTo>
                      <a:lnTo>
                        <a:pt x="42" y="370"/>
                      </a:lnTo>
                      <a:lnTo>
                        <a:pt x="54" y="388"/>
                      </a:lnTo>
                      <a:lnTo>
                        <a:pt x="70" y="406"/>
                      </a:lnTo>
                      <a:lnTo>
                        <a:pt x="88" y="422"/>
                      </a:lnTo>
                      <a:lnTo>
                        <a:pt x="106" y="434"/>
                      </a:lnTo>
                      <a:lnTo>
                        <a:pt x="126" y="446"/>
                      </a:lnTo>
                      <a:lnTo>
                        <a:pt x="148" y="456"/>
                      </a:lnTo>
                      <a:lnTo>
                        <a:pt x="170" y="464"/>
                      </a:lnTo>
                      <a:lnTo>
                        <a:pt x="192" y="470"/>
                      </a:lnTo>
                      <a:lnTo>
                        <a:pt x="218" y="474"/>
                      </a:lnTo>
                      <a:lnTo>
                        <a:pt x="218" y="474"/>
                      </a:lnTo>
                      <a:lnTo>
                        <a:pt x="242" y="476"/>
                      </a:lnTo>
                      <a:lnTo>
                        <a:pt x="266" y="474"/>
                      </a:lnTo>
                      <a:lnTo>
                        <a:pt x="290" y="470"/>
                      </a:lnTo>
                      <a:lnTo>
                        <a:pt x="312" y="464"/>
                      </a:lnTo>
                      <a:lnTo>
                        <a:pt x="334" y="456"/>
                      </a:lnTo>
                      <a:lnTo>
                        <a:pt x="354" y="446"/>
                      </a:lnTo>
                      <a:lnTo>
                        <a:pt x="374" y="434"/>
                      </a:lnTo>
                      <a:lnTo>
                        <a:pt x="392" y="422"/>
                      </a:lnTo>
                      <a:lnTo>
                        <a:pt x="410" y="406"/>
                      </a:lnTo>
                      <a:lnTo>
                        <a:pt x="426" y="390"/>
                      </a:lnTo>
                      <a:lnTo>
                        <a:pt x="438" y="370"/>
                      </a:lnTo>
                      <a:lnTo>
                        <a:pt x="452" y="350"/>
                      </a:lnTo>
                      <a:lnTo>
                        <a:pt x="462" y="330"/>
                      </a:lnTo>
                      <a:lnTo>
                        <a:pt x="470" y="308"/>
                      </a:lnTo>
                      <a:lnTo>
                        <a:pt x="476" y="284"/>
                      </a:lnTo>
                      <a:lnTo>
                        <a:pt x="478" y="260"/>
                      </a:lnTo>
                      <a:lnTo>
                        <a:pt x="478" y="260"/>
                      </a:lnTo>
                      <a:lnTo>
                        <a:pt x="480" y="236"/>
                      </a:lnTo>
                      <a:lnTo>
                        <a:pt x="478" y="212"/>
                      </a:lnTo>
                      <a:lnTo>
                        <a:pt x="474" y="190"/>
                      </a:lnTo>
                      <a:lnTo>
                        <a:pt x="468" y="166"/>
                      </a:lnTo>
                      <a:lnTo>
                        <a:pt x="460" y="146"/>
                      </a:lnTo>
                      <a:lnTo>
                        <a:pt x="450" y="124"/>
                      </a:lnTo>
                      <a:lnTo>
                        <a:pt x="438" y="106"/>
                      </a:lnTo>
                      <a:lnTo>
                        <a:pt x="424" y="86"/>
                      </a:lnTo>
                      <a:lnTo>
                        <a:pt x="410" y="70"/>
                      </a:lnTo>
                      <a:lnTo>
                        <a:pt x="392" y="54"/>
                      </a:lnTo>
                      <a:lnTo>
                        <a:pt x="374" y="40"/>
                      </a:lnTo>
                      <a:lnTo>
                        <a:pt x="354" y="28"/>
                      </a:lnTo>
                      <a:lnTo>
                        <a:pt x="332" y="18"/>
                      </a:lnTo>
                      <a:lnTo>
                        <a:pt x="310" y="10"/>
                      </a:lnTo>
                      <a:lnTo>
                        <a:pt x="286" y="4"/>
                      </a:lnTo>
                      <a:lnTo>
                        <a:pt x="262" y="2"/>
                      </a:lnTo>
                      <a:close/>
                      <a:moveTo>
                        <a:pt x="228" y="356"/>
                      </a:moveTo>
                      <a:lnTo>
                        <a:pt x="228" y="356"/>
                      </a:lnTo>
                      <a:lnTo>
                        <a:pt x="216" y="354"/>
                      </a:lnTo>
                      <a:lnTo>
                        <a:pt x="204" y="352"/>
                      </a:lnTo>
                      <a:lnTo>
                        <a:pt x="182" y="342"/>
                      </a:lnTo>
                      <a:lnTo>
                        <a:pt x="164" y="330"/>
                      </a:lnTo>
                      <a:lnTo>
                        <a:pt x="148" y="314"/>
                      </a:lnTo>
                      <a:lnTo>
                        <a:pt x="134" y="294"/>
                      </a:lnTo>
                      <a:lnTo>
                        <a:pt x="126" y="274"/>
                      </a:lnTo>
                      <a:lnTo>
                        <a:pt x="120" y="250"/>
                      </a:lnTo>
                      <a:lnTo>
                        <a:pt x="120" y="238"/>
                      </a:lnTo>
                      <a:lnTo>
                        <a:pt x="120" y="226"/>
                      </a:lnTo>
                      <a:lnTo>
                        <a:pt x="120" y="226"/>
                      </a:lnTo>
                      <a:lnTo>
                        <a:pt x="122" y="214"/>
                      </a:lnTo>
                      <a:lnTo>
                        <a:pt x="126" y="202"/>
                      </a:lnTo>
                      <a:lnTo>
                        <a:pt x="134" y="182"/>
                      </a:lnTo>
                      <a:lnTo>
                        <a:pt x="148" y="162"/>
                      </a:lnTo>
                      <a:lnTo>
                        <a:pt x="164" y="146"/>
                      </a:lnTo>
                      <a:lnTo>
                        <a:pt x="182" y="134"/>
                      </a:lnTo>
                      <a:lnTo>
                        <a:pt x="204" y="124"/>
                      </a:lnTo>
                      <a:lnTo>
                        <a:pt x="226" y="120"/>
                      </a:lnTo>
                      <a:lnTo>
                        <a:pt x="238" y="120"/>
                      </a:lnTo>
                      <a:lnTo>
                        <a:pt x="250" y="120"/>
                      </a:lnTo>
                      <a:lnTo>
                        <a:pt x="250" y="120"/>
                      </a:lnTo>
                      <a:lnTo>
                        <a:pt x="264" y="122"/>
                      </a:lnTo>
                      <a:lnTo>
                        <a:pt x="274" y="124"/>
                      </a:lnTo>
                      <a:lnTo>
                        <a:pt x="296" y="134"/>
                      </a:lnTo>
                      <a:lnTo>
                        <a:pt x="316" y="146"/>
                      </a:lnTo>
                      <a:lnTo>
                        <a:pt x="332" y="162"/>
                      </a:lnTo>
                      <a:lnTo>
                        <a:pt x="344" y="182"/>
                      </a:lnTo>
                      <a:lnTo>
                        <a:pt x="354" y="202"/>
                      </a:lnTo>
                      <a:lnTo>
                        <a:pt x="358" y="226"/>
                      </a:lnTo>
                      <a:lnTo>
                        <a:pt x="360" y="238"/>
                      </a:lnTo>
                      <a:lnTo>
                        <a:pt x="358" y="250"/>
                      </a:lnTo>
                      <a:lnTo>
                        <a:pt x="358" y="250"/>
                      </a:lnTo>
                      <a:lnTo>
                        <a:pt x="358" y="262"/>
                      </a:lnTo>
                      <a:lnTo>
                        <a:pt x="354" y="272"/>
                      </a:lnTo>
                      <a:lnTo>
                        <a:pt x="346" y="294"/>
                      </a:lnTo>
                      <a:lnTo>
                        <a:pt x="332" y="314"/>
                      </a:lnTo>
                      <a:lnTo>
                        <a:pt x="316" y="330"/>
                      </a:lnTo>
                      <a:lnTo>
                        <a:pt x="296" y="342"/>
                      </a:lnTo>
                      <a:lnTo>
                        <a:pt x="276" y="350"/>
                      </a:lnTo>
                      <a:lnTo>
                        <a:pt x="252" y="356"/>
                      </a:lnTo>
                      <a:lnTo>
                        <a:pt x="240" y="356"/>
                      </a:lnTo>
                      <a:lnTo>
                        <a:pt x="228" y="356"/>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8" name="Freeform 96"/>
                <p:cNvSpPr>
                  <a:spLocks/>
                </p:cNvSpPr>
                <p:nvPr/>
              </p:nvSpPr>
              <p:spPr bwMode="auto">
                <a:xfrm>
                  <a:off x="8841" y="1988"/>
                  <a:ext cx="480" cy="476"/>
                </a:xfrm>
                <a:custGeom>
                  <a:avLst/>
                  <a:gdLst>
                    <a:gd name="T0" fmla="*/ 262 w 480"/>
                    <a:gd name="T1" fmla="*/ 2 h 476"/>
                    <a:gd name="T2" fmla="*/ 214 w 480"/>
                    <a:gd name="T3" fmla="*/ 2 h 476"/>
                    <a:gd name="T4" fmla="*/ 168 w 480"/>
                    <a:gd name="T5" fmla="*/ 12 h 476"/>
                    <a:gd name="T6" fmla="*/ 124 w 480"/>
                    <a:gd name="T7" fmla="*/ 30 h 476"/>
                    <a:gd name="T8" fmla="*/ 86 w 480"/>
                    <a:gd name="T9" fmla="*/ 54 h 476"/>
                    <a:gd name="T10" fmla="*/ 54 w 480"/>
                    <a:gd name="T11" fmla="*/ 86 h 476"/>
                    <a:gd name="T12" fmla="*/ 28 w 480"/>
                    <a:gd name="T13" fmla="*/ 124 h 476"/>
                    <a:gd name="T14" fmla="*/ 10 w 480"/>
                    <a:gd name="T15" fmla="*/ 168 h 476"/>
                    <a:gd name="T16" fmla="*/ 0 w 480"/>
                    <a:gd name="T17" fmla="*/ 214 h 476"/>
                    <a:gd name="T18" fmla="*/ 0 w 480"/>
                    <a:gd name="T19" fmla="*/ 240 h 476"/>
                    <a:gd name="T20" fmla="*/ 4 w 480"/>
                    <a:gd name="T21" fmla="*/ 286 h 476"/>
                    <a:gd name="T22" fmla="*/ 18 w 480"/>
                    <a:gd name="T23" fmla="*/ 330 h 476"/>
                    <a:gd name="T24" fmla="*/ 42 w 480"/>
                    <a:gd name="T25" fmla="*/ 370 h 476"/>
                    <a:gd name="T26" fmla="*/ 70 w 480"/>
                    <a:gd name="T27" fmla="*/ 406 h 476"/>
                    <a:gd name="T28" fmla="*/ 106 w 480"/>
                    <a:gd name="T29" fmla="*/ 434 h 476"/>
                    <a:gd name="T30" fmla="*/ 148 w 480"/>
                    <a:gd name="T31" fmla="*/ 456 h 476"/>
                    <a:gd name="T32" fmla="*/ 192 w 480"/>
                    <a:gd name="T33" fmla="*/ 470 h 476"/>
                    <a:gd name="T34" fmla="*/ 218 w 480"/>
                    <a:gd name="T35" fmla="*/ 474 h 476"/>
                    <a:gd name="T36" fmla="*/ 266 w 480"/>
                    <a:gd name="T37" fmla="*/ 474 h 476"/>
                    <a:gd name="T38" fmla="*/ 312 w 480"/>
                    <a:gd name="T39" fmla="*/ 464 h 476"/>
                    <a:gd name="T40" fmla="*/ 354 w 480"/>
                    <a:gd name="T41" fmla="*/ 446 h 476"/>
                    <a:gd name="T42" fmla="*/ 392 w 480"/>
                    <a:gd name="T43" fmla="*/ 422 h 476"/>
                    <a:gd name="T44" fmla="*/ 426 w 480"/>
                    <a:gd name="T45" fmla="*/ 390 h 476"/>
                    <a:gd name="T46" fmla="*/ 452 w 480"/>
                    <a:gd name="T47" fmla="*/ 350 h 476"/>
                    <a:gd name="T48" fmla="*/ 470 w 480"/>
                    <a:gd name="T49" fmla="*/ 308 h 476"/>
                    <a:gd name="T50" fmla="*/ 478 w 480"/>
                    <a:gd name="T51" fmla="*/ 260 h 476"/>
                    <a:gd name="T52" fmla="*/ 480 w 480"/>
                    <a:gd name="T53" fmla="*/ 236 h 476"/>
                    <a:gd name="T54" fmla="*/ 474 w 480"/>
                    <a:gd name="T55" fmla="*/ 190 h 476"/>
                    <a:gd name="T56" fmla="*/ 460 w 480"/>
                    <a:gd name="T57" fmla="*/ 146 h 476"/>
                    <a:gd name="T58" fmla="*/ 438 w 480"/>
                    <a:gd name="T59" fmla="*/ 106 h 476"/>
                    <a:gd name="T60" fmla="*/ 410 w 480"/>
                    <a:gd name="T61" fmla="*/ 70 h 476"/>
                    <a:gd name="T62" fmla="*/ 374 w 480"/>
                    <a:gd name="T63" fmla="*/ 40 h 476"/>
                    <a:gd name="T64" fmla="*/ 332 w 480"/>
                    <a:gd name="T65" fmla="*/ 18 h 476"/>
                    <a:gd name="T66" fmla="*/ 286 w 480"/>
                    <a:gd name="T67" fmla="*/ 4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0" h="476">
                      <a:moveTo>
                        <a:pt x="262" y="2"/>
                      </a:moveTo>
                      <a:lnTo>
                        <a:pt x="262" y="2"/>
                      </a:lnTo>
                      <a:lnTo>
                        <a:pt x="238" y="0"/>
                      </a:lnTo>
                      <a:lnTo>
                        <a:pt x="214" y="2"/>
                      </a:lnTo>
                      <a:lnTo>
                        <a:pt x="190" y="6"/>
                      </a:lnTo>
                      <a:lnTo>
                        <a:pt x="168" y="12"/>
                      </a:lnTo>
                      <a:lnTo>
                        <a:pt x="146" y="20"/>
                      </a:lnTo>
                      <a:lnTo>
                        <a:pt x="124" y="30"/>
                      </a:lnTo>
                      <a:lnTo>
                        <a:pt x="106" y="40"/>
                      </a:lnTo>
                      <a:lnTo>
                        <a:pt x="86" y="54"/>
                      </a:lnTo>
                      <a:lnTo>
                        <a:pt x="70" y="70"/>
                      </a:lnTo>
                      <a:lnTo>
                        <a:pt x="54" y="86"/>
                      </a:lnTo>
                      <a:lnTo>
                        <a:pt x="40" y="106"/>
                      </a:lnTo>
                      <a:lnTo>
                        <a:pt x="28" y="124"/>
                      </a:lnTo>
                      <a:lnTo>
                        <a:pt x="18" y="146"/>
                      </a:lnTo>
                      <a:lnTo>
                        <a:pt x="10" y="168"/>
                      </a:lnTo>
                      <a:lnTo>
                        <a:pt x="4" y="190"/>
                      </a:lnTo>
                      <a:lnTo>
                        <a:pt x="0" y="214"/>
                      </a:lnTo>
                      <a:lnTo>
                        <a:pt x="0" y="214"/>
                      </a:lnTo>
                      <a:lnTo>
                        <a:pt x="0" y="240"/>
                      </a:lnTo>
                      <a:lnTo>
                        <a:pt x="2" y="264"/>
                      </a:lnTo>
                      <a:lnTo>
                        <a:pt x="4" y="286"/>
                      </a:lnTo>
                      <a:lnTo>
                        <a:pt x="10" y="308"/>
                      </a:lnTo>
                      <a:lnTo>
                        <a:pt x="18" y="330"/>
                      </a:lnTo>
                      <a:lnTo>
                        <a:pt x="30" y="352"/>
                      </a:lnTo>
                      <a:lnTo>
                        <a:pt x="42" y="370"/>
                      </a:lnTo>
                      <a:lnTo>
                        <a:pt x="54" y="388"/>
                      </a:lnTo>
                      <a:lnTo>
                        <a:pt x="70" y="406"/>
                      </a:lnTo>
                      <a:lnTo>
                        <a:pt x="88" y="422"/>
                      </a:lnTo>
                      <a:lnTo>
                        <a:pt x="106" y="434"/>
                      </a:lnTo>
                      <a:lnTo>
                        <a:pt x="126" y="446"/>
                      </a:lnTo>
                      <a:lnTo>
                        <a:pt x="148" y="456"/>
                      </a:lnTo>
                      <a:lnTo>
                        <a:pt x="170" y="464"/>
                      </a:lnTo>
                      <a:lnTo>
                        <a:pt x="192" y="470"/>
                      </a:lnTo>
                      <a:lnTo>
                        <a:pt x="218" y="474"/>
                      </a:lnTo>
                      <a:lnTo>
                        <a:pt x="218" y="474"/>
                      </a:lnTo>
                      <a:lnTo>
                        <a:pt x="242" y="476"/>
                      </a:lnTo>
                      <a:lnTo>
                        <a:pt x="266" y="474"/>
                      </a:lnTo>
                      <a:lnTo>
                        <a:pt x="290" y="470"/>
                      </a:lnTo>
                      <a:lnTo>
                        <a:pt x="312" y="464"/>
                      </a:lnTo>
                      <a:lnTo>
                        <a:pt x="334" y="456"/>
                      </a:lnTo>
                      <a:lnTo>
                        <a:pt x="354" y="446"/>
                      </a:lnTo>
                      <a:lnTo>
                        <a:pt x="374" y="434"/>
                      </a:lnTo>
                      <a:lnTo>
                        <a:pt x="392" y="422"/>
                      </a:lnTo>
                      <a:lnTo>
                        <a:pt x="410" y="406"/>
                      </a:lnTo>
                      <a:lnTo>
                        <a:pt x="426" y="390"/>
                      </a:lnTo>
                      <a:lnTo>
                        <a:pt x="438" y="370"/>
                      </a:lnTo>
                      <a:lnTo>
                        <a:pt x="452" y="350"/>
                      </a:lnTo>
                      <a:lnTo>
                        <a:pt x="462" y="330"/>
                      </a:lnTo>
                      <a:lnTo>
                        <a:pt x="470" y="308"/>
                      </a:lnTo>
                      <a:lnTo>
                        <a:pt x="476" y="284"/>
                      </a:lnTo>
                      <a:lnTo>
                        <a:pt x="478" y="260"/>
                      </a:lnTo>
                      <a:lnTo>
                        <a:pt x="478" y="260"/>
                      </a:lnTo>
                      <a:lnTo>
                        <a:pt x="480" y="236"/>
                      </a:lnTo>
                      <a:lnTo>
                        <a:pt x="478" y="212"/>
                      </a:lnTo>
                      <a:lnTo>
                        <a:pt x="474" y="190"/>
                      </a:lnTo>
                      <a:lnTo>
                        <a:pt x="468" y="166"/>
                      </a:lnTo>
                      <a:lnTo>
                        <a:pt x="460" y="146"/>
                      </a:lnTo>
                      <a:lnTo>
                        <a:pt x="450" y="124"/>
                      </a:lnTo>
                      <a:lnTo>
                        <a:pt x="438" y="106"/>
                      </a:lnTo>
                      <a:lnTo>
                        <a:pt x="424" y="86"/>
                      </a:lnTo>
                      <a:lnTo>
                        <a:pt x="410" y="70"/>
                      </a:lnTo>
                      <a:lnTo>
                        <a:pt x="392" y="54"/>
                      </a:lnTo>
                      <a:lnTo>
                        <a:pt x="374" y="40"/>
                      </a:lnTo>
                      <a:lnTo>
                        <a:pt x="354" y="28"/>
                      </a:lnTo>
                      <a:lnTo>
                        <a:pt x="332" y="18"/>
                      </a:lnTo>
                      <a:lnTo>
                        <a:pt x="310" y="10"/>
                      </a:lnTo>
                      <a:lnTo>
                        <a:pt x="286" y="4"/>
                      </a:lnTo>
                      <a:lnTo>
                        <a:pt x="26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9" name="Freeform 97"/>
                <p:cNvSpPr>
                  <a:spLocks/>
                </p:cNvSpPr>
                <p:nvPr/>
              </p:nvSpPr>
              <p:spPr bwMode="auto">
                <a:xfrm>
                  <a:off x="8961" y="2108"/>
                  <a:ext cx="240" cy="236"/>
                </a:xfrm>
                <a:custGeom>
                  <a:avLst/>
                  <a:gdLst>
                    <a:gd name="T0" fmla="*/ 108 w 240"/>
                    <a:gd name="T1" fmla="*/ 236 h 236"/>
                    <a:gd name="T2" fmla="*/ 108 w 240"/>
                    <a:gd name="T3" fmla="*/ 236 h 236"/>
                    <a:gd name="T4" fmla="*/ 96 w 240"/>
                    <a:gd name="T5" fmla="*/ 234 h 236"/>
                    <a:gd name="T6" fmla="*/ 84 w 240"/>
                    <a:gd name="T7" fmla="*/ 232 h 236"/>
                    <a:gd name="T8" fmla="*/ 62 w 240"/>
                    <a:gd name="T9" fmla="*/ 222 h 236"/>
                    <a:gd name="T10" fmla="*/ 44 w 240"/>
                    <a:gd name="T11" fmla="*/ 210 h 236"/>
                    <a:gd name="T12" fmla="*/ 28 w 240"/>
                    <a:gd name="T13" fmla="*/ 194 h 236"/>
                    <a:gd name="T14" fmla="*/ 14 w 240"/>
                    <a:gd name="T15" fmla="*/ 174 h 236"/>
                    <a:gd name="T16" fmla="*/ 6 w 240"/>
                    <a:gd name="T17" fmla="*/ 154 h 236"/>
                    <a:gd name="T18" fmla="*/ 0 w 240"/>
                    <a:gd name="T19" fmla="*/ 130 h 236"/>
                    <a:gd name="T20" fmla="*/ 0 w 240"/>
                    <a:gd name="T21" fmla="*/ 118 h 236"/>
                    <a:gd name="T22" fmla="*/ 0 w 240"/>
                    <a:gd name="T23" fmla="*/ 106 h 236"/>
                    <a:gd name="T24" fmla="*/ 0 w 240"/>
                    <a:gd name="T25" fmla="*/ 106 h 236"/>
                    <a:gd name="T26" fmla="*/ 2 w 240"/>
                    <a:gd name="T27" fmla="*/ 94 h 236"/>
                    <a:gd name="T28" fmla="*/ 6 w 240"/>
                    <a:gd name="T29" fmla="*/ 82 h 236"/>
                    <a:gd name="T30" fmla="*/ 14 w 240"/>
                    <a:gd name="T31" fmla="*/ 62 h 236"/>
                    <a:gd name="T32" fmla="*/ 28 w 240"/>
                    <a:gd name="T33" fmla="*/ 42 h 236"/>
                    <a:gd name="T34" fmla="*/ 44 w 240"/>
                    <a:gd name="T35" fmla="*/ 26 h 236"/>
                    <a:gd name="T36" fmla="*/ 62 w 240"/>
                    <a:gd name="T37" fmla="*/ 14 h 236"/>
                    <a:gd name="T38" fmla="*/ 84 w 240"/>
                    <a:gd name="T39" fmla="*/ 4 h 236"/>
                    <a:gd name="T40" fmla="*/ 106 w 240"/>
                    <a:gd name="T41" fmla="*/ 0 h 236"/>
                    <a:gd name="T42" fmla="*/ 118 w 240"/>
                    <a:gd name="T43" fmla="*/ 0 h 236"/>
                    <a:gd name="T44" fmla="*/ 130 w 240"/>
                    <a:gd name="T45" fmla="*/ 0 h 236"/>
                    <a:gd name="T46" fmla="*/ 130 w 240"/>
                    <a:gd name="T47" fmla="*/ 0 h 236"/>
                    <a:gd name="T48" fmla="*/ 144 w 240"/>
                    <a:gd name="T49" fmla="*/ 2 h 236"/>
                    <a:gd name="T50" fmla="*/ 154 w 240"/>
                    <a:gd name="T51" fmla="*/ 4 h 236"/>
                    <a:gd name="T52" fmla="*/ 176 w 240"/>
                    <a:gd name="T53" fmla="*/ 14 h 236"/>
                    <a:gd name="T54" fmla="*/ 196 w 240"/>
                    <a:gd name="T55" fmla="*/ 26 h 236"/>
                    <a:gd name="T56" fmla="*/ 212 w 240"/>
                    <a:gd name="T57" fmla="*/ 42 h 236"/>
                    <a:gd name="T58" fmla="*/ 224 w 240"/>
                    <a:gd name="T59" fmla="*/ 62 h 236"/>
                    <a:gd name="T60" fmla="*/ 234 w 240"/>
                    <a:gd name="T61" fmla="*/ 82 h 236"/>
                    <a:gd name="T62" fmla="*/ 238 w 240"/>
                    <a:gd name="T63" fmla="*/ 106 h 236"/>
                    <a:gd name="T64" fmla="*/ 240 w 240"/>
                    <a:gd name="T65" fmla="*/ 118 h 236"/>
                    <a:gd name="T66" fmla="*/ 238 w 240"/>
                    <a:gd name="T67" fmla="*/ 130 h 236"/>
                    <a:gd name="T68" fmla="*/ 238 w 240"/>
                    <a:gd name="T69" fmla="*/ 130 h 236"/>
                    <a:gd name="T70" fmla="*/ 238 w 240"/>
                    <a:gd name="T71" fmla="*/ 142 h 236"/>
                    <a:gd name="T72" fmla="*/ 234 w 240"/>
                    <a:gd name="T73" fmla="*/ 152 h 236"/>
                    <a:gd name="T74" fmla="*/ 226 w 240"/>
                    <a:gd name="T75" fmla="*/ 174 h 236"/>
                    <a:gd name="T76" fmla="*/ 212 w 240"/>
                    <a:gd name="T77" fmla="*/ 194 h 236"/>
                    <a:gd name="T78" fmla="*/ 196 w 240"/>
                    <a:gd name="T79" fmla="*/ 210 h 236"/>
                    <a:gd name="T80" fmla="*/ 176 w 240"/>
                    <a:gd name="T81" fmla="*/ 222 h 236"/>
                    <a:gd name="T82" fmla="*/ 156 w 240"/>
                    <a:gd name="T83" fmla="*/ 230 h 236"/>
                    <a:gd name="T84" fmla="*/ 132 w 240"/>
                    <a:gd name="T85" fmla="*/ 236 h 236"/>
                    <a:gd name="T86" fmla="*/ 120 w 240"/>
                    <a:gd name="T87" fmla="*/ 236 h 236"/>
                    <a:gd name="T88" fmla="*/ 108 w 240"/>
                    <a:gd name="T89"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0" h="236">
                      <a:moveTo>
                        <a:pt x="108" y="236"/>
                      </a:moveTo>
                      <a:lnTo>
                        <a:pt x="108" y="236"/>
                      </a:lnTo>
                      <a:lnTo>
                        <a:pt x="96" y="234"/>
                      </a:lnTo>
                      <a:lnTo>
                        <a:pt x="84" y="232"/>
                      </a:lnTo>
                      <a:lnTo>
                        <a:pt x="62" y="222"/>
                      </a:lnTo>
                      <a:lnTo>
                        <a:pt x="44" y="210"/>
                      </a:lnTo>
                      <a:lnTo>
                        <a:pt x="28" y="194"/>
                      </a:lnTo>
                      <a:lnTo>
                        <a:pt x="14" y="174"/>
                      </a:lnTo>
                      <a:lnTo>
                        <a:pt x="6" y="154"/>
                      </a:lnTo>
                      <a:lnTo>
                        <a:pt x="0" y="130"/>
                      </a:lnTo>
                      <a:lnTo>
                        <a:pt x="0" y="118"/>
                      </a:lnTo>
                      <a:lnTo>
                        <a:pt x="0" y="106"/>
                      </a:lnTo>
                      <a:lnTo>
                        <a:pt x="0" y="106"/>
                      </a:lnTo>
                      <a:lnTo>
                        <a:pt x="2" y="94"/>
                      </a:lnTo>
                      <a:lnTo>
                        <a:pt x="6" y="82"/>
                      </a:lnTo>
                      <a:lnTo>
                        <a:pt x="14" y="62"/>
                      </a:lnTo>
                      <a:lnTo>
                        <a:pt x="28" y="42"/>
                      </a:lnTo>
                      <a:lnTo>
                        <a:pt x="44" y="26"/>
                      </a:lnTo>
                      <a:lnTo>
                        <a:pt x="62" y="14"/>
                      </a:lnTo>
                      <a:lnTo>
                        <a:pt x="84" y="4"/>
                      </a:lnTo>
                      <a:lnTo>
                        <a:pt x="106" y="0"/>
                      </a:lnTo>
                      <a:lnTo>
                        <a:pt x="118" y="0"/>
                      </a:lnTo>
                      <a:lnTo>
                        <a:pt x="130" y="0"/>
                      </a:lnTo>
                      <a:lnTo>
                        <a:pt x="130" y="0"/>
                      </a:lnTo>
                      <a:lnTo>
                        <a:pt x="144" y="2"/>
                      </a:lnTo>
                      <a:lnTo>
                        <a:pt x="154" y="4"/>
                      </a:lnTo>
                      <a:lnTo>
                        <a:pt x="176" y="14"/>
                      </a:lnTo>
                      <a:lnTo>
                        <a:pt x="196" y="26"/>
                      </a:lnTo>
                      <a:lnTo>
                        <a:pt x="212" y="42"/>
                      </a:lnTo>
                      <a:lnTo>
                        <a:pt x="224" y="62"/>
                      </a:lnTo>
                      <a:lnTo>
                        <a:pt x="234" y="82"/>
                      </a:lnTo>
                      <a:lnTo>
                        <a:pt x="238" y="106"/>
                      </a:lnTo>
                      <a:lnTo>
                        <a:pt x="240" y="118"/>
                      </a:lnTo>
                      <a:lnTo>
                        <a:pt x="238" y="130"/>
                      </a:lnTo>
                      <a:lnTo>
                        <a:pt x="238" y="130"/>
                      </a:lnTo>
                      <a:lnTo>
                        <a:pt x="238" y="142"/>
                      </a:lnTo>
                      <a:lnTo>
                        <a:pt x="234" y="152"/>
                      </a:lnTo>
                      <a:lnTo>
                        <a:pt x="226" y="174"/>
                      </a:lnTo>
                      <a:lnTo>
                        <a:pt x="212" y="194"/>
                      </a:lnTo>
                      <a:lnTo>
                        <a:pt x="196" y="210"/>
                      </a:lnTo>
                      <a:lnTo>
                        <a:pt x="176" y="222"/>
                      </a:lnTo>
                      <a:lnTo>
                        <a:pt x="156" y="230"/>
                      </a:lnTo>
                      <a:lnTo>
                        <a:pt x="132" y="236"/>
                      </a:lnTo>
                      <a:lnTo>
                        <a:pt x="120" y="236"/>
                      </a:lnTo>
                      <a:lnTo>
                        <a:pt x="108" y="2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0" name="Freeform 98"/>
                <p:cNvSpPr>
                  <a:spLocks noEditPoints="1"/>
                </p:cNvSpPr>
                <p:nvPr/>
              </p:nvSpPr>
              <p:spPr bwMode="auto">
                <a:xfrm>
                  <a:off x="8273" y="1422"/>
                  <a:ext cx="1616" cy="1608"/>
                </a:xfrm>
                <a:custGeom>
                  <a:avLst/>
                  <a:gdLst>
                    <a:gd name="T0" fmla="*/ 1610 w 1616"/>
                    <a:gd name="T1" fmla="*/ 856 h 1608"/>
                    <a:gd name="T2" fmla="*/ 1600 w 1616"/>
                    <a:gd name="T3" fmla="*/ 748 h 1608"/>
                    <a:gd name="T4" fmla="*/ 1578 w 1616"/>
                    <a:gd name="T5" fmla="*/ 680 h 1608"/>
                    <a:gd name="T6" fmla="*/ 1580 w 1616"/>
                    <a:gd name="T7" fmla="*/ 562 h 1608"/>
                    <a:gd name="T8" fmla="*/ 1430 w 1616"/>
                    <a:gd name="T9" fmla="*/ 548 h 1608"/>
                    <a:gd name="T10" fmla="*/ 1502 w 1616"/>
                    <a:gd name="T11" fmla="*/ 390 h 1608"/>
                    <a:gd name="T12" fmla="*/ 1406 w 1616"/>
                    <a:gd name="T13" fmla="*/ 308 h 1608"/>
                    <a:gd name="T14" fmla="*/ 1382 w 1616"/>
                    <a:gd name="T15" fmla="*/ 250 h 1608"/>
                    <a:gd name="T16" fmla="*/ 1294 w 1616"/>
                    <a:gd name="T17" fmla="*/ 178 h 1608"/>
                    <a:gd name="T18" fmla="*/ 1230 w 1616"/>
                    <a:gd name="T19" fmla="*/ 154 h 1608"/>
                    <a:gd name="T20" fmla="*/ 1136 w 1616"/>
                    <a:gd name="T21" fmla="*/ 70 h 1608"/>
                    <a:gd name="T22" fmla="*/ 986 w 1616"/>
                    <a:gd name="T23" fmla="*/ 162 h 1608"/>
                    <a:gd name="T24" fmla="*/ 954 w 1616"/>
                    <a:gd name="T25" fmla="*/ 16 h 1608"/>
                    <a:gd name="T26" fmla="*/ 836 w 1616"/>
                    <a:gd name="T27" fmla="*/ 30 h 1608"/>
                    <a:gd name="T28" fmla="*/ 774 w 1616"/>
                    <a:gd name="T29" fmla="*/ 8 h 1608"/>
                    <a:gd name="T30" fmla="*/ 666 w 1616"/>
                    <a:gd name="T31" fmla="*/ 30 h 1608"/>
                    <a:gd name="T32" fmla="*/ 602 w 1616"/>
                    <a:gd name="T33" fmla="*/ 58 h 1608"/>
                    <a:gd name="T34" fmla="*/ 476 w 1616"/>
                    <a:gd name="T35" fmla="*/ 70 h 1608"/>
                    <a:gd name="T36" fmla="*/ 486 w 1616"/>
                    <a:gd name="T37" fmla="*/ 218 h 1608"/>
                    <a:gd name="T38" fmla="*/ 318 w 1616"/>
                    <a:gd name="T39" fmla="*/ 162 h 1608"/>
                    <a:gd name="T40" fmla="*/ 246 w 1616"/>
                    <a:gd name="T41" fmla="*/ 264 h 1608"/>
                    <a:gd name="T42" fmla="*/ 190 w 1616"/>
                    <a:gd name="T43" fmla="*/ 294 h 1608"/>
                    <a:gd name="T44" fmla="*/ 132 w 1616"/>
                    <a:gd name="T45" fmla="*/ 388 h 1608"/>
                    <a:gd name="T46" fmla="*/ 110 w 1616"/>
                    <a:gd name="T47" fmla="*/ 454 h 1608"/>
                    <a:gd name="T48" fmla="*/ 36 w 1616"/>
                    <a:gd name="T49" fmla="*/ 556 h 1608"/>
                    <a:gd name="T50" fmla="*/ 152 w 1616"/>
                    <a:gd name="T51" fmla="*/ 648 h 1608"/>
                    <a:gd name="T52" fmla="*/ 0 w 1616"/>
                    <a:gd name="T53" fmla="*/ 734 h 1608"/>
                    <a:gd name="T54" fmla="*/ 28 w 1616"/>
                    <a:gd name="T55" fmla="*/ 854 h 1608"/>
                    <a:gd name="T56" fmla="*/ 24 w 1616"/>
                    <a:gd name="T57" fmla="*/ 924 h 1608"/>
                    <a:gd name="T58" fmla="*/ 38 w 1616"/>
                    <a:gd name="T59" fmla="*/ 1032 h 1608"/>
                    <a:gd name="T60" fmla="*/ 80 w 1616"/>
                    <a:gd name="T61" fmla="*/ 1084 h 1608"/>
                    <a:gd name="T62" fmla="*/ 106 w 1616"/>
                    <a:gd name="T63" fmla="*/ 1206 h 1608"/>
                    <a:gd name="T64" fmla="*/ 282 w 1616"/>
                    <a:gd name="T65" fmla="*/ 1218 h 1608"/>
                    <a:gd name="T66" fmla="*/ 216 w 1616"/>
                    <a:gd name="T67" fmla="*/ 1352 h 1608"/>
                    <a:gd name="T68" fmla="*/ 326 w 1616"/>
                    <a:gd name="T69" fmla="*/ 1412 h 1608"/>
                    <a:gd name="T70" fmla="*/ 362 w 1616"/>
                    <a:gd name="T71" fmla="*/ 1466 h 1608"/>
                    <a:gd name="T72" fmla="*/ 466 w 1616"/>
                    <a:gd name="T73" fmla="*/ 1524 h 1608"/>
                    <a:gd name="T74" fmla="*/ 532 w 1616"/>
                    <a:gd name="T75" fmla="*/ 1526 h 1608"/>
                    <a:gd name="T76" fmla="*/ 640 w 1616"/>
                    <a:gd name="T77" fmla="*/ 1590 h 1608"/>
                    <a:gd name="T78" fmla="*/ 722 w 1616"/>
                    <a:gd name="T79" fmla="*/ 1464 h 1608"/>
                    <a:gd name="T80" fmla="*/ 810 w 1616"/>
                    <a:gd name="T81" fmla="*/ 1608 h 1608"/>
                    <a:gd name="T82" fmla="*/ 862 w 1616"/>
                    <a:gd name="T83" fmla="*/ 1468 h 1608"/>
                    <a:gd name="T84" fmla="*/ 992 w 1616"/>
                    <a:gd name="T85" fmla="*/ 1586 h 1608"/>
                    <a:gd name="T86" fmla="*/ 1100 w 1616"/>
                    <a:gd name="T87" fmla="*/ 1522 h 1608"/>
                    <a:gd name="T88" fmla="*/ 1164 w 1616"/>
                    <a:gd name="T89" fmla="*/ 1518 h 1608"/>
                    <a:gd name="T90" fmla="*/ 1266 w 1616"/>
                    <a:gd name="T91" fmla="*/ 1458 h 1608"/>
                    <a:gd name="T92" fmla="*/ 1302 w 1616"/>
                    <a:gd name="T93" fmla="*/ 1404 h 1608"/>
                    <a:gd name="T94" fmla="*/ 1412 w 1616"/>
                    <a:gd name="T95" fmla="*/ 1342 h 1608"/>
                    <a:gd name="T96" fmla="*/ 1370 w 1616"/>
                    <a:gd name="T97" fmla="*/ 1172 h 1608"/>
                    <a:gd name="T98" fmla="*/ 1520 w 1616"/>
                    <a:gd name="T99" fmla="*/ 1188 h 1608"/>
                    <a:gd name="T100" fmla="*/ 1542 w 1616"/>
                    <a:gd name="T101" fmla="*/ 1072 h 1608"/>
                    <a:gd name="T102" fmla="*/ 1574 w 1616"/>
                    <a:gd name="T103" fmla="*/ 1010 h 1608"/>
                    <a:gd name="T104" fmla="*/ 676 w 1616"/>
                    <a:gd name="T105" fmla="*/ 1320 h 1608"/>
                    <a:gd name="T106" fmla="*/ 394 w 1616"/>
                    <a:gd name="T107" fmla="*/ 1142 h 1608"/>
                    <a:gd name="T108" fmla="*/ 272 w 1616"/>
                    <a:gd name="T109" fmla="*/ 834 h 1608"/>
                    <a:gd name="T110" fmla="*/ 348 w 1616"/>
                    <a:gd name="T111" fmla="*/ 528 h 1608"/>
                    <a:gd name="T112" fmla="*/ 598 w 1616"/>
                    <a:gd name="T113" fmla="*/ 314 h 1608"/>
                    <a:gd name="T114" fmla="*/ 912 w 1616"/>
                    <a:gd name="T115" fmla="*/ 282 h 1608"/>
                    <a:gd name="T116" fmla="*/ 1204 w 1616"/>
                    <a:gd name="T117" fmla="*/ 446 h 1608"/>
                    <a:gd name="T118" fmla="*/ 1342 w 1616"/>
                    <a:gd name="T119" fmla="*/ 748 h 1608"/>
                    <a:gd name="T120" fmla="*/ 1280 w 1616"/>
                    <a:gd name="T121" fmla="*/ 1056 h 1608"/>
                    <a:gd name="T122" fmla="*/ 1042 w 1616"/>
                    <a:gd name="T123" fmla="*/ 1282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6" h="1608">
                      <a:moveTo>
                        <a:pt x="1582" y="914"/>
                      </a:moveTo>
                      <a:lnTo>
                        <a:pt x="1582" y="914"/>
                      </a:lnTo>
                      <a:lnTo>
                        <a:pt x="1588" y="914"/>
                      </a:lnTo>
                      <a:lnTo>
                        <a:pt x="1594" y="912"/>
                      </a:lnTo>
                      <a:lnTo>
                        <a:pt x="1604" y="904"/>
                      </a:lnTo>
                      <a:lnTo>
                        <a:pt x="1604" y="904"/>
                      </a:lnTo>
                      <a:lnTo>
                        <a:pt x="1612" y="894"/>
                      </a:lnTo>
                      <a:lnTo>
                        <a:pt x="1614" y="888"/>
                      </a:lnTo>
                      <a:lnTo>
                        <a:pt x="1616" y="882"/>
                      </a:lnTo>
                      <a:lnTo>
                        <a:pt x="1616" y="882"/>
                      </a:lnTo>
                      <a:lnTo>
                        <a:pt x="1616" y="874"/>
                      </a:lnTo>
                      <a:lnTo>
                        <a:pt x="1616" y="868"/>
                      </a:lnTo>
                      <a:lnTo>
                        <a:pt x="1610" y="856"/>
                      </a:lnTo>
                      <a:lnTo>
                        <a:pt x="1610" y="856"/>
                      </a:lnTo>
                      <a:lnTo>
                        <a:pt x="1600" y="848"/>
                      </a:lnTo>
                      <a:lnTo>
                        <a:pt x="1594" y="844"/>
                      </a:lnTo>
                      <a:lnTo>
                        <a:pt x="1588" y="842"/>
                      </a:lnTo>
                      <a:lnTo>
                        <a:pt x="1588" y="842"/>
                      </a:lnTo>
                      <a:lnTo>
                        <a:pt x="1480" y="822"/>
                      </a:lnTo>
                      <a:lnTo>
                        <a:pt x="1480" y="822"/>
                      </a:lnTo>
                      <a:lnTo>
                        <a:pt x="1480" y="776"/>
                      </a:lnTo>
                      <a:lnTo>
                        <a:pt x="1480" y="776"/>
                      </a:lnTo>
                      <a:lnTo>
                        <a:pt x="1586" y="752"/>
                      </a:lnTo>
                      <a:lnTo>
                        <a:pt x="1586" y="752"/>
                      </a:lnTo>
                      <a:lnTo>
                        <a:pt x="1594" y="750"/>
                      </a:lnTo>
                      <a:lnTo>
                        <a:pt x="1600" y="748"/>
                      </a:lnTo>
                      <a:lnTo>
                        <a:pt x="1608" y="738"/>
                      </a:lnTo>
                      <a:lnTo>
                        <a:pt x="1608" y="738"/>
                      </a:lnTo>
                      <a:lnTo>
                        <a:pt x="1614" y="726"/>
                      </a:lnTo>
                      <a:lnTo>
                        <a:pt x="1614" y="720"/>
                      </a:lnTo>
                      <a:lnTo>
                        <a:pt x="1614" y="714"/>
                      </a:lnTo>
                      <a:lnTo>
                        <a:pt x="1614" y="714"/>
                      </a:lnTo>
                      <a:lnTo>
                        <a:pt x="1614" y="706"/>
                      </a:lnTo>
                      <a:lnTo>
                        <a:pt x="1610" y="700"/>
                      </a:lnTo>
                      <a:lnTo>
                        <a:pt x="1602" y="690"/>
                      </a:lnTo>
                      <a:lnTo>
                        <a:pt x="1602" y="690"/>
                      </a:lnTo>
                      <a:lnTo>
                        <a:pt x="1592" y="684"/>
                      </a:lnTo>
                      <a:lnTo>
                        <a:pt x="1586" y="682"/>
                      </a:lnTo>
                      <a:lnTo>
                        <a:pt x="1578" y="680"/>
                      </a:lnTo>
                      <a:lnTo>
                        <a:pt x="1578" y="680"/>
                      </a:lnTo>
                      <a:lnTo>
                        <a:pt x="1470" y="682"/>
                      </a:lnTo>
                      <a:lnTo>
                        <a:pt x="1470" y="682"/>
                      </a:lnTo>
                      <a:lnTo>
                        <a:pt x="1460" y="638"/>
                      </a:lnTo>
                      <a:lnTo>
                        <a:pt x="1460" y="638"/>
                      </a:lnTo>
                      <a:lnTo>
                        <a:pt x="1558" y="594"/>
                      </a:lnTo>
                      <a:lnTo>
                        <a:pt x="1558" y="594"/>
                      </a:lnTo>
                      <a:lnTo>
                        <a:pt x="1564" y="590"/>
                      </a:lnTo>
                      <a:lnTo>
                        <a:pt x="1570" y="586"/>
                      </a:lnTo>
                      <a:lnTo>
                        <a:pt x="1574" y="580"/>
                      </a:lnTo>
                      <a:lnTo>
                        <a:pt x="1576" y="574"/>
                      </a:lnTo>
                      <a:lnTo>
                        <a:pt x="1576" y="574"/>
                      </a:lnTo>
                      <a:lnTo>
                        <a:pt x="1580" y="562"/>
                      </a:lnTo>
                      <a:lnTo>
                        <a:pt x="1578" y="556"/>
                      </a:lnTo>
                      <a:lnTo>
                        <a:pt x="1578" y="550"/>
                      </a:lnTo>
                      <a:lnTo>
                        <a:pt x="1578" y="550"/>
                      </a:lnTo>
                      <a:lnTo>
                        <a:pt x="1574" y="542"/>
                      </a:lnTo>
                      <a:lnTo>
                        <a:pt x="1570" y="538"/>
                      </a:lnTo>
                      <a:lnTo>
                        <a:pt x="1560" y="528"/>
                      </a:lnTo>
                      <a:lnTo>
                        <a:pt x="1560" y="528"/>
                      </a:lnTo>
                      <a:lnTo>
                        <a:pt x="1548" y="524"/>
                      </a:lnTo>
                      <a:lnTo>
                        <a:pt x="1542" y="524"/>
                      </a:lnTo>
                      <a:lnTo>
                        <a:pt x="1536" y="524"/>
                      </a:lnTo>
                      <a:lnTo>
                        <a:pt x="1536" y="524"/>
                      </a:lnTo>
                      <a:lnTo>
                        <a:pt x="1430" y="548"/>
                      </a:lnTo>
                      <a:lnTo>
                        <a:pt x="1430" y="548"/>
                      </a:lnTo>
                      <a:lnTo>
                        <a:pt x="1410" y="506"/>
                      </a:lnTo>
                      <a:lnTo>
                        <a:pt x="1410" y="506"/>
                      </a:lnTo>
                      <a:lnTo>
                        <a:pt x="1498" y="444"/>
                      </a:lnTo>
                      <a:lnTo>
                        <a:pt x="1498" y="444"/>
                      </a:lnTo>
                      <a:lnTo>
                        <a:pt x="1502" y="438"/>
                      </a:lnTo>
                      <a:lnTo>
                        <a:pt x="1506" y="434"/>
                      </a:lnTo>
                      <a:lnTo>
                        <a:pt x="1512" y="422"/>
                      </a:lnTo>
                      <a:lnTo>
                        <a:pt x="1512" y="422"/>
                      </a:lnTo>
                      <a:lnTo>
                        <a:pt x="1512" y="408"/>
                      </a:lnTo>
                      <a:lnTo>
                        <a:pt x="1510" y="402"/>
                      </a:lnTo>
                      <a:lnTo>
                        <a:pt x="1506" y="396"/>
                      </a:lnTo>
                      <a:lnTo>
                        <a:pt x="1506" y="396"/>
                      </a:lnTo>
                      <a:lnTo>
                        <a:pt x="1502" y="390"/>
                      </a:lnTo>
                      <a:lnTo>
                        <a:pt x="1498" y="386"/>
                      </a:lnTo>
                      <a:lnTo>
                        <a:pt x="1486" y="380"/>
                      </a:lnTo>
                      <a:lnTo>
                        <a:pt x="1486" y="380"/>
                      </a:lnTo>
                      <a:lnTo>
                        <a:pt x="1474" y="378"/>
                      </a:lnTo>
                      <a:lnTo>
                        <a:pt x="1466" y="378"/>
                      </a:lnTo>
                      <a:lnTo>
                        <a:pt x="1460" y="380"/>
                      </a:lnTo>
                      <a:lnTo>
                        <a:pt x="1460" y="380"/>
                      </a:lnTo>
                      <a:lnTo>
                        <a:pt x="1362" y="426"/>
                      </a:lnTo>
                      <a:lnTo>
                        <a:pt x="1362" y="426"/>
                      </a:lnTo>
                      <a:lnTo>
                        <a:pt x="1334" y="388"/>
                      </a:lnTo>
                      <a:lnTo>
                        <a:pt x="1334" y="388"/>
                      </a:lnTo>
                      <a:lnTo>
                        <a:pt x="1406" y="308"/>
                      </a:lnTo>
                      <a:lnTo>
                        <a:pt x="1406" y="308"/>
                      </a:lnTo>
                      <a:lnTo>
                        <a:pt x="1410" y="304"/>
                      </a:lnTo>
                      <a:lnTo>
                        <a:pt x="1414" y="298"/>
                      </a:lnTo>
                      <a:lnTo>
                        <a:pt x="1414" y="292"/>
                      </a:lnTo>
                      <a:lnTo>
                        <a:pt x="1416" y="284"/>
                      </a:lnTo>
                      <a:lnTo>
                        <a:pt x="1416" y="284"/>
                      </a:lnTo>
                      <a:lnTo>
                        <a:pt x="1412" y="272"/>
                      </a:lnTo>
                      <a:lnTo>
                        <a:pt x="1410" y="266"/>
                      </a:lnTo>
                      <a:lnTo>
                        <a:pt x="1406" y="260"/>
                      </a:lnTo>
                      <a:lnTo>
                        <a:pt x="1406" y="260"/>
                      </a:lnTo>
                      <a:lnTo>
                        <a:pt x="1400" y="256"/>
                      </a:lnTo>
                      <a:lnTo>
                        <a:pt x="1394" y="252"/>
                      </a:lnTo>
                      <a:lnTo>
                        <a:pt x="1382" y="250"/>
                      </a:lnTo>
                      <a:lnTo>
                        <a:pt x="1382" y="250"/>
                      </a:lnTo>
                      <a:lnTo>
                        <a:pt x="1370" y="250"/>
                      </a:lnTo>
                      <a:lnTo>
                        <a:pt x="1362" y="252"/>
                      </a:lnTo>
                      <a:lnTo>
                        <a:pt x="1358" y="256"/>
                      </a:lnTo>
                      <a:lnTo>
                        <a:pt x="1358" y="256"/>
                      </a:lnTo>
                      <a:lnTo>
                        <a:pt x="1270" y="320"/>
                      </a:lnTo>
                      <a:lnTo>
                        <a:pt x="1270" y="320"/>
                      </a:lnTo>
                      <a:lnTo>
                        <a:pt x="1236" y="290"/>
                      </a:lnTo>
                      <a:lnTo>
                        <a:pt x="1236" y="290"/>
                      </a:lnTo>
                      <a:lnTo>
                        <a:pt x="1290" y="196"/>
                      </a:lnTo>
                      <a:lnTo>
                        <a:pt x="1290" y="196"/>
                      </a:lnTo>
                      <a:lnTo>
                        <a:pt x="1292" y="190"/>
                      </a:lnTo>
                      <a:lnTo>
                        <a:pt x="1294" y="184"/>
                      </a:lnTo>
                      <a:lnTo>
                        <a:pt x="1294" y="178"/>
                      </a:lnTo>
                      <a:lnTo>
                        <a:pt x="1292" y="170"/>
                      </a:lnTo>
                      <a:lnTo>
                        <a:pt x="1292" y="170"/>
                      </a:lnTo>
                      <a:lnTo>
                        <a:pt x="1288" y="158"/>
                      </a:lnTo>
                      <a:lnTo>
                        <a:pt x="1284" y="154"/>
                      </a:lnTo>
                      <a:lnTo>
                        <a:pt x="1278" y="150"/>
                      </a:lnTo>
                      <a:lnTo>
                        <a:pt x="1278" y="150"/>
                      </a:lnTo>
                      <a:lnTo>
                        <a:pt x="1272" y="146"/>
                      </a:lnTo>
                      <a:lnTo>
                        <a:pt x="1266" y="144"/>
                      </a:lnTo>
                      <a:lnTo>
                        <a:pt x="1252" y="142"/>
                      </a:lnTo>
                      <a:lnTo>
                        <a:pt x="1252" y="142"/>
                      </a:lnTo>
                      <a:lnTo>
                        <a:pt x="1240" y="146"/>
                      </a:lnTo>
                      <a:lnTo>
                        <a:pt x="1234" y="150"/>
                      </a:lnTo>
                      <a:lnTo>
                        <a:pt x="1230" y="154"/>
                      </a:lnTo>
                      <a:lnTo>
                        <a:pt x="1230" y="154"/>
                      </a:lnTo>
                      <a:lnTo>
                        <a:pt x="1158" y="236"/>
                      </a:lnTo>
                      <a:lnTo>
                        <a:pt x="1158" y="236"/>
                      </a:lnTo>
                      <a:lnTo>
                        <a:pt x="1118" y="212"/>
                      </a:lnTo>
                      <a:lnTo>
                        <a:pt x="1118" y="212"/>
                      </a:lnTo>
                      <a:lnTo>
                        <a:pt x="1152" y="110"/>
                      </a:lnTo>
                      <a:lnTo>
                        <a:pt x="1152" y="110"/>
                      </a:lnTo>
                      <a:lnTo>
                        <a:pt x="1152" y="104"/>
                      </a:lnTo>
                      <a:lnTo>
                        <a:pt x="1152" y="96"/>
                      </a:lnTo>
                      <a:lnTo>
                        <a:pt x="1148" y="84"/>
                      </a:lnTo>
                      <a:lnTo>
                        <a:pt x="1148" y="84"/>
                      </a:lnTo>
                      <a:lnTo>
                        <a:pt x="1142" y="74"/>
                      </a:lnTo>
                      <a:lnTo>
                        <a:pt x="1136" y="70"/>
                      </a:lnTo>
                      <a:lnTo>
                        <a:pt x="1130" y="66"/>
                      </a:lnTo>
                      <a:lnTo>
                        <a:pt x="1130" y="66"/>
                      </a:lnTo>
                      <a:lnTo>
                        <a:pt x="1124" y="64"/>
                      </a:lnTo>
                      <a:lnTo>
                        <a:pt x="1118" y="64"/>
                      </a:lnTo>
                      <a:lnTo>
                        <a:pt x="1104" y="66"/>
                      </a:lnTo>
                      <a:lnTo>
                        <a:pt x="1104" y="66"/>
                      </a:lnTo>
                      <a:lnTo>
                        <a:pt x="1092" y="70"/>
                      </a:lnTo>
                      <a:lnTo>
                        <a:pt x="1088" y="76"/>
                      </a:lnTo>
                      <a:lnTo>
                        <a:pt x="1084" y="80"/>
                      </a:lnTo>
                      <a:lnTo>
                        <a:pt x="1084" y="80"/>
                      </a:lnTo>
                      <a:lnTo>
                        <a:pt x="1032" y="176"/>
                      </a:lnTo>
                      <a:lnTo>
                        <a:pt x="1032" y="176"/>
                      </a:lnTo>
                      <a:lnTo>
                        <a:pt x="986" y="162"/>
                      </a:lnTo>
                      <a:lnTo>
                        <a:pt x="986" y="162"/>
                      </a:lnTo>
                      <a:lnTo>
                        <a:pt x="998" y="54"/>
                      </a:lnTo>
                      <a:lnTo>
                        <a:pt x="998" y="54"/>
                      </a:lnTo>
                      <a:lnTo>
                        <a:pt x="998" y="48"/>
                      </a:lnTo>
                      <a:lnTo>
                        <a:pt x="996" y="40"/>
                      </a:lnTo>
                      <a:lnTo>
                        <a:pt x="990" y="30"/>
                      </a:lnTo>
                      <a:lnTo>
                        <a:pt x="990" y="30"/>
                      </a:lnTo>
                      <a:lnTo>
                        <a:pt x="980" y="20"/>
                      </a:lnTo>
                      <a:lnTo>
                        <a:pt x="974" y="18"/>
                      </a:lnTo>
                      <a:lnTo>
                        <a:pt x="968" y="16"/>
                      </a:lnTo>
                      <a:lnTo>
                        <a:pt x="968" y="16"/>
                      </a:lnTo>
                      <a:lnTo>
                        <a:pt x="962" y="16"/>
                      </a:lnTo>
                      <a:lnTo>
                        <a:pt x="954" y="16"/>
                      </a:lnTo>
                      <a:lnTo>
                        <a:pt x="942" y="20"/>
                      </a:lnTo>
                      <a:lnTo>
                        <a:pt x="942" y="20"/>
                      </a:lnTo>
                      <a:lnTo>
                        <a:pt x="932" y="28"/>
                      </a:lnTo>
                      <a:lnTo>
                        <a:pt x="928" y="34"/>
                      </a:lnTo>
                      <a:lnTo>
                        <a:pt x="926" y="40"/>
                      </a:lnTo>
                      <a:lnTo>
                        <a:pt x="926" y="40"/>
                      </a:lnTo>
                      <a:lnTo>
                        <a:pt x="894" y="142"/>
                      </a:lnTo>
                      <a:lnTo>
                        <a:pt x="894" y="142"/>
                      </a:lnTo>
                      <a:lnTo>
                        <a:pt x="872" y="140"/>
                      </a:lnTo>
                      <a:lnTo>
                        <a:pt x="872" y="140"/>
                      </a:lnTo>
                      <a:lnTo>
                        <a:pt x="848" y="138"/>
                      </a:lnTo>
                      <a:lnTo>
                        <a:pt x="848" y="138"/>
                      </a:lnTo>
                      <a:lnTo>
                        <a:pt x="836" y="30"/>
                      </a:lnTo>
                      <a:lnTo>
                        <a:pt x="836" y="30"/>
                      </a:lnTo>
                      <a:lnTo>
                        <a:pt x="834" y="24"/>
                      </a:lnTo>
                      <a:lnTo>
                        <a:pt x="832" y="18"/>
                      </a:lnTo>
                      <a:lnTo>
                        <a:pt x="828" y="14"/>
                      </a:lnTo>
                      <a:lnTo>
                        <a:pt x="824" y="8"/>
                      </a:lnTo>
                      <a:lnTo>
                        <a:pt x="824" y="8"/>
                      </a:lnTo>
                      <a:lnTo>
                        <a:pt x="812" y="2"/>
                      </a:lnTo>
                      <a:lnTo>
                        <a:pt x="806" y="0"/>
                      </a:lnTo>
                      <a:lnTo>
                        <a:pt x="800" y="0"/>
                      </a:lnTo>
                      <a:lnTo>
                        <a:pt x="800" y="0"/>
                      </a:lnTo>
                      <a:lnTo>
                        <a:pt x="792" y="0"/>
                      </a:lnTo>
                      <a:lnTo>
                        <a:pt x="786" y="2"/>
                      </a:lnTo>
                      <a:lnTo>
                        <a:pt x="774" y="8"/>
                      </a:lnTo>
                      <a:lnTo>
                        <a:pt x="774" y="8"/>
                      </a:lnTo>
                      <a:lnTo>
                        <a:pt x="766" y="18"/>
                      </a:lnTo>
                      <a:lnTo>
                        <a:pt x="764" y="24"/>
                      </a:lnTo>
                      <a:lnTo>
                        <a:pt x="762" y="32"/>
                      </a:lnTo>
                      <a:lnTo>
                        <a:pt x="762" y="32"/>
                      </a:lnTo>
                      <a:lnTo>
                        <a:pt x="754" y="140"/>
                      </a:lnTo>
                      <a:lnTo>
                        <a:pt x="754" y="140"/>
                      </a:lnTo>
                      <a:lnTo>
                        <a:pt x="706" y="144"/>
                      </a:lnTo>
                      <a:lnTo>
                        <a:pt x="706" y="144"/>
                      </a:lnTo>
                      <a:lnTo>
                        <a:pt x="674" y="42"/>
                      </a:lnTo>
                      <a:lnTo>
                        <a:pt x="674" y="42"/>
                      </a:lnTo>
                      <a:lnTo>
                        <a:pt x="670" y="36"/>
                      </a:lnTo>
                      <a:lnTo>
                        <a:pt x="666" y="30"/>
                      </a:lnTo>
                      <a:lnTo>
                        <a:pt x="656" y="22"/>
                      </a:lnTo>
                      <a:lnTo>
                        <a:pt x="656" y="22"/>
                      </a:lnTo>
                      <a:lnTo>
                        <a:pt x="644" y="18"/>
                      </a:lnTo>
                      <a:lnTo>
                        <a:pt x="638" y="18"/>
                      </a:lnTo>
                      <a:lnTo>
                        <a:pt x="630" y="18"/>
                      </a:lnTo>
                      <a:lnTo>
                        <a:pt x="630" y="18"/>
                      </a:lnTo>
                      <a:lnTo>
                        <a:pt x="624" y="20"/>
                      </a:lnTo>
                      <a:lnTo>
                        <a:pt x="618" y="24"/>
                      </a:lnTo>
                      <a:lnTo>
                        <a:pt x="608" y="32"/>
                      </a:lnTo>
                      <a:lnTo>
                        <a:pt x="608" y="32"/>
                      </a:lnTo>
                      <a:lnTo>
                        <a:pt x="602" y="44"/>
                      </a:lnTo>
                      <a:lnTo>
                        <a:pt x="602" y="50"/>
                      </a:lnTo>
                      <a:lnTo>
                        <a:pt x="602" y="58"/>
                      </a:lnTo>
                      <a:lnTo>
                        <a:pt x="602" y="58"/>
                      </a:lnTo>
                      <a:lnTo>
                        <a:pt x="616" y="164"/>
                      </a:lnTo>
                      <a:lnTo>
                        <a:pt x="616" y="164"/>
                      </a:lnTo>
                      <a:lnTo>
                        <a:pt x="570" y="178"/>
                      </a:lnTo>
                      <a:lnTo>
                        <a:pt x="570" y="178"/>
                      </a:lnTo>
                      <a:lnTo>
                        <a:pt x="516" y="86"/>
                      </a:lnTo>
                      <a:lnTo>
                        <a:pt x="516" y="86"/>
                      </a:lnTo>
                      <a:lnTo>
                        <a:pt x="512" y="80"/>
                      </a:lnTo>
                      <a:lnTo>
                        <a:pt x="508" y="76"/>
                      </a:lnTo>
                      <a:lnTo>
                        <a:pt x="496" y="70"/>
                      </a:lnTo>
                      <a:lnTo>
                        <a:pt x="496" y="70"/>
                      </a:lnTo>
                      <a:lnTo>
                        <a:pt x="482" y="68"/>
                      </a:lnTo>
                      <a:lnTo>
                        <a:pt x="476" y="70"/>
                      </a:lnTo>
                      <a:lnTo>
                        <a:pt x="470" y="72"/>
                      </a:lnTo>
                      <a:lnTo>
                        <a:pt x="470" y="72"/>
                      </a:lnTo>
                      <a:lnTo>
                        <a:pt x="464" y="76"/>
                      </a:lnTo>
                      <a:lnTo>
                        <a:pt x="458" y="80"/>
                      </a:lnTo>
                      <a:lnTo>
                        <a:pt x="452" y="90"/>
                      </a:lnTo>
                      <a:lnTo>
                        <a:pt x="452" y="90"/>
                      </a:lnTo>
                      <a:lnTo>
                        <a:pt x="448" y="96"/>
                      </a:lnTo>
                      <a:lnTo>
                        <a:pt x="448" y="102"/>
                      </a:lnTo>
                      <a:lnTo>
                        <a:pt x="448" y="110"/>
                      </a:lnTo>
                      <a:lnTo>
                        <a:pt x="450" y="116"/>
                      </a:lnTo>
                      <a:lnTo>
                        <a:pt x="450" y="116"/>
                      </a:lnTo>
                      <a:lnTo>
                        <a:pt x="486" y="218"/>
                      </a:lnTo>
                      <a:lnTo>
                        <a:pt x="486" y="218"/>
                      </a:lnTo>
                      <a:lnTo>
                        <a:pt x="444" y="242"/>
                      </a:lnTo>
                      <a:lnTo>
                        <a:pt x="444" y="242"/>
                      </a:lnTo>
                      <a:lnTo>
                        <a:pt x="372" y="160"/>
                      </a:lnTo>
                      <a:lnTo>
                        <a:pt x="372" y="160"/>
                      </a:lnTo>
                      <a:lnTo>
                        <a:pt x="366" y="156"/>
                      </a:lnTo>
                      <a:lnTo>
                        <a:pt x="362" y="154"/>
                      </a:lnTo>
                      <a:lnTo>
                        <a:pt x="348" y="150"/>
                      </a:lnTo>
                      <a:lnTo>
                        <a:pt x="348" y="150"/>
                      </a:lnTo>
                      <a:lnTo>
                        <a:pt x="336" y="152"/>
                      </a:lnTo>
                      <a:lnTo>
                        <a:pt x="330" y="154"/>
                      </a:lnTo>
                      <a:lnTo>
                        <a:pt x="324" y="158"/>
                      </a:lnTo>
                      <a:lnTo>
                        <a:pt x="324" y="158"/>
                      </a:lnTo>
                      <a:lnTo>
                        <a:pt x="318" y="162"/>
                      </a:lnTo>
                      <a:lnTo>
                        <a:pt x="314" y="166"/>
                      </a:lnTo>
                      <a:lnTo>
                        <a:pt x="310" y="178"/>
                      </a:lnTo>
                      <a:lnTo>
                        <a:pt x="310" y="178"/>
                      </a:lnTo>
                      <a:lnTo>
                        <a:pt x="308" y="186"/>
                      </a:lnTo>
                      <a:lnTo>
                        <a:pt x="308" y="192"/>
                      </a:lnTo>
                      <a:lnTo>
                        <a:pt x="310" y="198"/>
                      </a:lnTo>
                      <a:lnTo>
                        <a:pt x="312" y="204"/>
                      </a:lnTo>
                      <a:lnTo>
                        <a:pt x="312" y="204"/>
                      </a:lnTo>
                      <a:lnTo>
                        <a:pt x="370" y="296"/>
                      </a:lnTo>
                      <a:lnTo>
                        <a:pt x="370" y="296"/>
                      </a:lnTo>
                      <a:lnTo>
                        <a:pt x="334" y="328"/>
                      </a:lnTo>
                      <a:lnTo>
                        <a:pt x="334" y="328"/>
                      </a:lnTo>
                      <a:lnTo>
                        <a:pt x="246" y="264"/>
                      </a:lnTo>
                      <a:lnTo>
                        <a:pt x="246" y="264"/>
                      </a:lnTo>
                      <a:lnTo>
                        <a:pt x="240" y="262"/>
                      </a:lnTo>
                      <a:lnTo>
                        <a:pt x="234" y="260"/>
                      </a:lnTo>
                      <a:lnTo>
                        <a:pt x="222" y="258"/>
                      </a:lnTo>
                      <a:lnTo>
                        <a:pt x="222" y="258"/>
                      </a:lnTo>
                      <a:lnTo>
                        <a:pt x="210" y="262"/>
                      </a:lnTo>
                      <a:lnTo>
                        <a:pt x="204" y="266"/>
                      </a:lnTo>
                      <a:lnTo>
                        <a:pt x="198" y="270"/>
                      </a:lnTo>
                      <a:lnTo>
                        <a:pt x="198" y="270"/>
                      </a:lnTo>
                      <a:lnTo>
                        <a:pt x="194" y="276"/>
                      </a:lnTo>
                      <a:lnTo>
                        <a:pt x="192" y="282"/>
                      </a:lnTo>
                      <a:lnTo>
                        <a:pt x="190" y="294"/>
                      </a:lnTo>
                      <a:lnTo>
                        <a:pt x="190" y="294"/>
                      </a:lnTo>
                      <a:lnTo>
                        <a:pt x="190" y="302"/>
                      </a:lnTo>
                      <a:lnTo>
                        <a:pt x="192" y="308"/>
                      </a:lnTo>
                      <a:lnTo>
                        <a:pt x="194" y="314"/>
                      </a:lnTo>
                      <a:lnTo>
                        <a:pt x="198" y="318"/>
                      </a:lnTo>
                      <a:lnTo>
                        <a:pt x="198" y="318"/>
                      </a:lnTo>
                      <a:lnTo>
                        <a:pt x="272" y="398"/>
                      </a:lnTo>
                      <a:lnTo>
                        <a:pt x="272" y="398"/>
                      </a:lnTo>
                      <a:lnTo>
                        <a:pt x="246" y="436"/>
                      </a:lnTo>
                      <a:lnTo>
                        <a:pt x="246" y="436"/>
                      </a:lnTo>
                      <a:lnTo>
                        <a:pt x="146" y="392"/>
                      </a:lnTo>
                      <a:lnTo>
                        <a:pt x="146" y="392"/>
                      </a:lnTo>
                      <a:lnTo>
                        <a:pt x="140" y="390"/>
                      </a:lnTo>
                      <a:lnTo>
                        <a:pt x="132" y="388"/>
                      </a:lnTo>
                      <a:lnTo>
                        <a:pt x="120" y="392"/>
                      </a:lnTo>
                      <a:lnTo>
                        <a:pt x="120" y="392"/>
                      </a:lnTo>
                      <a:lnTo>
                        <a:pt x="108" y="398"/>
                      </a:lnTo>
                      <a:lnTo>
                        <a:pt x="104" y="402"/>
                      </a:lnTo>
                      <a:lnTo>
                        <a:pt x="100" y="408"/>
                      </a:lnTo>
                      <a:lnTo>
                        <a:pt x="100" y="408"/>
                      </a:lnTo>
                      <a:lnTo>
                        <a:pt x="98" y="414"/>
                      </a:lnTo>
                      <a:lnTo>
                        <a:pt x="96" y="420"/>
                      </a:lnTo>
                      <a:lnTo>
                        <a:pt x="96" y="434"/>
                      </a:lnTo>
                      <a:lnTo>
                        <a:pt x="96" y="434"/>
                      </a:lnTo>
                      <a:lnTo>
                        <a:pt x="100" y="446"/>
                      </a:lnTo>
                      <a:lnTo>
                        <a:pt x="104" y="450"/>
                      </a:lnTo>
                      <a:lnTo>
                        <a:pt x="110" y="454"/>
                      </a:lnTo>
                      <a:lnTo>
                        <a:pt x="110" y="454"/>
                      </a:lnTo>
                      <a:lnTo>
                        <a:pt x="200" y="516"/>
                      </a:lnTo>
                      <a:lnTo>
                        <a:pt x="200" y="516"/>
                      </a:lnTo>
                      <a:lnTo>
                        <a:pt x="180" y="560"/>
                      </a:lnTo>
                      <a:lnTo>
                        <a:pt x="180" y="560"/>
                      </a:lnTo>
                      <a:lnTo>
                        <a:pt x="74" y="536"/>
                      </a:lnTo>
                      <a:lnTo>
                        <a:pt x="74" y="536"/>
                      </a:lnTo>
                      <a:lnTo>
                        <a:pt x="68" y="536"/>
                      </a:lnTo>
                      <a:lnTo>
                        <a:pt x="60" y="536"/>
                      </a:lnTo>
                      <a:lnTo>
                        <a:pt x="48" y="542"/>
                      </a:lnTo>
                      <a:lnTo>
                        <a:pt x="48" y="542"/>
                      </a:lnTo>
                      <a:lnTo>
                        <a:pt x="40" y="550"/>
                      </a:lnTo>
                      <a:lnTo>
                        <a:pt x="36" y="556"/>
                      </a:lnTo>
                      <a:lnTo>
                        <a:pt x="32" y="562"/>
                      </a:lnTo>
                      <a:lnTo>
                        <a:pt x="32" y="562"/>
                      </a:lnTo>
                      <a:lnTo>
                        <a:pt x="32" y="568"/>
                      </a:lnTo>
                      <a:lnTo>
                        <a:pt x="32" y="574"/>
                      </a:lnTo>
                      <a:lnTo>
                        <a:pt x="34" y="588"/>
                      </a:lnTo>
                      <a:lnTo>
                        <a:pt x="34" y="588"/>
                      </a:lnTo>
                      <a:lnTo>
                        <a:pt x="38" y="594"/>
                      </a:lnTo>
                      <a:lnTo>
                        <a:pt x="42" y="598"/>
                      </a:lnTo>
                      <a:lnTo>
                        <a:pt x="46" y="602"/>
                      </a:lnTo>
                      <a:lnTo>
                        <a:pt x="52" y="606"/>
                      </a:lnTo>
                      <a:lnTo>
                        <a:pt x="52" y="606"/>
                      </a:lnTo>
                      <a:lnTo>
                        <a:pt x="152" y="648"/>
                      </a:lnTo>
                      <a:lnTo>
                        <a:pt x="152" y="648"/>
                      </a:lnTo>
                      <a:lnTo>
                        <a:pt x="144" y="694"/>
                      </a:lnTo>
                      <a:lnTo>
                        <a:pt x="144" y="694"/>
                      </a:lnTo>
                      <a:lnTo>
                        <a:pt x="34" y="694"/>
                      </a:lnTo>
                      <a:lnTo>
                        <a:pt x="34" y="694"/>
                      </a:lnTo>
                      <a:lnTo>
                        <a:pt x="28" y="694"/>
                      </a:lnTo>
                      <a:lnTo>
                        <a:pt x="22" y="696"/>
                      </a:lnTo>
                      <a:lnTo>
                        <a:pt x="10" y="704"/>
                      </a:lnTo>
                      <a:lnTo>
                        <a:pt x="10" y="704"/>
                      </a:lnTo>
                      <a:lnTo>
                        <a:pt x="2" y="714"/>
                      </a:lnTo>
                      <a:lnTo>
                        <a:pt x="0" y="720"/>
                      </a:lnTo>
                      <a:lnTo>
                        <a:pt x="0" y="726"/>
                      </a:lnTo>
                      <a:lnTo>
                        <a:pt x="0" y="726"/>
                      </a:lnTo>
                      <a:lnTo>
                        <a:pt x="0" y="734"/>
                      </a:lnTo>
                      <a:lnTo>
                        <a:pt x="0" y="740"/>
                      </a:lnTo>
                      <a:lnTo>
                        <a:pt x="6" y="752"/>
                      </a:lnTo>
                      <a:lnTo>
                        <a:pt x="6" y="752"/>
                      </a:lnTo>
                      <a:lnTo>
                        <a:pt x="16" y="760"/>
                      </a:lnTo>
                      <a:lnTo>
                        <a:pt x="20" y="764"/>
                      </a:lnTo>
                      <a:lnTo>
                        <a:pt x="28" y="766"/>
                      </a:lnTo>
                      <a:lnTo>
                        <a:pt x="28" y="766"/>
                      </a:lnTo>
                      <a:lnTo>
                        <a:pt x="134" y="786"/>
                      </a:lnTo>
                      <a:lnTo>
                        <a:pt x="134" y="786"/>
                      </a:lnTo>
                      <a:lnTo>
                        <a:pt x="134" y="832"/>
                      </a:lnTo>
                      <a:lnTo>
                        <a:pt x="134" y="832"/>
                      </a:lnTo>
                      <a:lnTo>
                        <a:pt x="28" y="854"/>
                      </a:lnTo>
                      <a:lnTo>
                        <a:pt x="28" y="854"/>
                      </a:lnTo>
                      <a:lnTo>
                        <a:pt x="22" y="856"/>
                      </a:lnTo>
                      <a:lnTo>
                        <a:pt x="16" y="860"/>
                      </a:lnTo>
                      <a:lnTo>
                        <a:pt x="8" y="870"/>
                      </a:lnTo>
                      <a:lnTo>
                        <a:pt x="8" y="870"/>
                      </a:lnTo>
                      <a:lnTo>
                        <a:pt x="2" y="882"/>
                      </a:lnTo>
                      <a:lnTo>
                        <a:pt x="0" y="888"/>
                      </a:lnTo>
                      <a:lnTo>
                        <a:pt x="2" y="894"/>
                      </a:lnTo>
                      <a:lnTo>
                        <a:pt x="2" y="894"/>
                      </a:lnTo>
                      <a:lnTo>
                        <a:pt x="2" y="902"/>
                      </a:lnTo>
                      <a:lnTo>
                        <a:pt x="4" y="908"/>
                      </a:lnTo>
                      <a:lnTo>
                        <a:pt x="12" y="918"/>
                      </a:lnTo>
                      <a:lnTo>
                        <a:pt x="12" y="918"/>
                      </a:lnTo>
                      <a:lnTo>
                        <a:pt x="24" y="924"/>
                      </a:lnTo>
                      <a:lnTo>
                        <a:pt x="30" y="926"/>
                      </a:lnTo>
                      <a:lnTo>
                        <a:pt x="36" y="928"/>
                      </a:lnTo>
                      <a:lnTo>
                        <a:pt x="36" y="928"/>
                      </a:lnTo>
                      <a:lnTo>
                        <a:pt x="146" y="926"/>
                      </a:lnTo>
                      <a:lnTo>
                        <a:pt x="146" y="926"/>
                      </a:lnTo>
                      <a:lnTo>
                        <a:pt x="156" y="970"/>
                      </a:lnTo>
                      <a:lnTo>
                        <a:pt x="156" y="970"/>
                      </a:lnTo>
                      <a:lnTo>
                        <a:pt x="56" y="1014"/>
                      </a:lnTo>
                      <a:lnTo>
                        <a:pt x="56" y="1014"/>
                      </a:lnTo>
                      <a:lnTo>
                        <a:pt x="50" y="1018"/>
                      </a:lnTo>
                      <a:lnTo>
                        <a:pt x="46" y="1022"/>
                      </a:lnTo>
                      <a:lnTo>
                        <a:pt x="42" y="1028"/>
                      </a:lnTo>
                      <a:lnTo>
                        <a:pt x="38" y="1032"/>
                      </a:lnTo>
                      <a:lnTo>
                        <a:pt x="38" y="1032"/>
                      </a:lnTo>
                      <a:lnTo>
                        <a:pt x="36" y="1046"/>
                      </a:lnTo>
                      <a:lnTo>
                        <a:pt x="36" y="1052"/>
                      </a:lnTo>
                      <a:lnTo>
                        <a:pt x="38" y="1058"/>
                      </a:lnTo>
                      <a:lnTo>
                        <a:pt x="38" y="1058"/>
                      </a:lnTo>
                      <a:lnTo>
                        <a:pt x="40" y="1064"/>
                      </a:lnTo>
                      <a:lnTo>
                        <a:pt x="44" y="1070"/>
                      </a:lnTo>
                      <a:lnTo>
                        <a:pt x="54" y="1078"/>
                      </a:lnTo>
                      <a:lnTo>
                        <a:pt x="54" y="1078"/>
                      </a:lnTo>
                      <a:lnTo>
                        <a:pt x="66" y="1084"/>
                      </a:lnTo>
                      <a:lnTo>
                        <a:pt x="74" y="1084"/>
                      </a:lnTo>
                      <a:lnTo>
                        <a:pt x="80" y="1084"/>
                      </a:lnTo>
                      <a:lnTo>
                        <a:pt x="80" y="1084"/>
                      </a:lnTo>
                      <a:lnTo>
                        <a:pt x="186" y="1058"/>
                      </a:lnTo>
                      <a:lnTo>
                        <a:pt x="186" y="1058"/>
                      </a:lnTo>
                      <a:lnTo>
                        <a:pt x="206" y="1102"/>
                      </a:lnTo>
                      <a:lnTo>
                        <a:pt x="206" y="1102"/>
                      </a:lnTo>
                      <a:lnTo>
                        <a:pt x="118" y="1164"/>
                      </a:lnTo>
                      <a:lnTo>
                        <a:pt x="118" y="1164"/>
                      </a:lnTo>
                      <a:lnTo>
                        <a:pt x="112" y="1168"/>
                      </a:lnTo>
                      <a:lnTo>
                        <a:pt x="108" y="1174"/>
                      </a:lnTo>
                      <a:lnTo>
                        <a:pt x="106" y="1180"/>
                      </a:lnTo>
                      <a:lnTo>
                        <a:pt x="104" y="1186"/>
                      </a:lnTo>
                      <a:lnTo>
                        <a:pt x="104" y="1186"/>
                      </a:lnTo>
                      <a:lnTo>
                        <a:pt x="104" y="1200"/>
                      </a:lnTo>
                      <a:lnTo>
                        <a:pt x="106" y="1206"/>
                      </a:lnTo>
                      <a:lnTo>
                        <a:pt x="108" y="1212"/>
                      </a:lnTo>
                      <a:lnTo>
                        <a:pt x="108" y="1212"/>
                      </a:lnTo>
                      <a:lnTo>
                        <a:pt x="112" y="1218"/>
                      </a:lnTo>
                      <a:lnTo>
                        <a:pt x="118" y="1222"/>
                      </a:lnTo>
                      <a:lnTo>
                        <a:pt x="128" y="1228"/>
                      </a:lnTo>
                      <a:lnTo>
                        <a:pt x="128" y="1228"/>
                      </a:lnTo>
                      <a:lnTo>
                        <a:pt x="142" y="1230"/>
                      </a:lnTo>
                      <a:lnTo>
                        <a:pt x="148" y="1230"/>
                      </a:lnTo>
                      <a:lnTo>
                        <a:pt x="154" y="1228"/>
                      </a:lnTo>
                      <a:lnTo>
                        <a:pt x="154" y="1228"/>
                      </a:lnTo>
                      <a:lnTo>
                        <a:pt x="254" y="1182"/>
                      </a:lnTo>
                      <a:lnTo>
                        <a:pt x="254" y="1182"/>
                      </a:lnTo>
                      <a:lnTo>
                        <a:pt x="282" y="1218"/>
                      </a:lnTo>
                      <a:lnTo>
                        <a:pt x="282" y="1218"/>
                      </a:lnTo>
                      <a:lnTo>
                        <a:pt x="208" y="1298"/>
                      </a:lnTo>
                      <a:lnTo>
                        <a:pt x="208" y="1298"/>
                      </a:lnTo>
                      <a:lnTo>
                        <a:pt x="204" y="1304"/>
                      </a:lnTo>
                      <a:lnTo>
                        <a:pt x="202" y="1310"/>
                      </a:lnTo>
                      <a:lnTo>
                        <a:pt x="200" y="1316"/>
                      </a:lnTo>
                      <a:lnTo>
                        <a:pt x="200" y="1324"/>
                      </a:lnTo>
                      <a:lnTo>
                        <a:pt x="200" y="1324"/>
                      </a:lnTo>
                      <a:lnTo>
                        <a:pt x="202" y="1336"/>
                      </a:lnTo>
                      <a:lnTo>
                        <a:pt x="206" y="1342"/>
                      </a:lnTo>
                      <a:lnTo>
                        <a:pt x="210" y="1346"/>
                      </a:lnTo>
                      <a:lnTo>
                        <a:pt x="210" y="1346"/>
                      </a:lnTo>
                      <a:lnTo>
                        <a:pt x="216" y="1352"/>
                      </a:lnTo>
                      <a:lnTo>
                        <a:pt x="220" y="1354"/>
                      </a:lnTo>
                      <a:lnTo>
                        <a:pt x="234" y="1358"/>
                      </a:lnTo>
                      <a:lnTo>
                        <a:pt x="234" y="1358"/>
                      </a:lnTo>
                      <a:lnTo>
                        <a:pt x="246" y="1358"/>
                      </a:lnTo>
                      <a:lnTo>
                        <a:pt x="252" y="1356"/>
                      </a:lnTo>
                      <a:lnTo>
                        <a:pt x="258" y="1352"/>
                      </a:lnTo>
                      <a:lnTo>
                        <a:pt x="258" y="1352"/>
                      </a:lnTo>
                      <a:lnTo>
                        <a:pt x="346" y="1288"/>
                      </a:lnTo>
                      <a:lnTo>
                        <a:pt x="346" y="1288"/>
                      </a:lnTo>
                      <a:lnTo>
                        <a:pt x="380" y="1318"/>
                      </a:lnTo>
                      <a:lnTo>
                        <a:pt x="380" y="1318"/>
                      </a:lnTo>
                      <a:lnTo>
                        <a:pt x="326" y="1412"/>
                      </a:lnTo>
                      <a:lnTo>
                        <a:pt x="326" y="1412"/>
                      </a:lnTo>
                      <a:lnTo>
                        <a:pt x="324" y="1418"/>
                      </a:lnTo>
                      <a:lnTo>
                        <a:pt x="322" y="1424"/>
                      </a:lnTo>
                      <a:lnTo>
                        <a:pt x="322" y="1430"/>
                      </a:lnTo>
                      <a:lnTo>
                        <a:pt x="322" y="1438"/>
                      </a:lnTo>
                      <a:lnTo>
                        <a:pt x="322" y="1438"/>
                      </a:lnTo>
                      <a:lnTo>
                        <a:pt x="328" y="1448"/>
                      </a:lnTo>
                      <a:lnTo>
                        <a:pt x="332" y="1454"/>
                      </a:lnTo>
                      <a:lnTo>
                        <a:pt x="338" y="1458"/>
                      </a:lnTo>
                      <a:lnTo>
                        <a:pt x="338" y="1458"/>
                      </a:lnTo>
                      <a:lnTo>
                        <a:pt x="344" y="1462"/>
                      </a:lnTo>
                      <a:lnTo>
                        <a:pt x="350" y="1464"/>
                      </a:lnTo>
                      <a:lnTo>
                        <a:pt x="362" y="1466"/>
                      </a:lnTo>
                      <a:lnTo>
                        <a:pt x="362" y="1466"/>
                      </a:lnTo>
                      <a:lnTo>
                        <a:pt x="376" y="1462"/>
                      </a:lnTo>
                      <a:lnTo>
                        <a:pt x="380" y="1458"/>
                      </a:lnTo>
                      <a:lnTo>
                        <a:pt x="386" y="1454"/>
                      </a:lnTo>
                      <a:lnTo>
                        <a:pt x="386" y="1454"/>
                      </a:lnTo>
                      <a:lnTo>
                        <a:pt x="456" y="1372"/>
                      </a:lnTo>
                      <a:lnTo>
                        <a:pt x="456" y="1372"/>
                      </a:lnTo>
                      <a:lnTo>
                        <a:pt x="498" y="1396"/>
                      </a:lnTo>
                      <a:lnTo>
                        <a:pt x="498" y="1396"/>
                      </a:lnTo>
                      <a:lnTo>
                        <a:pt x="464" y="1498"/>
                      </a:lnTo>
                      <a:lnTo>
                        <a:pt x="464" y="1498"/>
                      </a:lnTo>
                      <a:lnTo>
                        <a:pt x="462" y="1504"/>
                      </a:lnTo>
                      <a:lnTo>
                        <a:pt x="462" y="1510"/>
                      </a:lnTo>
                      <a:lnTo>
                        <a:pt x="466" y="1524"/>
                      </a:lnTo>
                      <a:lnTo>
                        <a:pt x="466" y="1524"/>
                      </a:lnTo>
                      <a:lnTo>
                        <a:pt x="474" y="1534"/>
                      </a:lnTo>
                      <a:lnTo>
                        <a:pt x="480" y="1538"/>
                      </a:lnTo>
                      <a:lnTo>
                        <a:pt x="486" y="1542"/>
                      </a:lnTo>
                      <a:lnTo>
                        <a:pt x="486" y="1542"/>
                      </a:lnTo>
                      <a:lnTo>
                        <a:pt x="492" y="1544"/>
                      </a:lnTo>
                      <a:lnTo>
                        <a:pt x="498" y="1544"/>
                      </a:lnTo>
                      <a:lnTo>
                        <a:pt x="512" y="1542"/>
                      </a:lnTo>
                      <a:lnTo>
                        <a:pt x="512" y="1542"/>
                      </a:lnTo>
                      <a:lnTo>
                        <a:pt x="518" y="1540"/>
                      </a:lnTo>
                      <a:lnTo>
                        <a:pt x="522" y="1536"/>
                      </a:lnTo>
                      <a:lnTo>
                        <a:pt x="528" y="1532"/>
                      </a:lnTo>
                      <a:lnTo>
                        <a:pt x="532" y="1526"/>
                      </a:lnTo>
                      <a:lnTo>
                        <a:pt x="532" y="1526"/>
                      </a:lnTo>
                      <a:lnTo>
                        <a:pt x="584" y="1432"/>
                      </a:lnTo>
                      <a:lnTo>
                        <a:pt x="584" y="1432"/>
                      </a:lnTo>
                      <a:lnTo>
                        <a:pt x="628" y="1446"/>
                      </a:lnTo>
                      <a:lnTo>
                        <a:pt x="628" y="1446"/>
                      </a:lnTo>
                      <a:lnTo>
                        <a:pt x="618" y="1554"/>
                      </a:lnTo>
                      <a:lnTo>
                        <a:pt x="618" y="1554"/>
                      </a:lnTo>
                      <a:lnTo>
                        <a:pt x="618" y="1560"/>
                      </a:lnTo>
                      <a:lnTo>
                        <a:pt x="618" y="1566"/>
                      </a:lnTo>
                      <a:lnTo>
                        <a:pt x="626" y="1578"/>
                      </a:lnTo>
                      <a:lnTo>
                        <a:pt x="626" y="1578"/>
                      </a:lnTo>
                      <a:lnTo>
                        <a:pt x="634" y="1586"/>
                      </a:lnTo>
                      <a:lnTo>
                        <a:pt x="640" y="1590"/>
                      </a:lnTo>
                      <a:lnTo>
                        <a:pt x="648" y="1592"/>
                      </a:lnTo>
                      <a:lnTo>
                        <a:pt x="648" y="1592"/>
                      </a:lnTo>
                      <a:lnTo>
                        <a:pt x="654" y="1592"/>
                      </a:lnTo>
                      <a:lnTo>
                        <a:pt x="660" y="1592"/>
                      </a:lnTo>
                      <a:lnTo>
                        <a:pt x="672" y="1588"/>
                      </a:lnTo>
                      <a:lnTo>
                        <a:pt x="672" y="1588"/>
                      </a:lnTo>
                      <a:lnTo>
                        <a:pt x="678" y="1584"/>
                      </a:lnTo>
                      <a:lnTo>
                        <a:pt x="684" y="1580"/>
                      </a:lnTo>
                      <a:lnTo>
                        <a:pt x="686" y="1574"/>
                      </a:lnTo>
                      <a:lnTo>
                        <a:pt x="690" y="1568"/>
                      </a:lnTo>
                      <a:lnTo>
                        <a:pt x="690" y="1568"/>
                      </a:lnTo>
                      <a:lnTo>
                        <a:pt x="722" y="1464"/>
                      </a:lnTo>
                      <a:lnTo>
                        <a:pt x="722" y="1464"/>
                      </a:lnTo>
                      <a:lnTo>
                        <a:pt x="744" y="1468"/>
                      </a:lnTo>
                      <a:lnTo>
                        <a:pt x="744" y="1468"/>
                      </a:lnTo>
                      <a:lnTo>
                        <a:pt x="768" y="1470"/>
                      </a:lnTo>
                      <a:lnTo>
                        <a:pt x="768" y="1470"/>
                      </a:lnTo>
                      <a:lnTo>
                        <a:pt x="780" y="1576"/>
                      </a:lnTo>
                      <a:lnTo>
                        <a:pt x="780" y="1576"/>
                      </a:lnTo>
                      <a:lnTo>
                        <a:pt x="780" y="1584"/>
                      </a:lnTo>
                      <a:lnTo>
                        <a:pt x="784" y="1590"/>
                      </a:lnTo>
                      <a:lnTo>
                        <a:pt x="788" y="1594"/>
                      </a:lnTo>
                      <a:lnTo>
                        <a:pt x="792" y="1600"/>
                      </a:lnTo>
                      <a:lnTo>
                        <a:pt x="792" y="1600"/>
                      </a:lnTo>
                      <a:lnTo>
                        <a:pt x="804" y="1606"/>
                      </a:lnTo>
                      <a:lnTo>
                        <a:pt x="810" y="1608"/>
                      </a:lnTo>
                      <a:lnTo>
                        <a:pt x="816" y="1608"/>
                      </a:lnTo>
                      <a:lnTo>
                        <a:pt x="816" y="1608"/>
                      </a:lnTo>
                      <a:lnTo>
                        <a:pt x="824" y="1608"/>
                      </a:lnTo>
                      <a:lnTo>
                        <a:pt x="830" y="1606"/>
                      </a:lnTo>
                      <a:lnTo>
                        <a:pt x="840" y="1598"/>
                      </a:lnTo>
                      <a:lnTo>
                        <a:pt x="840" y="1598"/>
                      </a:lnTo>
                      <a:lnTo>
                        <a:pt x="846" y="1594"/>
                      </a:lnTo>
                      <a:lnTo>
                        <a:pt x="848" y="1588"/>
                      </a:lnTo>
                      <a:lnTo>
                        <a:pt x="852" y="1582"/>
                      </a:lnTo>
                      <a:lnTo>
                        <a:pt x="852" y="1576"/>
                      </a:lnTo>
                      <a:lnTo>
                        <a:pt x="852" y="1576"/>
                      </a:lnTo>
                      <a:lnTo>
                        <a:pt x="862" y="1468"/>
                      </a:lnTo>
                      <a:lnTo>
                        <a:pt x="862" y="1468"/>
                      </a:lnTo>
                      <a:lnTo>
                        <a:pt x="908" y="1464"/>
                      </a:lnTo>
                      <a:lnTo>
                        <a:pt x="908" y="1464"/>
                      </a:lnTo>
                      <a:lnTo>
                        <a:pt x="942" y="1566"/>
                      </a:lnTo>
                      <a:lnTo>
                        <a:pt x="942" y="1566"/>
                      </a:lnTo>
                      <a:lnTo>
                        <a:pt x="944" y="1572"/>
                      </a:lnTo>
                      <a:lnTo>
                        <a:pt x="948" y="1578"/>
                      </a:lnTo>
                      <a:lnTo>
                        <a:pt x="960" y="1586"/>
                      </a:lnTo>
                      <a:lnTo>
                        <a:pt x="960" y="1586"/>
                      </a:lnTo>
                      <a:lnTo>
                        <a:pt x="972" y="1590"/>
                      </a:lnTo>
                      <a:lnTo>
                        <a:pt x="978" y="1590"/>
                      </a:lnTo>
                      <a:lnTo>
                        <a:pt x="984" y="1588"/>
                      </a:lnTo>
                      <a:lnTo>
                        <a:pt x="984" y="1588"/>
                      </a:lnTo>
                      <a:lnTo>
                        <a:pt x="992" y="1586"/>
                      </a:lnTo>
                      <a:lnTo>
                        <a:pt x="998" y="1584"/>
                      </a:lnTo>
                      <a:lnTo>
                        <a:pt x="1006" y="1576"/>
                      </a:lnTo>
                      <a:lnTo>
                        <a:pt x="1006" y="1576"/>
                      </a:lnTo>
                      <a:lnTo>
                        <a:pt x="1010" y="1570"/>
                      </a:lnTo>
                      <a:lnTo>
                        <a:pt x="1012" y="1564"/>
                      </a:lnTo>
                      <a:lnTo>
                        <a:pt x="1014" y="1558"/>
                      </a:lnTo>
                      <a:lnTo>
                        <a:pt x="1014" y="1550"/>
                      </a:lnTo>
                      <a:lnTo>
                        <a:pt x="1014" y="1550"/>
                      </a:lnTo>
                      <a:lnTo>
                        <a:pt x="1000" y="1444"/>
                      </a:lnTo>
                      <a:lnTo>
                        <a:pt x="1000" y="1444"/>
                      </a:lnTo>
                      <a:lnTo>
                        <a:pt x="1044" y="1428"/>
                      </a:lnTo>
                      <a:lnTo>
                        <a:pt x="1044" y="1428"/>
                      </a:lnTo>
                      <a:lnTo>
                        <a:pt x="1100" y="1522"/>
                      </a:lnTo>
                      <a:lnTo>
                        <a:pt x="1100" y="1522"/>
                      </a:lnTo>
                      <a:lnTo>
                        <a:pt x="1104" y="1528"/>
                      </a:lnTo>
                      <a:lnTo>
                        <a:pt x="1108" y="1532"/>
                      </a:lnTo>
                      <a:lnTo>
                        <a:pt x="1120" y="1538"/>
                      </a:lnTo>
                      <a:lnTo>
                        <a:pt x="1120" y="1538"/>
                      </a:lnTo>
                      <a:lnTo>
                        <a:pt x="1132" y="1538"/>
                      </a:lnTo>
                      <a:lnTo>
                        <a:pt x="1140" y="1538"/>
                      </a:lnTo>
                      <a:lnTo>
                        <a:pt x="1146" y="1536"/>
                      </a:lnTo>
                      <a:lnTo>
                        <a:pt x="1146" y="1536"/>
                      </a:lnTo>
                      <a:lnTo>
                        <a:pt x="1152" y="1532"/>
                      </a:lnTo>
                      <a:lnTo>
                        <a:pt x="1156" y="1528"/>
                      </a:lnTo>
                      <a:lnTo>
                        <a:pt x="1164" y="1518"/>
                      </a:lnTo>
                      <a:lnTo>
                        <a:pt x="1164" y="1518"/>
                      </a:lnTo>
                      <a:lnTo>
                        <a:pt x="1168" y="1506"/>
                      </a:lnTo>
                      <a:lnTo>
                        <a:pt x="1168" y="1498"/>
                      </a:lnTo>
                      <a:lnTo>
                        <a:pt x="1166" y="1492"/>
                      </a:lnTo>
                      <a:lnTo>
                        <a:pt x="1166" y="1492"/>
                      </a:lnTo>
                      <a:lnTo>
                        <a:pt x="1130" y="1390"/>
                      </a:lnTo>
                      <a:lnTo>
                        <a:pt x="1130" y="1390"/>
                      </a:lnTo>
                      <a:lnTo>
                        <a:pt x="1170" y="1366"/>
                      </a:lnTo>
                      <a:lnTo>
                        <a:pt x="1170" y="1366"/>
                      </a:lnTo>
                      <a:lnTo>
                        <a:pt x="1244" y="1446"/>
                      </a:lnTo>
                      <a:lnTo>
                        <a:pt x="1244" y="1446"/>
                      </a:lnTo>
                      <a:lnTo>
                        <a:pt x="1248" y="1452"/>
                      </a:lnTo>
                      <a:lnTo>
                        <a:pt x="1254" y="1454"/>
                      </a:lnTo>
                      <a:lnTo>
                        <a:pt x="1266" y="1458"/>
                      </a:lnTo>
                      <a:lnTo>
                        <a:pt x="1266" y="1458"/>
                      </a:lnTo>
                      <a:lnTo>
                        <a:pt x="1280" y="1456"/>
                      </a:lnTo>
                      <a:lnTo>
                        <a:pt x="1286" y="1454"/>
                      </a:lnTo>
                      <a:lnTo>
                        <a:pt x="1292" y="1450"/>
                      </a:lnTo>
                      <a:lnTo>
                        <a:pt x="1292" y="1450"/>
                      </a:lnTo>
                      <a:lnTo>
                        <a:pt x="1298" y="1446"/>
                      </a:lnTo>
                      <a:lnTo>
                        <a:pt x="1302" y="1440"/>
                      </a:lnTo>
                      <a:lnTo>
                        <a:pt x="1306" y="1428"/>
                      </a:lnTo>
                      <a:lnTo>
                        <a:pt x="1306" y="1428"/>
                      </a:lnTo>
                      <a:lnTo>
                        <a:pt x="1308" y="1422"/>
                      </a:lnTo>
                      <a:lnTo>
                        <a:pt x="1306" y="1416"/>
                      </a:lnTo>
                      <a:lnTo>
                        <a:pt x="1306" y="1410"/>
                      </a:lnTo>
                      <a:lnTo>
                        <a:pt x="1302" y="1404"/>
                      </a:lnTo>
                      <a:lnTo>
                        <a:pt x="1302" y="1404"/>
                      </a:lnTo>
                      <a:lnTo>
                        <a:pt x="1246" y="1312"/>
                      </a:lnTo>
                      <a:lnTo>
                        <a:pt x="1246" y="1312"/>
                      </a:lnTo>
                      <a:lnTo>
                        <a:pt x="1280" y="1280"/>
                      </a:lnTo>
                      <a:lnTo>
                        <a:pt x="1280" y="1280"/>
                      </a:lnTo>
                      <a:lnTo>
                        <a:pt x="1368" y="1344"/>
                      </a:lnTo>
                      <a:lnTo>
                        <a:pt x="1368" y="1344"/>
                      </a:lnTo>
                      <a:lnTo>
                        <a:pt x="1374" y="1346"/>
                      </a:lnTo>
                      <a:lnTo>
                        <a:pt x="1380" y="1348"/>
                      </a:lnTo>
                      <a:lnTo>
                        <a:pt x="1394" y="1350"/>
                      </a:lnTo>
                      <a:lnTo>
                        <a:pt x="1394" y="1350"/>
                      </a:lnTo>
                      <a:lnTo>
                        <a:pt x="1406" y="1346"/>
                      </a:lnTo>
                      <a:lnTo>
                        <a:pt x="1412" y="1342"/>
                      </a:lnTo>
                      <a:lnTo>
                        <a:pt x="1416" y="1336"/>
                      </a:lnTo>
                      <a:lnTo>
                        <a:pt x="1416" y="1336"/>
                      </a:lnTo>
                      <a:lnTo>
                        <a:pt x="1420" y="1332"/>
                      </a:lnTo>
                      <a:lnTo>
                        <a:pt x="1424" y="1326"/>
                      </a:lnTo>
                      <a:lnTo>
                        <a:pt x="1426" y="1312"/>
                      </a:lnTo>
                      <a:lnTo>
                        <a:pt x="1426" y="1312"/>
                      </a:lnTo>
                      <a:lnTo>
                        <a:pt x="1424" y="1300"/>
                      </a:lnTo>
                      <a:lnTo>
                        <a:pt x="1422" y="1294"/>
                      </a:lnTo>
                      <a:lnTo>
                        <a:pt x="1418" y="1288"/>
                      </a:lnTo>
                      <a:lnTo>
                        <a:pt x="1418" y="1288"/>
                      </a:lnTo>
                      <a:lnTo>
                        <a:pt x="1342" y="1210"/>
                      </a:lnTo>
                      <a:lnTo>
                        <a:pt x="1342" y="1210"/>
                      </a:lnTo>
                      <a:lnTo>
                        <a:pt x="1370" y="1172"/>
                      </a:lnTo>
                      <a:lnTo>
                        <a:pt x="1370" y="1172"/>
                      </a:lnTo>
                      <a:lnTo>
                        <a:pt x="1470" y="1216"/>
                      </a:lnTo>
                      <a:lnTo>
                        <a:pt x="1470" y="1216"/>
                      </a:lnTo>
                      <a:lnTo>
                        <a:pt x="1476" y="1218"/>
                      </a:lnTo>
                      <a:lnTo>
                        <a:pt x="1482" y="1218"/>
                      </a:lnTo>
                      <a:lnTo>
                        <a:pt x="1496" y="1216"/>
                      </a:lnTo>
                      <a:lnTo>
                        <a:pt x="1496" y="1216"/>
                      </a:lnTo>
                      <a:lnTo>
                        <a:pt x="1506" y="1210"/>
                      </a:lnTo>
                      <a:lnTo>
                        <a:pt x="1512" y="1206"/>
                      </a:lnTo>
                      <a:lnTo>
                        <a:pt x="1516" y="1200"/>
                      </a:lnTo>
                      <a:lnTo>
                        <a:pt x="1516" y="1200"/>
                      </a:lnTo>
                      <a:lnTo>
                        <a:pt x="1518" y="1194"/>
                      </a:lnTo>
                      <a:lnTo>
                        <a:pt x="1520" y="1188"/>
                      </a:lnTo>
                      <a:lnTo>
                        <a:pt x="1520" y="1174"/>
                      </a:lnTo>
                      <a:lnTo>
                        <a:pt x="1520" y="1174"/>
                      </a:lnTo>
                      <a:lnTo>
                        <a:pt x="1518" y="1168"/>
                      </a:lnTo>
                      <a:lnTo>
                        <a:pt x="1514" y="1162"/>
                      </a:lnTo>
                      <a:lnTo>
                        <a:pt x="1510" y="1158"/>
                      </a:lnTo>
                      <a:lnTo>
                        <a:pt x="1506" y="1152"/>
                      </a:lnTo>
                      <a:lnTo>
                        <a:pt x="1506" y="1152"/>
                      </a:lnTo>
                      <a:lnTo>
                        <a:pt x="1416" y="1092"/>
                      </a:lnTo>
                      <a:lnTo>
                        <a:pt x="1416" y="1092"/>
                      </a:lnTo>
                      <a:lnTo>
                        <a:pt x="1434" y="1048"/>
                      </a:lnTo>
                      <a:lnTo>
                        <a:pt x="1434" y="1048"/>
                      </a:lnTo>
                      <a:lnTo>
                        <a:pt x="1542" y="1072"/>
                      </a:lnTo>
                      <a:lnTo>
                        <a:pt x="1542" y="1072"/>
                      </a:lnTo>
                      <a:lnTo>
                        <a:pt x="1548" y="1072"/>
                      </a:lnTo>
                      <a:lnTo>
                        <a:pt x="1554" y="1072"/>
                      </a:lnTo>
                      <a:lnTo>
                        <a:pt x="1566" y="1066"/>
                      </a:lnTo>
                      <a:lnTo>
                        <a:pt x="1566" y="1066"/>
                      </a:lnTo>
                      <a:lnTo>
                        <a:pt x="1576" y="1058"/>
                      </a:lnTo>
                      <a:lnTo>
                        <a:pt x="1580" y="1052"/>
                      </a:lnTo>
                      <a:lnTo>
                        <a:pt x="1582" y="1046"/>
                      </a:lnTo>
                      <a:lnTo>
                        <a:pt x="1582" y="1046"/>
                      </a:lnTo>
                      <a:lnTo>
                        <a:pt x="1584" y="1040"/>
                      </a:lnTo>
                      <a:lnTo>
                        <a:pt x="1584" y="1032"/>
                      </a:lnTo>
                      <a:lnTo>
                        <a:pt x="1582" y="1020"/>
                      </a:lnTo>
                      <a:lnTo>
                        <a:pt x="1582" y="1020"/>
                      </a:lnTo>
                      <a:lnTo>
                        <a:pt x="1574" y="1010"/>
                      </a:lnTo>
                      <a:lnTo>
                        <a:pt x="1570" y="1006"/>
                      </a:lnTo>
                      <a:lnTo>
                        <a:pt x="1564" y="1002"/>
                      </a:lnTo>
                      <a:lnTo>
                        <a:pt x="1564" y="1002"/>
                      </a:lnTo>
                      <a:lnTo>
                        <a:pt x="1462" y="960"/>
                      </a:lnTo>
                      <a:lnTo>
                        <a:pt x="1462" y="960"/>
                      </a:lnTo>
                      <a:lnTo>
                        <a:pt x="1472" y="914"/>
                      </a:lnTo>
                      <a:lnTo>
                        <a:pt x="1472" y="914"/>
                      </a:lnTo>
                      <a:lnTo>
                        <a:pt x="1582" y="914"/>
                      </a:lnTo>
                      <a:close/>
                      <a:moveTo>
                        <a:pt x="758" y="1334"/>
                      </a:moveTo>
                      <a:lnTo>
                        <a:pt x="758" y="1334"/>
                      </a:lnTo>
                      <a:lnTo>
                        <a:pt x="730" y="1330"/>
                      </a:lnTo>
                      <a:lnTo>
                        <a:pt x="702" y="1326"/>
                      </a:lnTo>
                      <a:lnTo>
                        <a:pt x="676" y="1320"/>
                      </a:lnTo>
                      <a:lnTo>
                        <a:pt x="650" y="1312"/>
                      </a:lnTo>
                      <a:lnTo>
                        <a:pt x="626" y="1304"/>
                      </a:lnTo>
                      <a:lnTo>
                        <a:pt x="600" y="1294"/>
                      </a:lnTo>
                      <a:lnTo>
                        <a:pt x="576" y="1284"/>
                      </a:lnTo>
                      <a:lnTo>
                        <a:pt x="554" y="1272"/>
                      </a:lnTo>
                      <a:lnTo>
                        <a:pt x="530" y="1258"/>
                      </a:lnTo>
                      <a:lnTo>
                        <a:pt x="508" y="1244"/>
                      </a:lnTo>
                      <a:lnTo>
                        <a:pt x="488" y="1230"/>
                      </a:lnTo>
                      <a:lnTo>
                        <a:pt x="468" y="1214"/>
                      </a:lnTo>
                      <a:lnTo>
                        <a:pt x="448" y="1198"/>
                      </a:lnTo>
                      <a:lnTo>
                        <a:pt x="428" y="1180"/>
                      </a:lnTo>
                      <a:lnTo>
                        <a:pt x="410" y="1162"/>
                      </a:lnTo>
                      <a:lnTo>
                        <a:pt x="394" y="1142"/>
                      </a:lnTo>
                      <a:lnTo>
                        <a:pt x="378" y="1122"/>
                      </a:lnTo>
                      <a:lnTo>
                        <a:pt x="364" y="1102"/>
                      </a:lnTo>
                      <a:lnTo>
                        <a:pt x="350" y="1080"/>
                      </a:lnTo>
                      <a:lnTo>
                        <a:pt x="336" y="1058"/>
                      </a:lnTo>
                      <a:lnTo>
                        <a:pt x="324" y="1034"/>
                      </a:lnTo>
                      <a:lnTo>
                        <a:pt x="314" y="1012"/>
                      </a:lnTo>
                      <a:lnTo>
                        <a:pt x="304" y="988"/>
                      </a:lnTo>
                      <a:lnTo>
                        <a:pt x="296" y="962"/>
                      </a:lnTo>
                      <a:lnTo>
                        <a:pt x="288" y="938"/>
                      </a:lnTo>
                      <a:lnTo>
                        <a:pt x="282" y="912"/>
                      </a:lnTo>
                      <a:lnTo>
                        <a:pt x="278" y="886"/>
                      </a:lnTo>
                      <a:lnTo>
                        <a:pt x="274" y="860"/>
                      </a:lnTo>
                      <a:lnTo>
                        <a:pt x="272" y="834"/>
                      </a:lnTo>
                      <a:lnTo>
                        <a:pt x="270" y="808"/>
                      </a:lnTo>
                      <a:lnTo>
                        <a:pt x="272" y="780"/>
                      </a:lnTo>
                      <a:lnTo>
                        <a:pt x="274" y="752"/>
                      </a:lnTo>
                      <a:lnTo>
                        <a:pt x="274" y="752"/>
                      </a:lnTo>
                      <a:lnTo>
                        <a:pt x="276" y="726"/>
                      </a:lnTo>
                      <a:lnTo>
                        <a:pt x="282" y="698"/>
                      </a:lnTo>
                      <a:lnTo>
                        <a:pt x="288" y="672"/>
                      </a:lnTo>
                      <a:lnTo>
                        <a:pt x="294" y="648"/>
                      </a:lnTo>
                      <a:lnTo>
                        <a:pt x="302" y="622"/>
                      </a:lnTo>
                      <a:lnTo>
                        <a:pt x="312" y="598"/>
                      </a:lnTo>
                      <a:lnTo>
                        <a:pt x="322" y="574"/>
                      </a:lnTo>
                      <a:lnTo>
                        <a:pt x="334" y="550"/>
                      </a:lnTo>
                      <a:lnTo>
                        <a:pt x="348" y="528"/>
                      </a:lnTo>
                      <a:lnTo>
                        <a:pt x="362" y="506"/>
                      </a:lnTo>
                      <a:lnTo>
                        <a:pt x="376" y="486"/>
                      </a:lnTo>
                      <a:lnTo>
                        <a:pt x="392" y="466"/>
                      </a:lnTo>
                      <a:lnTo>
                        <a:pt x="410" y="446"/>
                      </a:lnTo>
                      <a:lnTo>
                        <a:pt x="428" y="428"/>
                      </a:lnTo>
                      <a:lnTo>
                        <a:pt x="446" y="410"/>
                      </a:lnTo>
                      <a:lnTo>
                        <a:pt x="466" y="394"/>
                      </a:lnTo>
                      <a:lnTo>
                        <a:pt x="486" y="378"/>
                      </a:lnTo>
                      <a:lnTo>
                        <a:pt x="506" y="362"/>
                      </a:lnTo>
                      <a:lnTo>
                        <a:pt x="528" y="350"/>
                      </a:lnTo>
                      <a:lnTo>
                        <a:pt x="550" y="336"/>
                      </a:lnTo>
                      <a:lnTo>
                        <a:pt x="574" y="324"/>
                      </a:lnTo>
                      <a:lnTo>
                        <a:pt x="598" y="314"/>
                      </a:lnTo>
                      <a:lnTo>
                        <a:pt x="622" y="304"/>
                      </a:lnTo>
                      <a:lnTo>
                        <a:pt x="646" y="296"/>
                      </a:lnTo>
                      <a:lnTo>
                        <a:pt x="672" y="290"/>
                      </a:lnTo>
                      <a:lnTo>
                        <a:pt x="696" y="284"/>
                      </a:lnTo>
                      <a:lnTo>
                        <a:pt x="724" y="278"/>
                      </a:lnTo>
                      <a:lnTo>
                        <a:pt x="750" y="276"/>
                      </a:lnTo>
                      <a:lnTo>
                        <a:pt x="776" y="272"/>
                      </a:lnTo>
                      <a:lnTo>
                        <a:pt x="804" y="272"/>
                      </a:lnTo>
                      <a:lnTo>
                        <a:pt x="830" y="272"/>
                      </a:lnTo>
                      <a:lnTo>
                        <a:pt x="858" y="274"/>
                      </a:lnTo>
                      <a:lnTo>
                        <a:pt x="858" y="274"/>
                      </a:lnTo>
                      <a:lnTo>
                        <a:pt x="886" y="278"/>
                      </a:lnTo>
                      <a:lnTo>
                        <a:pt x="912" y="282"/>
                      </a:lnTo>
                      <a:lnTo>
                        <a:pt x="940" y="288"/>
                      </a:lnTo>
                      <a:lnTo>
                        <a:pt x="964" y="296"/>
                      </a:lnTo>
                      <a:lnTo>
                        <a:pt x="990" y="304"/>
                      </a:lnTo>
                      <a:lnTo>
                        <a:pt x="1014" y="314"/>
                      </a:lnTo>
                      <a:lnTo>
                        <a:pt x="1038" y="324"/>
                      </a:lnTo>
                      <a:lnTo>
                        <a:pt x="1062" y="336"/>
                      </a:lnTo>
                      <a:lnTo>
                        <a:pt x="1084" y="350"/>
                      </a:lnTo>
                      <a:lnTo>
                        <a:pt x="1106" y="362"/>
                      </a:lnTo>
                      <a:lnTo>
                        <a:pt x="1128" y="378"/>
                      </a:lnTo>
                      <a:lnTo>
                        <a:pt x="1148" y="394"/>
                      </a:lnTo>
                      <a:lnTo>
                        <a:pt x="1168" y="410"/>
                      </a:lnTo>
                      <a:lnTo>
                        <a:pt x="1186" y="428"/>
                      </a:lnTo>
                      <a:lnTo>
                        <a:pt x="1204" y="446"/>
                      </a:lnTo>
                      <a:lnTo>
                        <a:pt x="1222" y="466"/>
                      </a:lnTo>
                      <a:lnTo>
                        <a:pt x="1238" y="486"/>
                      </a:lnTo>
                      <a:lnTo>
                        <a:pt x="1252" y="506"/>
                      </a:lnTo>
                      <a:lnTo>
                        <a:pt x="1266" y="528"/>
                      </a:lnTo>
                      <a:lnTo>
                        <a:pt x="1280" y="550"/>
                      </a:lnTo>
                      <a:lnTo>
                        <a:pt x="1292" y="574"/>
                      </a:lnTo>
                      <a:lnTo>
                        <a:pt x="1302" y="596"/>
                      </a:lnTo>
                      <a:lnTo>
                        <a:pt x="1312" y="620"/>
                      </a:lnTo>
                      <a:lnTo>
                        <a:pt x="1320" y="646"/>
                      </a:lnTo>
                      <a:lnTo>
                        <a:pt x="1328" y="670"/>
                      </a:lnTo>
                      <a:lnTo>
                        <a:pt x="1334" y="696"/>
                      </a:lnTo>
                      <a:lnTo>
                        <a:pt x="1338" y="722"/>
                      </a:lnTo>
                      <a:lnTo>
                        <a:pt x="1342" y="748"/>
                      </a:lnTo>
                      <a:lnTo>
                        <a:pt x="1344" y="774"/>
                      </a:lnTo>
                      <a:lnTo>
                        <a:pt x="1344" y="800"/>
                      </a:lnTo>
                      <a:lnTo>
                        <a:pt x="1344" y="828"/>
                      </a:lnTo>
                      <a:lnTo>
                        <a:pt x="1342" y="856"/>
                      </a:lnTo>
                      <a:lnTo>
                        <a:pt x="1342" y="856"/>
                      </a:lnTo>
                      <a:lnTo>
                        <a:pt x="1338" y="882"/>
                      </a:lnTo>
                      <a:lnTo>
                        <a:pt x="1334" y="908"/>
                      </a:lnTo>
                      <a:lnTo>
                        <a:pt x="1328" y="936"/>
                      </a:lnTo>
                      <a:lnTo>
                        <a:pt x="1322" y="960"/>
                      </a:lnTo>
                      <a:lnTo>
                        <a:pt x="1312" y="986"/>
                      </a:lnTo>
                      <a:lnTo>
                        <a:pt x="1304" y="1010"/>
                      </a:lnTo>
                      <a:lnTo>
                        <a:pt x="1292" y="1034"/>
                      </a:lnTo>
                      <a:lnTo>
                        <a:pt x="1280" y="1056"/>
                      </a:lnTo>
                      <a:lnTo>
                        <a:pt x="1268" y="1080"/>
                      </a:lnTo>
                      <a:lnTo>
                        <a:pt x="1254" y="1102"/>
                      </a:lnTo>
                      <a:lnTo>
                        <a:pt x="1238" y="1122"/>
                      </a:lnTo>
                      <a:lnTo>
                        <a:pt x="1222" y="1142"/>
                      </a:lnTo>
                      <a:lnTo>
                        <a:pt x="1206" y="1162"/>
                      </a:lnTo>
                      <a:lnTo>
                        <a:pt x="1188" y="1180"/>
                      </a:lnTo>
                      <a:lnTo>
                        <a:pt x="1170" y="1198"/>
                      </a:lnTo>
                      <a:lnTo>
                        <a:pt x="1150" y="1214"/>
                      </a:lnTo>
                      <a:lnTo>
                        <a:pt x="1130" y="1230"/>
                      </a:lnTo>
                      <a:lnTo>
                        <a:pt x="1108" y="1244"/>
                      </a:lnTo>
                      <a:lnTo>
                        <a:pt x="1088" y="1258"/>
                      </a:lnTo>
                      <a:lnTo>
                        <a:pt x="1064" y="1272"/>
                      </a:lnTo>
                      <a:lnTo>
                        <a:pt x="1042" y="1282"/>
                      </a:lnTo>
                      <a:lnTo>
                        <a:pt x="1018" y="1294"/>
                      </a:lnTo>
                      <a:lnTo>
                        <a:pt x="994" y="1304"/>
                      </a:lnTo>
                      <a:lnTo>
                        <a:pt x="970" y="1312"/>
                      </a:lnTo>
                      <a:lnTo>
                        <a:pt x="944" y="1318"/>
                      </a:lnTo>
                      <a:lnTo>
                        <a:pt x="918" y="1324"/>
                      </a:lnTo>
                      <a:lnTo>
                        <a:pt x="892" y="1330"/>
                      </a:lnTo>
                      <a:lnTo>
                        <a:pt x="866" y="1332"/>
                      </a:lnTo>
                      <a:lnTo>
                        <a:pt x="840" y="1334"/>
                      </a:lnTo>
                      <a:lnTo>
                        <a:pt x="812" y="1336"/>
                      </a:lnTo>
                      <a:lnTo>
                        <a:pt x="784" y="1336"/>
                      </a:lnTo>
                      <a:lnTo>
                        <a:pt x="758" y="133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1" name="Freeform 99"/>
                <p:cNvSpPr>
                  <a:spLocks/>
                </p:cNvSpPr>
                <p:nvPr/>
              </p:nvSpPr>
              <p:spPr bwMode="auto">
                <a:xfrm>
                  <a:off x="8273" y="1422"/>
                  <a:ext cx="1616" cy="1608"/>
                </a:xfrm>
                <a:custGeom>
                  <a:avLst/>
                  <a:gdLst>
                    <a:gd name="T0" fmla="*/ 1616 w 1616"/>
                    <a:gd name="T1" fmla="*/ 874 h 1608"/>
                    <a:gd name="T2" fmla="*/ 1480 w 1616"/>
                    <a:gd name="T3" fmla="*/ 776 h 1608"/>
                    <a:gd name="T4" fmla="*/ 1614 w 1616"/>
                    <a:gd name="T5" fmla="*/ 706 h 1608"/>
                    <a:gd name="T6" fmla="*/ 1460 w 1616"/>
                    <a:gd name="T7" fmla="*/ 638 h 1608"/>
                    <a:gd name="T8" fmla="*/ 1578 w 1616"/>
                    <a:gd name="T9" fmla="*/ 550 h 1608"/>
                    <a:gd name="T10" fmla="*/ 1410 w 1616"/>
                    <a:gd name="T11" fmla="*/ 506 h 1608"/>
                    <a:gd name="T12" fmla="*/ 1506 w 1616"/>
                    <a:gd name="T13" fmla="*/ 396 h 1608"/>
                    <a:gd name="T14" fmla="*/ 1334 w 1616"/>
                    <a:gd name="T15" fmla="*/ 388 h 1608"/>
                    <a:gd name="T16" fmla="*/ 1406 w 1616"/>
                    <a:gd name="T17" fmla="*/ 260 h 1608"/>
                    <a:gd name="T18" fmla="*/ 1270 w 1616"/>
                    <a:gd name="T19" fmla="*/ 320 h 1608"/>
                    <a:gd name="T20" fmla="*/ 1284 w 1616"/>
                    <a:gd name="T21" fmla="*/ 154 h 1608"/>
                    <a:gd name="T22" fmla="*/ 1158 w 1616"/>
                    <a:gd name="T23" fmla="*/ 236 h 1608"/>
                    <a:gd name="T24" fmla="*/ 1136 w 1616"/>
                    <a:gd name="T25" fmla="*/ 70 h 1608"/>
                    <a:gd name="T26" fmla="*/ 1032 w 1616"/>
                    <a:gd name="T27" fmla="*/ 176 h 1608"/>
                    <a:gd name="T28" fmla="*/ 974 w 1616"/>
                    <a:gd name="T29" fmla="*/ 18 h 1608"/>
                    <a:gd name="T30" fmla="*/ 894 w 1616"/>
                    <a:gd name="T31" fmla="*/ 142 h 1608"/>
                    <a:gd name="T32" fmla="*/ 824 w 1616"/>
                    <a:gd name="T33" fmla="*/ 8 h 1608"/>
                    <a:gd name="T34" fmla="*/ 764 w 1616"/>
                    <a:gd name="T35" fmla="*/ 24 h 1608"/>
                    <a:gd name="T36" fmla="*/ 656 w 1616"/>
                    <a:gd name="T37" fmla="*/ 22 h 1608"/>
                    <a:gd name="T38" fmla="*/ 602 w 1616"/>
                    <a:gd name="T39" fmla="*/ 50 h 1608"/>
                    <a:gd name="T40" fmla="*/ 496 w 1616"/>
                    <a:gd name="T41" fmla="*/ 70 h 1608"/>
                    <a:gd name="T42" fmla="*/ 448 w 1616"/>
                    <a:gd name="T43" fmla="*/ 102 h 1608"/>
                    <a:gd name="T44" fmla="*/ 362 w 1616"/>
                    <a:gd name="T45" fmla="*/ 154 h 1608"/>
                    <a:gd name="T46" fmla="*/ 308 w 1616"/>
                    <a:gd name="T47" fmla="*/ 186 h 1608"/>
                    <a:gd name="T48" fmla="*/ 240 w 1616"/>
                    <a:gd name="T49" fmla="*/ 262 h 1608"/>
                    <a:gd name="T50" fmla="*/ 190 w 1616"/>
                    <a:gd name="T51" fmla="*/ 294 h 1608"/>
                    <a:gd name="T52" fmla="*/ 146 w 1616"/>
                    <a:gd name="T53" fmla="*/ 392 h 1608"/>
                    <a:gd name="T54" fmla="*/ 96 w 1616"/>
                    <a:gd name="T55" fmla="*/ 434 h 1608"/>
                    <a:gd name="T56" fmla="*/ 74 w 1616"/>
                    <a:gd name="T57" fmla="*/ 536 h 1608"/>
                    <a:gd name="T58" fmla="*/ 34 w 1616"/>
                    <a:gd name="T59" fmla="*/ 588 h 1608"/>
                    <a:gd name="T60" fmla="*/ 34 w 1616"/>
                    <a:gd name="T61" fmla="*/ 694 h 1608"/>
                    <a:gd name="T62" fmla="*/ 0 w 1616"/>
                    <a:gd name="T63" fmla="*/ 740 h 1608"/>
                    <a:gd name="T64" fmla="*/ 28 w 1616"/>
                    <a:gd name="T65" fmla="*/ 854 h 1608"/>
                    <a:gd name="T66" fmla="*/ 4 w 1616"/>
                    <a:gd name="T67" fmla="*/ 908 h 1608"/>
                    <a:gd name="T68" fmla="*/ 56 w 1616"/>
                    <a:gd name="T69" fmla="*/ 1014 h 1608"/>
                    <a:gd name="T70" fmla="*/ 40 w 1616"/>
                    <a:gd name="T71" fmla="*/ 1064 h 1608"/>
                    <a:gd name="T72" fmla="*/ 206 w 1616"/>
                    <a:gd name="T73" fmla="*/ 1102 h 1608"/>
                    <a:gd name="T74" fmla="*/ 108 w 1616"/>
                    <a:gd name="T75" fmla="*/ 1212 h 1608"/>
                    <a:gd name="T76" fmla="*/ 282 w 1616"/>
                    <a:gd name="T77" fmla="*/ 1218 h 1608"/>
                    <a:gd name="T78" fmla="*/ 210 w 1616"/>
                    <a:gd name="T79" fmla="*/ 1346 h 1608"/>
                    <a:gd name="T80" fmla="*/ 346 w 1616"/>
                    <a:gd name="T81" fmla="*/ 1288 h 1608"/>
                    <a:gd name="T82" fmla="*/ 332 w 1616"/>
                    <a:gd name="T83" fmla="*/ 1454 h 1608"/>
                    <a:gd name="T84" fmla="*/ 456 w 1616"/>
                    <a:gd name="T85" fmla="*/ 1372 h 1608"/>
                    <a:gd name="T86" fmla="*/ 480 w 1616"/>
                    <a:gd name="T87" fmla="*/ 1538 h 1608"/>
                    <a:gd name="T88" fmla="*/ 532 w 1616"/>
                    <a:gd name="T89" fmla="*/ 1526 h 1608"/>
                    <a:gd name="T90" fmla="*/ 634 w 1616"/>
                    <a:gd name="T91" fmla="*/ 1586 h 1608"/>
                    <a:gd name="T92" fmla="*/ 690 w 1616"/>
                    <a:gd name="T93" fmla="*/ 1568 h 1608"/>
                    <a:gd name="T94" fmla="*/ 784 w 1616"/>
                    <a:gd name="T95" fmla="*/ 1590 h 1608"/>
                    <a:gd name="T96" fmla="*/ 840 w 1616"/>
                    <a:gd name="T97" fmla="*/ 1598 h 1608"/>
                    <a:gd name="T98" fmla="*/ 942 w 1616"/>
                    <a:gd name="T99" fmla="*/ 1566 h 1608"/>
                    <a:gd name="T100" fmla="*/ 1006 w 1616"/>
                    <a:gd name="T101" fmla="*/ 1576 h 1608"/>
                    <a:gd name="T102" fmla="*/ 1100 w 1616"/>
                    <a:gd name="T103" fmla="*/ 1522 h 1608"/>
                    <a:gd name="T104" fmla="*/ 1156 w 1616"/>
                    <a:gd name="T105" fmla="*/ 1528 h 1608"/>
                    <a:gd name="T106" fmla="*/ 1244 w 1616"/>
                    <a:gd name="T107" fmla="*/ 1446 h 1608"/>
                    <a:gd name="T108" fmla="*/ 1302 w 1616"/>
                    <a:gd name="T109" fmla="*/ 1440 h 1608"/>
                    <a:gd name="T110" fmla="*/ 1280 w 1616"/>
                    <a:gd name="T111" fmla="*/ 1280 h 1608"/>
                    <a:gd name="T112" fmla="*/ 1420 w 1616"/>
                    <a:gd name="T113" fmla="*/ 1332 h 1608"/>
                    <a:gd name="T114" fmla="*/ 1370 w 1616"/>
                    <a:gd name="T115" fmla="*/ 1172 h 1608"/>
                    <a:gd name="T116" fmla="*/ 1518 w 1616"/>
                    <a:gd name="T117" fmla="*/ 1194 h 1608"/>
                    <a:gd name="T118" fmla="*/ 1434 w 1616"/>
                    <a:gd name="T119" fmla="*/ 1048 h 1608"/>
                    <a:gd name="T120" fmla="*/ 1582 w 1616"/>
                    <a:gd name="T121" fmla="*/ 1046 h 1608"/>
                    <a:gd name="T122" fmla="*/ 1472 w 1616"/>
                    <a:gd name="T123" fmla="*/ 914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6" h="1608">
                      <a:moveTo>
                        <a:pt x="1582" y="914"/>
                      </a:moveTo>
                      <a:lnTo>
                        <a:pt x="1582" y="914"/>
                      </a:lnTo>
                      <a:lnTo>
                        <a:pt x="1588" y="914"/>
                      </a:lnTo>
                      <a:lnTo>
                        <a:pt x="1594" y="912"/>
                      </a:lnTo>
                      <a:lnTo>
                        <a:pt x="1604" y="904"/>
                      </a:lnTo>
                      <a:lnTo>
                        <a:pt x="1604" y="904"/>
                      </a:lnTo>
                      <a:lnTo>
                        <a:pt x="1612" y="894"/>
                      </a:lnTo>
                      <a:lnTo>
                        <a:pt x="1614" y="888"/>
                      </a:lnTo>
                      <a:lnTo>
                        <a:pt x="1616" y="882"/>
                      </a:lnTo>
                      <a:lnTo>
                        <a:pt x="1616" y="882"/>
                      </a:lnTo>
                      <a:lnTo>
                        <a:pt x="1616" y="874"/>
                      </a:lnTo>
                      <a:lnTo>
                        <a:pt x="1616" y="868"/>
                      </a:lnTo>
                      <a:lnTo>
                        <a:pt x="1610" y="856"/>
                      </a:lnTo>
                      <a:lnTo>
                        <a:pt x="1610" y="856"/>
                      </a:lnTo>
                      <a:lnTo>
                        <a:pt x="1600" y="848"/>
                      </a:lnTo>
                      <a:lnTo>
                        <a:pt x="1594" y="844"/>
                      </a:lnTo>
                      <a:lnTo>
                        <a:pt x="1588" y="842"/>
                      </a:lnTo>
                      <a:lnTo>
                        <a:pt x="1588" y="842"/>
                      </a:lnTo>
                      <a:lnTo>
                        <a:pt x="1480" y="822"/>
                      </a:lnTo>
                      <a:lnTo>
                        <a:pt x="1480" y="822"/>
                      </a:lnTo>
                      <a:lnTo>
                        <a:pt x="1480" y="776"/>
                      </a:lnTo>
                      <a:lnTo>
                        <a:pt x="1480" y="776"/>
                      </a:lnTo>
                      <a:lnTo>
                        <a:pt x="1586" y="752"/>
                      </a:lnTo>
                      <a:lnTo>
                        <a:pt x="1586" y="752"/>
                      </a:lnTo>
                      <a:lnTo>
                        <a:pt x="1594" y="750"/>
                      </a:lnTo>
                      <a:lnTo>
                        <a:pt x="1600" y="748"/>
                      </a:lnTo>
                      <a:lnTo>
                        <a:pt x="1608" y="738"/>
                      </a:lnTo>
                      <a:lnTo>
                        <a:pt x="1608" y="738"/>
                      </a:lnTo>
                      <a:lnTo>
                        <a:pt x="1614" y="726"/>
                      </a:lnTo>
                      <a:lnTo>
                        <a:pt x="1614" y="720"/>
                      </a:lnTo>
                      <a:lnTo>
                        <a:pt x="1614" y="714"/>
                      </a:lnTo>
                      <a:lnTo>
                        <a:pt x="1614" y="714"/>
                      </a:lnTo>
                      <a:lnTo>
                        <a:pt x="1614" y="706"/>
                      </a:lnTo>
                      <a:lnTo>
                        <a:pt x="1610" y="700"/>
                      </a:lnTo>
                      <a:lnTo>
                        <a:pt x="1602" y="690"/>
                      </a:lnTo>
                      <a:lnTo>
                        <a:pt x="1602" y="690"/>
                      </a:lnTo>
                      <a:lnTo>
                        <a:pt x="1592" y="684"/>
                      </a:lnTo>
                      <a:lnTo>
                        <a:pt x="1586" y="682"/>
                      </a:lnTo>
                      <a:lnTo>
                        <a:pt x="1578" y="680"/>
                      </a:lnTo>
                      <a:lnTo>
                        <a:pt x="1578" y="680"/>
                      </a:lnTo>
                      <a:lnTo>
                        <a:pt x="1470" y="682"/>
                      </a:lnTo>
                      <a:lnTo>
                        <a:pt x="1470" y="682"/>
                      </a:lnTo>
                      <a:lnTo>
                        <a:pt x="1460" y="638"/>
                      </a:lnTo>
                      <a:lnTo>
                        <a:pt x="1460" y="638"/>
                      </a:lnTo>
                      <a:lnTo>
                        <a:pt x="1558" y="594"/>
                      </a:lnTo>
                      <a:lnTo>
                        <a:pt x="1558" y="594"/>
                      </a:lnTo>
                      <a:lnTo>
                        <a:pt x="1564" y="590"/>
                      </a:lnTo>
                      <a:lnTo>
                        <a:pt x="1570" y="586"/>
                      </a:lnTo>
                      <a:lnTo>
                        <a:pt x="1574" y="580"/>
                      </a:lnTo>
                      <a:lnTo>
                        <a:pt x="1576" y="574"/>
                      </a:lnTo>
                      <a:lnTo>
                        <a:pt x="1576" y="574"/>
                      </a:lnTo>
                      <a:lnTo>
                        <a:pt x="1580" y="562"/>
                      </a:lnTo>
                      <a:lnTo>
                        <a:pt x="1578" y="556"/>
                      </a:lnTo>
                      <a:lnTo>
                        <a:pt x="1578" y="550"/>
                      </a:lnTo>
                      <a:lnTo>
                        <a:pt x="1578" y="550"/>
                      </a:lnTo>
                      <a:lnTo>
                        <a:pt x="1574" y="542"/>
                      </a:lnTo>
                      <a:lnTo>
                        <a:pt x="1570" y="538"/>
                      </a:lnTo>
                      <a:lnTo>
                        <a:pt x="1560" y="528"/>
                      </a:lnTo>
                      <a:lnTo>
                        <a:pt x="1560" y="528"/>
                      </a:lnTo>
                      <a:lnTo>
                        <a:pt x="1548" y="524"/>
                      </a:lnTo>
                      <a:lnTo>
                        <a:pt x="1542" y="524"/>
                      </a:lnTo>
                      <a:lnTo>
                        <a:pt x="1536" y="524"/>
                      </a:lnTo>
                      <a:lnTo>
                        <a:pt x="1536" y="524"/>
                      </a:lnTo>
                      <a:lnTo>
                        <a:pt x="1430" y="548"/>
                      </a:lnTo>
                      <a:lnTo>
                        <a:pt x="1430" y="548"/>
                      </a:lnTo>
                      <a:lnTo>
                        <a:pt x="1410" y="506"/>
                      </a:lnTo>
                      <a:lnTo>
                        <a:pt x="1410" y="506"/>
                      </a:lnTo>
                      <a:lnTo>
                        <a:pt x="1498" y="444"/>
                      </a:lnTo>
                      <a:lnTo>
                        <a:pt x="1498" y="444"/>
                      </a:lnTo>
                      <a:lnTo>
                        <a:pt x="1502" y="438"/>
                      </a:lnTo>
                      <a:lnTo>
                        <a:pt x="1506" y="434"/>
                      </a:lnTo>
                      <a:lnTo>
                        <a:pt x="1512" y="422"/>
                      </a:lnTo>
                      <a:lnTo>
                        <a:pt x="1512" y="422"/>
                      </a:lnTo>
                      <a:lnTo>
                        <a:pt x="1512" y="408"/>
                      </a:lnTo>
                      <a:lnTo>
                        <a:pt x="1510" y="402"/>
                      </a:lnTo>
                      <a:lnTo>
                        <a:pt x="1506" y="396"/>
                      </a:lnTo>
                      <a:lnTo>
                        <a:pt x="1506" y="396"/>
                      </a:lnTo>
                      <a:lnTo>
                        <a:pt x="1502" y="390"/>
                      </a:lnTo>
                      <a:lnTo>
                        <a:pt x="1498" y="386"/>
                      </a:lnTo>
                      <a:lnTo>
                        <a:pt x="1486" y="380"/>
                      </a:lnTo>
                      <a:lnTo>
                        <a:pt x="1486" y="380"/>
                      </a:lnTo>
                      <a:lnTo>
                        <a:pt x="1474" y="378"/>
                      </a:lnTo>
                      <a:lnTo>
                        <a:pt x="1466" y="378"/>
                      </a:lnTo>
                      <a:lnTo>
                        <a:pt x="1460" y="380"/>
                      </a:lnTo>
                      <a:lnTo>
                        <a:pt x="1460" y="380"/>
                      </a:lnTo>
                      <a:lnTo>
                        <a:pt x="1362" y="426"/>
                      </a:lnTo>
                      <a:lnTo>
                        <a:pt x="1362" y="426"/>
                      </a:lnTo>
                      <a:lnTo>
                        <a:pt x="1334" y="388"/>
                      </a:lnTo>
                      <a:lnTo>
                        <a:pt x="1334" y="388"/>
                      </a:lnTo>
                      <a:lnTo>
                        <a:pt x="1406" y="308"/>
                      </a:lnTo>
                      <a:lnTo>
                        <a:pt x="1406" y="308"/>
                      </a:lnTo>
                      <a:lnTo>
                        <a:pt x="1410" y="304"/>
                      </a:lnTo>
                      <a:lnTo>
                        <a:pt x="1414" y="298"/>
                      </a:lnTo>
                      <a:lnTo>
                        <a:pt x="1414" y="292"/>
                      </a:lnTo>
                      <a:lnTo>
                        <a:pt x="1416" y="284"/>
                      </a:lnTo>
                      <a:lnTo>
                        <a:pt x="1416" y="284"/>
                      </a:lnTo>
                      <a:lnTo>
                        <a:pt x="1412" y="272"/>
                      </a:lnTo>
                      <a:lnTo>
                        <a:pt x="1410" y="266"/>
                      </a:lnTo>
                      <a:lnTo>
                        <a:pt x="1406" y="260"/>
                      </a:lnTo>
                      <a:lnTo>
                        <a:pt x="1406" y="260"/>
                      </a:lnTo>
                      <a:lnTo>
                        <a:pt x="1400" y="256"/>
                      </a:lnTo>
                      <a:lnTo>
                        <a:pt x="1394" y="252"/>
                      </a:lnTo>
                      <a:lnTo>
                        <a:pt x="1382" y="250"/>
                      </a:lnTo>
                      <a:lnTo>
                        <a:pt x="1382" y="250"/>
                      </a:lnTo>
                      <a:lnTo>
                        <a:pt x="1370" y="250"/>
                      </a:lnTo>
                      <a:lnTo>
                        <a:pt x="1362" y="252"/>
                      </a:lnTo>
                      <a:lnTo>
                        <a:pt x="1358" y="256"/>
                      </a:lnTo>
                      <a:lnTo>
                        <a:pt x="1358" y="256"/>
                      </a:lnTo>
                      <a:lnTo>
                        <a:pt x="1270" y="320"/>
                      </a:lnTo>
                      <a:lnTo>
                        <a:pt x="1270" y="320"/>
                      </a:lnTo>
                      <a:lnTo>
                        <a:pt x="1236" y="290"/>
                      </a:lnTo>
                      <a:lnTo>
                        <a:pt x="1236" y="290"/>
                      </a:lnTo>
                      <a:lnTo>
                        <a:pt x="1290" y="196"/>
                      </a:lnTo>
                      <a:lnTo>
                        <a:pt x="1290" y="196"/>
                      </a:lnTo>
                      <a:lnTo>
                        <a:pt x="1292" y="190"/>
                      </a:lnTo>
                      <a:lnTo>
                        <a:pt x="1294" y="184"/>
                      </a:lnTo>
                      <a:lnTo>
                        <a:pt x="1294" y="178"/>
                      </a:lnTo>
                      <a:lnTo>
                        <a:pt x="1292" y="170"/>
                      </a:lnTo>
                      <a:lnTo>
                        <a:pt x="1292" y="170"/>
                      </a:lnTo>
                      <a:lnTo>
                        <a:pt x="1288" y="158"/>
                      </a:lnTo>
                      <a:lnTo>
                        <a:pt x="1284" y="154"/>
                      </a:lnTo>
                      <a:lnTo>
                        <a:pt x="1278" y="150"/>
                      </a:lnTo>
                      <a:lnTo>
                        <a:pt x="1278" y="150"/>
                      </a:lnTo>
                      <a:lnTo>
                        <a:pt x="1272" y="146"/>
                      </a:lnTo>
                      <a:lnTo>
                        <a:pt x="1266" y="144"/>
                      </a:lnTo>
                      <a:lnTo>
                        <a:pt x="1252" y="142"/>
                      </a:lnTo>
                      <a:lnTo>
                        <a:pt x="1252" y="142"/>
                      </a:lnTo>
                      <a:lnTo>
                        <a:pt x="1240" y="146"/>
                      </a:lnTo>
                      <a:lnTo>
                        <a:pt x="1234" y="150"/>
                      </a:lnTo>
                      <a:lnTo>
                        <a:pt x="1230" y="154"/>
                      </a:lnTo>
                      <a:lnTo>
                        <a:pt x="1230" y="154"/>
                      </a:lnTo>
                      <a:lnTo>
                        <a:pt x="1158" y="236"/>
                      </a:lnTo>
                      <a:lnTo>
                        <a:pt x="1158" y="236"/>
                      </a:lnTo>
                      <a:lnTo>
                        <a:pt x="1118" y="212"/>
                      </a:lnTo>
                      <a:lnTo>
                        <a:pt x="1118" y="212"/>
                      </a:lnTo>
                      <a:lnTo>
                        <a:pt x="1152" y="110"/>
                      </a:lnTo>
                      <a:lnTo>
                        <a:pt x="1152" y="110"/>
                      </a:lnTo>
                      <a:lnTo>
                        <a:pt x="1152" y="104"/>
                      </a:lnTo>
                      <a:lnTo>
                        <a:pt x="1152" y="96"/>
                      </a:lnTo>
                      <a:lnTo>
                        <a:pt x="1148" y="84"/>
                      </a:lnTo>
                      <a:lnTo>
                        <a:pt x="1148" y="84"/>
                      </a:lnTo>
                      <a:lnTo>
                        <a:pt x="1142" y="74"/>
                      </a:lnTo>
                      <a:lnTo>
                        <a:pt x="1136" y="70"/>
                      </a:lnTo>
                      <a:lnTo>
                        <a:pt x="1130" y="66"/>
                      </a:lnTo>
                      <a:lnTo>
                        <a:pt x="1130" y="66"/>
                      </a:lnTo>
                      <a:lnTo>
                        <a:pt x="1124" y="64"/>
                      </a:lnTo>
                      <a:lnTo>
                        <a:pt x="1118" y="64"/>
                      </a:lnTo>
                      <a:lnTo>
                        <a:pt x="1104" y="66"/>
                      </a:lnTo>
                      <a:lnTo>
                        <a:pt x="1104" y="66"/>
                      </a:lnTo>
                      <a:lnTo>
                        <a:pt x="1092" y="70"/>
                      </a:lnTo>
                      <a:lnTo>
                        <a:pt x="1088" y="76"/>
                      </a:lnTo>
                      <a:lnTo>
                        <a:pt x="1084" y="80"/>
                      </a:lnTo>
                      <a:lnTo>
                        <a:pt x="1084" y="80"/>
                      </a:lnTo>
                      <a:lnTo>
                        <a:pt x="1032" y="176"/>
                      </a:lnTo>
                      <a:lnTo>
                        <a:pt x="1032" y="176"/>
                      </a:lnTo>
                      <a:lnTo>
                        <a:pt x="986" y="162"/>
                      </a:lnTo>
                      <a:lnTo>
                        <a:pt x="986" y="162"/>
                      </a:lnTo>
                      <a:lnTo>
                        <a:pt x="998" y="54"/>
                      </a:lnTo>
                      <a:lnTo>
                        <a:pt x="998" y="54"/>
                      </a:lnTo>
                      <a:lnTo>
                        <a:pt x="998" y="48"/>
                      </a:lnTo>
                      <a:lnTo>
                        <a:pt x="996" y="40"/>
                      </a:lnTo>
                      <a:lnTo>
                        <a:pt x="990" y="30"/>
                      </a:lnTo>
                      <a:lnTo>
                        <a:pt x="990" y="30"/>
                      </a:lnTo>
                      <a:lnTo>
                        <a:pt x="980" y="20"/>
                      </a:lnTo>
                      <a:lnTo>
                        <a:pt x="974" y="18"/>
                      </a:lnTo>
                      <a:lnTo>
                        <a:pt x="968" y="16"/>
                      </a:lnTo>
                      <a:lnTo>
                        <a:pt x="968" y="16"/>
                      </a:lnTo>
                      <a:lnTo>
                        <a:pt x="962" y="16"/>
                      </a:lnTo>
                      <a:lnTo>
                        <a:pt x="954" y="16"/>
                      </a:lnTo>
                      <a:lnTo>
                        <a:pt x="942" y="20"/>
                      </a:lnTo>
                      <a:lnTo>
                        <a:pt x="942" y="20"/>
                      </a:lnTo>
                      <a:lnTo>
                        <a:pt x="932" y="28"/>
                      </a:lnTo>
                      <a:lnTo>
                        <a:pt x="928" y="34"/>
                      </a:lnTo>
                      <a:lnTo>
                        <a:pt x="926" y="40"/>
                      </a:lnTo>
                      <a:lnTo>
                        <a:pt x="926" y="40"/>
                      </a:lnTo>
                      <a:lnTo>
                        <a:pt x="894" y="142"/>
                      </a:lnTo>
                      <a:lnTo>
                        <a:pt x="894" y="142"/>
                      </a:lnTo>
                      <a:lnTo>
                        <a:pt x="872" y="140"/>
                      </a:lnTo>
                      <a:lnTo>
                        <a:pt x="872" y="140"/>
                      </a:lnTo>
                      <a:lnTo>
                        <a:pt x="848" y="138"/>
                      </a:lnTo>
                      <a:lnTo>
                        <a:pt x="848" y="138"/>
                      </a:lnTo>
                      <a:lnTo>
                        <a:pt x="836" y="30"/>
                      </a:lnTo>
                      <a:lnTo>
                        <a:pt x="836" y="30"/>
                      </a:lnTo>
                      <a:lnTo>
                        <a:pt x="834" y="24"/>
                      </a:lnTo>
                      <a:lnTo>
                        <a:pt x="832" y="18"/>
                      </a:lnTo>
                      <a:lnTo>
                        <a:pt x="828" y="14"/>
                      </a:lnTo>
                      <a:lnTo>
                        <a:pt x="824" y="8"/>
                      </a:lnTo>
                      <a:lnTo>
                        <a:pt x="824" y="8"/>
                      </a:lnTo>
                      <a:lnTo>
                        <a:pt x="812" y="2"/>
                      </a:lnTo>
                      <a:lnTo>
                        <a:pt x="806" y="0"/>
                      </a:lnTo>
                      <a:lnTo>
                        <a:pt x="800" y="0"/>
                      </a:lnTo>
                      <a:lnTo>
                        <a:pt x="800" y="0"/>
                      </a:lnTo>
                      <a:lnTo>
                        <a:pt x="792" y="0"/>
                      </a:lnTo>
                      <a:lnTo>
                        <a:pt x="786" y="2"/>
                      </a:lnTo>
                      <a:lnTo>
                        <a:pt x="774" y="8"/>
                      </a:lnTo>
                      <a:lnTo>
                        <a:pt x="774" y="8"/>
                      </a:lnTo>
                      <a:lnTo>
                        <a:pt x="766" y="18"/>
                      </a:lnTo>
                      <a:lnTo>
                        <a:pt x="764" y="24"/>
                      </a:lnTo>
                      <a:lnTo>
                        <a:pt x="762" y="32"/>
                      </a:lnTo>
                      <a:lnTo>
                        <a:pt x="762" y="32"/>
                      </a:lnTo>
                      <a:lnTo>
                        <a:pt x="754" y="140"/>
                      </a:lnTo>
                      <a:lnTo>
                        <a:pt x="754" y="140"/>
                      </a:lnTo>
                      <a:lnTo>
                        <a:pt x="706" y="144"/>
                      </a:lnTo>
                      <a:lnTo>
                        <a:pt x="706" y="144"/>
                      </a:lnTo>
                      <a:lnTo>
                        <a:pt x="674" y="42"/>
                      </a:lnTo>
                      <a:lnTo>
                        <a:pt x="674" y="42"/>
                      </a:lnTo>
                      <a:lnTo>
                        <a:pt x="670" y="36"/>
                      </a:lnTo>
                      <a:lnTo>
                        <a:pt x="666" y="30"/>
                      </a:lnTo>
                      <a:lnTo>
                        <a:pt x="656" y="22"/>
                      </a:lnTo>
                      <a:lnTo>
                        <a:pt x="656" y="22"/>
                      </a:lnTo>
                      <a:lnTo>
                        <a:pt x="644" y="18"/>
                      </a:lnTo>
                      <a:lnTo>
                        <a:pt x="638" y="18"/>
                      </a:lnTo>
                      <a:lnTo>
                        <a:pt x="630" y="18"/>
                      </a:lnTo>
                      <a:lnTo>
                        <a:pt x="630" y="18"/>
                      </a:lnTo>
                      <a:lnTo>
                        <a:pt x="624" y="20"/>
                      </a:lnTo>
                      <a:lnTo>
                        <a:pt x="618" y="24"/>
                      </a:lnTo>
                      <a:lnTo>
                        <a:pt x="608" y="32"/>
                      </a:lnTo>
                      <a:lnTo>
                        <a:pt x="608" y="32"/>
                      </a:lnTo>
                      <a:lnTo>
                        <a:pt x="602" y="44"/>
                      </a:lnTo>
                      <a:lnTo>
                        <a:pt x="602" y="50"/>
                      </a:lnTo>
                      <a:lnTo>
                        <a:pt x="602" y="58"/>
                      </a:lnTo>
                      <a:lnTo>
                        <a:pt x="602" y="58"/>
                      </a:lnTo>
                      <a:lnTo>
                        <a:pt x="616" y="164"/>
                      </a:lnTo>
                      <a:lnTo>
                        <a:pt x="616" y="164"/>
                      </a:lnTo>
                      <a:lnTo>
                        <a:pt x="570" y="178"/>
                      </a:lnTo>
                      <a:lnTo>
                        <a:pt x="570" y="178"/>
                      </a:lnTo>
                      <a:lnTo>
                        <a:pt x="516" y="86"/>
                      </a:lnTo>
                      <a:lnTo>
                        <a:pt x="516" y="86"/>
                      </a:lnTo>
                      <a:lnTo>
                        <a:pt x="512" y="80"/>
                      </a:lnTo>
                      <a:lnTo>
                        <a:pt x="508" y="76"/>
                      </a:lnTo>
                      <a:lnTo>
                        <a:pt x="496" y="70"/>
                      </a:lnTo>
                      <a:lnTo>
                        <a:pt x="496" y="70"/>
                      </a:lnTo>
                      <a:lnTo>
                        <a:pt x="482" y="68"/>
                      </a:lnTo>
                      <a:lnTo>
                        <a:pt x="476" y="70"/>
                      </a:lnTo>
                      <a:lnTo>
                        <a:pt x="470" y="72"/>
                      </a:lnTo>
                      <a:lnTo>
                        <a:pt x="470" y="72"/>
                      </a:lnTo>
                      <a:lnTo>
                        <a:pt x="464" y="76"/>
                      </a:lnTo>
                      <a:lnTo>
                        <a:pt x="458" y="80"/>
                      </a:lnTo>
                      <a:lnTo>
                        <a:pt x="452" y="90"/>
                      </a:lnTo>
                      <a:lnTo>
                        <a:pt x="452" y="90"/>
                      </a:lnTo>
                      <a:lnTo>
                        <a:pt x="448" y="96"/>
                      </a:lnTo>
                      <a:lnTo>
                        <a:pt x="448" y="102"/>
                      </a:lnTo>
                      <a:lnTo>
                        <a:pt x="448" y="110"/>
                      </a:lnTo>
                      <a:lnTo>
                        <a:pt x="450" y="116"/>
                      </a:lnTo>
                      <a:lnTo>
                        <a:pt x="450" y="116"/>
                      </a:lnTo>
                      <a:lnTo>
                        <a:pt x="486" y="218"/>
                      </a:lnTo>
                      <a:lnTo>
                        <a:pt x="486" y="218"/>
                      </a:lnTo>
                      <a:lnTo>
                        <a:pt x="444" y="242"/>
                      </a:lnTo>
                      <a:lnTo>
                        <a:pt x="444" y="242"/>
                      </a:lnTo>
                      <a:lnTo>
                        <a:pt x="372" y="160"/>
                      </a:lnTo>
                      <a:lnTo>
                        <a:pt x="372" y="160"/>
                      </a:lnTo>
                      <a:lnTo>
                        <a:pt x="366" y="156"/>
                      </a:lnTo>
                      <a:lnTo>
                        <a:pt x="362" y="154"/>
                      </a:lnTo>
                      <a:lnTo>
                        <a:pt x="348" y="150"/>
                      </a:lnTo>
                      <a:lnTo>
                        <a:pt x="348" y="150"/>
                      </a:lnTo>
                      <a:lnTo>
                        <a:pt x="336" y="152"/>
                      </a:lnTo>
                      <a:lnTo>
                        <a:pt x="330" y="154"/>
                      </a:lnTo>
                      <a:lnTo>
                        <a:pt x="324" y="158"/>
                      </a:lnTo>
                      <a:lnTo>
                        <a:pt x="324" y="158"/>
                      </a:lnTo>
                      <a:lnTo>
                        <a:pt x="318" y="162"/>
                      </a:lnTo>
                      <a:lnTo>
                        <a:pt x="314" y="166"/>
                      </a:lnTo>
                      <a:lnTo>
                        <a:pt x="310" y="178"/>
                      </a:lnTo>
                      <a:lnTo>
                        <a:pt x="310" y="178"/>
                      </a:lnTo>
                      <a:lnTo>
                        <a:pt x="308" y="186"/>
                      </a:lnTo>
                      <a:lnTo>
                        <a:pt x="308" y="192"/>
                      </a:lnTo>
                      <a:lnTo>
                        <a:pt x="310" y="198"/>
                      </a:lnTo>
                      <a:lnTo>
                        <a:pt x="312" y="204"/>
                      </a:lnTo>
                      <a:lnTo>
                        <a:pt x="312" y="204"/>
                      </a:lnTo>
                      <a:lnTo>
                        <a:pt x="370" y="296"/>
                      </a:lnTo>
                      <a:lnTo>
                        <a:pt x="370" y="296"/>
                      </a:lnTo>
                      <a:lnTo>
                        <a:pt x="334" y="328"/>
                      </a:lnTo>
                      <a:lnTo>
                        <a:pt x="334" y="328"/>
                      </a:lnTo>
                      <a:lnTo>
                        <a:pt x="246" y="264"/>
                      </a:lnTo>
                      <a:lnTo>
                        <a:pt x="246" y="264"/>
                      </a:lnTo>
                      <a:lnTo>
                        <a:pt x="240" y="262"/>
                      </a:lnTo>
                      <a:lnTo>
                        <a:pt x="234" y="260"/>
                      </a:lnTo>
                      <a:lnTo>
                        <a:pt x="222" y="258"/>
                      </a:lnTo>
                      <a:lnTo>
                        <a:pt x="222" y="258"/>
                      </a:lnTo>
                      <a:lnTo>
                        <a:pt x="210" y="262"/>
                      </a:lnTo>
                      <a:lnTo>
                        <a:pt x="204" y="266"/>
                      </a:lnTo>
                      <a:lnTo>
                        <a:pt x="198" y="270"/>
                      </a:lnTo>
                      <a:lnTo>
                        <a:pt x="198" y="270"/>
                      </a:lnTo>
                      <a:lnTo>
                        <a:pt x="194" y="276"/>
                      </a:lnTo>
                      <a:lnTo>
                        <a:pt x="192" y="282"/>
                      </a:lnTo>
                      <a:lnTo>
                        <a:pt x="190" y="294"/>
                      </a:lnTo>
                      <a:lnTo>
                        <a:pt x="190" y="294"/>
                      </a:lnTo>
                      <a:lnTo>
                        <a:pt x="190" y="302"/>
                      </a:lnTo>
                      <a:lnTo>
                        <a:pt x="192" y="308"/>
                      </a:lnTo>
                      <a:lnTo>
                        <a:pt x="194" y="314"/>
                      </a:lnTo>
                      <a:lnTo>
                        <a:pt x="198" y="318"/>
                      </a:lnTo>
                      <a:lnTo>
                        <a:pt x="198" y="318"/>
                      </a:lnTo>
                      <a:lnTo>
                        <a:pt x="272" y="398"/>
                      </a:lnTo>
                      <a:lnTo>
                        <a:pt x="272" y="398"/>
                      </a:lnTo>
                      <a:lnTo>
                        <a:pt x="246" y="436"/>
                      </a:lnTo>
                      <a:lnTo>
                        <a:pt x="246" y="436"/>
                      </a:lnTo>
                      <a:lnTo>
                        <a:pt x="146" y="392"/>
                      </a:lnTo>
                      <a:lnTo>
                        <a:pt x="146" y="392"/>
                      </a:lnTo>
                      <a:lnTo>
                        <a:pt x="140" y="390"/>
                      </a:lnTo>
                      <a:lnTo>
                        <a:pt x="132" y="388"/>
                      </a:lnTo>
                      <a:lnTo>
                        <a:pt x="120" y="392"/>
                      </a:lnTo>
                      <a:lnTo>
                        <a:pt x="120" y="392"/>
                      </a:lnTo>
                      <a:lnTo>
                        <a:pt x="108" y="398"/>
                      </a:lnTo>
                      <a:lnTo>
                        <a:pt x="104" y="402"/>
                      </a:lnTo>
                      <a:lnTo>
                        <a:pt x="100" y="408"/>
                      </a:lnTo>
                      <a:lnTo>
                        <a:pt x="100" y="408"/>
                      </a:lnTo>
                      <a:lnTo>
                        <a:pt x="98" y="414"/>
                      </a:lnTo>
                      <a:lnTo>
                        <a:pt x="96" y="420"/>
                      </a:lnTo>
                      <a:lnTo>
                        <a:pt x="96" y="434"/>
                      </a:lnTo>
                      <a:lnTo>
                        <a:pt x="96" y="434"/>
                      </a:lnTo>
                      <a:lnTo>
                        <a:pt x="100" y="446"/>
                      </a:lnTo>
                      <a:lnTo>
                        <a:pt x="104" y="450"/>
                      </a:lnTo>
                      <a:lnTo>
                        <a:pt x="110" y="454"/>
                      </a:lnTo>
                      <a:lnTo>
                        <a:pt x="110" y="454"/>
                      </a:lnTo>
                      <a:lnTo>
                        <a:pt x="200" y="516"/>
                      </a:lnTo>
                      <a:lnTo>
                        <a:pt x="200" y="516"/>
                      </a:lnTo>
                      <a:lnTo>
                        <a:pt x="180" y="560"/>
                      </a:lnTo>
                      <a:lnTo>
                        <a:pt x="180" y="560"/>
                      </a:lnTo>
                      <a:lnTo>
                        <a:pt x="74" y="536"/>
                      </a:lnTo>
                      <a:lnTo>
                        <a:pt x="74" y="536"/>
                      </a:lnTo>
                      <a:lnTo>
                        <a:pt x="68" y="536"/>
                      </a:lnTo>
                      <a:lnTo>
                        <a:pt x="60" y="536"/>
                      </a:lnTo>
                      <a:lnTo>
                        <a:pt x="48" y="542"/>
                      </a:lnTo>
                      <a:lnTo>
                        <a:pt x="48" y="542"/>
                      </a:lnTo>
                      <a:lnTo>
                        <a:pt x="40" y="550"/>
                      </a:lnTo>
                      <a:lnTo>
                        <a:pt x="36" y="556"/>
                      </a:lnTo>
                      <a:lnTo>
                        <a:pt x="32" y="562"/>
                      </a:lnTo>
                      <a:lnTo>
                        <a:pt x="32" y="562"/>
                      </a:lnTo>
                      <a:lnTo>
                        <a:pt x="32" y="568"/>
                      </a:lnTo>
                      <a:lnTo>
                        <a:pt x="32" y="574"/>
                      </a:lnTo>
                      <a:lnTo>
                        <a:pt x="34" y="588"/>
                      </a:lnTo>
                      <a:lnTo>
                        <a:pt x="34" y="588"/>
                      </a:lnTo>
                      <a:lnTo>
                        <a:pt x="38" y="594"/>
                      </a:lnTo>
                      <a:lnTo>
                        <a:pt x="42" y="598"/>
                      </a:lnTo>
                      <a:lnTo>
                        <a:pt x="46" y="602"/>
                      </a:lnTo>
                      <a:lnTo>
                        <a:pt x="52" y="606"/>
                      </a:lnTo>
                      <a:lnTo>
                        <a:pt x="52" y="606"/>
                      </a:lnTo>
                      <a:lnTo>
                        <a:pt x="152" y="648"/>
                      </a:lnTo>
                      <a:lnTo>
                        <a:pt x="152" y="648"/>
                      </a:lnTo>
                      <a:lnTo>
                        <a:pt x="144" y="694"/>
                      </a:lnTo>
                      <a:lnTo>
                        <a:pt x="144" y="694"/>
                      </a:lnTo>
                      <a:lnTo>
                        <a:pt x="34" y="694"/>
                      </a:lnTo>
                      <a:lnTo>
                        <a:pt x="34" y="694"/>
                      </a:lnTo>
                      <a:lnTo>
                        <a:pt x="28" y="694"/>
                      </a:lnTo>
                      <a:lnTo>
                        <a:pt x="22" y="696"/>
                      </a:lnTo>
                      <a:lnTo>
                        <a:pt x="10" y="704"/>
                      </a:lnTo>
                      <a:lnTo>
                        <a:pt x="10" y="704"/>
                      </a:lnTo>
                      <a:lnTo>
                        <a:pt x="2" y="714"/>
                      </a:lnTo>
                      <a:lnTo>
                        <a:pt x="0" y="720"/>
                      </a:lnTo>
                      <a:lnTo>
                        <a:pt x="0" y="726"/>
                      </a:lnTo>
                      <a:lnTo>
                        <a:pt x="0" y="726"/>
                      </a:lnTo>
                      <a:lnTo>
                        <a:pt x="0" y="734"/>
                      </a:lnTo>
                      <a:lnTo>
                        <a:pt x="0" y="740"/>
                      </a:lnTo>
                      <a:lnTo>
                        <a:pt x="6" y="752"/>
                      </a:lnTo>
                      <a:lnTo>
                        <a:pt x="6" y="752"/>
                      </a:lnTo>
                      <a:lnTo>
                        <a:pt x="16" y="760"/>
                      </a:lnTo>
                      <a:lnTo>
                        <a:pt x="20" y="764"/>
                      </a:lnTo>
                      <a:lnTo>
                        <a:pt x="28" y="766"/>
                      </a:lnTo>
                      <a:lnTo>
                        <a:pt x="28" y="766"/>
                      </a:lnTo>
                      <a:lnTo>
                        <a:pt x="134" y="786"/>
                      </a:lnTo>
                      <a:lnTo>
                        <a:pt x="134" y="786"/>
                      </a:lnTo>
                      <a:lnTo>
                        <a:pt x="134" y="832"/>
                      </a:lnTo>
                      <a:lnTo>
                        <a:pt x="134" y="832"/>
                      </a:lnTo>
                      <a:lnTo>
                        <a:pt x="28" y="854"/>
                      </a:lnTo>
                      <a:lnTo>
                        <a:pt x="28" y="854"/>
                      </a:lnTo>
                      <a:lnTo>
                        <a:pt x="22" y="856"/>
                      </a:lnTo>
                      <a:lnTo>
                        <a:pt x="16" y="860"/>
                      </a:lnTo>
                      <a:lnTo>
                        <a:pt x="8" y="870"/>
                      </a:lnTo>
                      <a:lnTo>
                        <a:pt x="8" y="870"/>
                      </a:lnTo>
                      <a:lnTo>
                        <a:pt x="2" y="882"/>
                      </a:lnTo>
                      <a:lnTo>
                        <a:pt x="0" y="888"/>
                      </a:lnTo>
                      <a:lnTo>
                        <a:pt x="2" y="894"/>
                      </a:lnTo>
                      <a:lnTo>
                        <a:pt x="2" y="894"/>
                      </a:lnTo>
                      <a:lnTo>
                        <a:pt x="2" y="902"/>
                      </a:lnTo>
                      <a:lnTo>
                        <a:pt x="4" y="908"/>
                      </a:lnTo>
                      <a:lnTo>
                        <a:pt x="12" y="918"/>
                      </a:lnTo>
                      <a:lnTo>
                        <a:pt x="12" y="918"/>
                      </a:lnTo>
                      <a:lnTo>
                        <a:pt x="24" y="924"/>
                      </a:lnTo>
                      <a:lnTo>
                        <a:pt x="30" y="926"/>
                      </a:lnTo>
                      <a:lnTo>
                        <a:pt x="36" y="928"/>
                      </a:lnTo>
                      <a:lnTo>
                        <a:pt x="36" y="928"/>
                      </a:lnTo>
                      <a:lnTo>
                        <a:pt x="146" y="926"/>
                      </a:lnTo>
                      <a:lnTo>
                        <a:pt x="146" y="926"/>
                      </a:lnTo>
                      <a:lnTo>
                        <a:pt x="156" y="970"/>
                      </a:lnTo>
                      <a:lnTo>
                        <a:pt x="156" y="970"/>
                      </a:lnTo>
                      <a:lnTo>
                        <a:pt x="56" y="1014"/>
                      </a:lnTo>
                      <a:lnTo>
                        <a:pt x="56" y="1014"/>
                      </a:lnTo>
                      <a:lnTo>
                        <a:pt x="50" y="1018"/>
                      </a:lnTo>
                      <a:lnTo>
                        <a:pt x="46" y="1022"/>
                      </a:lnTo>
                      <a:lnTo>
                        <a:pt x="42" y="1028"/>
                      </a:lnTo>
                      <a:lnTo>
                        <a:pt x="38" y="1032"/>
                      </a:lnTo>
                      <a:lnTo>
                        <a:pt x="38" y="1032"/>
                      </a:lnTo>
                      <a:lnTo>
                        <a:pt x="36" y="1046"/>
                      </a:lnTo>
                      <a:lnTo>
                        <a:pt x="36" y="1052"/>
                      </a:lnTo>
                      <a:lnTo>
                        <a:pt x="38" y="1058"/>
                      </a:lnTo>
                      <a:lnTo>
                        <a:pt x="38" y="1058"/>
                      </a:lnTo>
                      <a:lnTo>
                        <a:pt x="40" y="1064"/>
                      </a:lnTo>
                      <a:lnTo>
                        <a:pt x="44" y="1070"/>
                      </a:lnTo>
                      <a:lnTo>
                        <a:pt x="54" y="1078"/>
                      </a:lnTo>
                      <a:lnTo>
                        <a:pt x="54" y="1078"/>
                      </a:lnTo>
                      <a:lnTo>
                        <a:pt x="66" y="1084"/>
                      </a:lnTo>
                      <a:lnTo>
                        <a:pt x="74" y="1084"/>
                      </a:lnTo>
                      <a:lnTo>
                        <a:pt x="80" y="1084"/>
                      </a:lnTo>
                      <a:lnTo>
                        <a:pt x="80" y="1084"/>
                      </a:lnTo>
                      <a:lnTo>
                        <a:pt x="186" y="1058"/>
                      </a:lnTo>
                      <a:lnTo>
                        <a:pt x="186" y="1058"/>
                      </a:lnTo>
                      <a:lnTo>
                        <a:pt x="206" y="1102"/>
                      </a:lnTo>
                      <a:lnTo>
                        <a:pt x="206" y="1102"/>
                      </a:lnTo>
                      <a:lnTo>
                        <a:pt x="118" y="1164"/>
                      </a:lnTo>
                      <a:lnTo>
                        <a:pt x="118" y="1164"/>
                      </a:lnTo>
                      <a:lnTo>
                        <a:pt x="112" y="1168"/>
                      </a:lnTo>
                      <a:lnTo>
                        <a:pt x="108" y="1174"/>
                      </a:lnTo>
                      <a:lnTo>
                        <a:pt x="106" y="1180"/>
                      </a:lnTo>
                      <a:lnTo>
                        <a:pt x="104" y="1186"/>
                      </a:lnTo>
                      <a:lnTo>
                        <a:pt x="104" y="1186"/>
                      </a:lnTo>
                      <a:lnTo>
                        <a:pt x="104" y="1200"/>
                      </a:lnTo>
                      <a:lnTo>
                        <a:pt x="106" y="1206"/>
                      </a:lnTo>
                      <a:lnTo>
                        <a:pt x="108" y="1212"/>
                      </a:lnTo>
                      <a:lnTo>
                        <a:pt x="108" y="1212"/>
                      </a:lnTo>
                      <a:lnTo>
                        <a:pt x="112" y="1218"/>
                      </a:lnTo>
                      <a:lnTo>
                        <a:pt x="118" y="1222"/>
                      </a:lnTo>
                      <a:lnTo>
                        <a:pt x="128" y="1228"/>
                      </a:lnTo>
                      <a:lnTo>
                        <a:pt x="128" y="1228"/>
                      </a:lnTo>
                      <a:lnTo>
                        <a:pt x="142" y="1230"/>
                      </a:lnTo>
                      <a:lnTo>
                        <a:pt x="148" y="1230"/>
                      </a:lnTo>
                      <a:lnTo>
                        <a:pt x="154" y="1228"/>
                      </a:lnTo>
                      <a:lnTo>
                        <a:pt x="154" y="1228"/>
                      </a:lnTo>
                      <a:lnTo>
                        <a:pt x="254" y="1182"/>
                      </a:lnTo>
                      <a:lnTo>
                        <a:pt x="254" y="1182"/>
                      </a:lnTo>
                      <a:lnTo>
                        <a:pt x="282" y="1218"/>
                      </a:lnTo>
                      <a:lnTo>
                        <a:pt x="282" y="1218"/>
                      </a:lnTo>
                      <a:lnTo>
                        <a:pt x="208" y="1298"/>
                      </a:lnTo>
                      <a:lnTo>
                        <a:pt x="208" y="1298"/>
                      </a:lnTo>
                      <a:lnTo>
                        <a:pt x="204" y="1304"/>
                      </a:lnTo>
                      <a:lnTo>
                        <a:pt x="202" y="1310"/>
                      </a:lnTo>
                      <a:lnTo>
                        <a:pt x="200" y="1316"/>
                      </a:lnTo>
                      <a:lnTo>
                        <a:pt x="200" y="1324"/>
                      </a:lnTo>
                      <a:lnTo>
                        <a:pt x="200" y="1324"/>
                      </a:lnTo>
                      <a:lnTo>
                        <a:pt x="202" y="1336"/>
                      </a:lnTo>
                      <a:lnTo>
                        <a:pt x="206" y="1342"/>
                      </a:lnTo>
                      <a:lnTo>
                        <a:pt x="210" y="1346"/>
                      </a:lnTo>
                      <a:lnTo>
                        <a:pt x="210" y="1346"/>
                      </a:lnTo>
                      <a:lnTo>
                        <a:pt x="216" y="1352"/>
                      </a:lnTo>
                      <a:lnTo>
                        <a:pt x="220" y="1354"/>
                      </a:lnTo>
                      <a:lnTo>
                        <a:pt x="234" y="1358"/>
                      </a:lnTo>
                      <a:lnTo>
                        <a:pt x="234" y="1358"/>
                      </a:lnTo>
                      <a:lnTo>
                        <a:pt x="246" y="1358"/>
                      </a:lnTo>
                      <a:lnTo>
                        <a:pt x="252" y="1356"/>
                      </a:lnTo>
                      <a:lnTo>
                        <a:pt x="258" y="1352"/>
                      </a:lnTo>
                      <a:lnTo>
                        <a:pt x="258" y="1352"/>
                      </a:lnTo>
                      <a:lnTo>
                        <a:pt x="346" y="1288"/>
                      </a:lnTo>
                      <a:lnTo>
                        <a:pt x="346" y="1288"/>
                      </a:lnTo>
                      <a:lnTo>
                        <a:pt x="380" y="1318"/>
                      </a:lnTo>
                      <a:lnTo>
                        <a:pt x="380" y="1318"/>
                      </a:lnTo>
                      <a:lnTo>
                        <a:pt x="326" y="1412"/>
                      </a:lnTo>
                      <a:lnTo>
                        <a:pt x="326" y="1412"/>
                      </a:lnTo>
                      <a:lnTo>
                        <a:pt x="324" y="1418"/>
                      </a:lnTo>
                      <a:lnTo>
                        <a:pt x="322" y="1424"/>
                      </a:lnTo>
                      <a:lnTo>
                        <a:pt x="322" y="1430"/>
                      </a:lnTo>
                      <a:lnTo>
                        <a:pt x="322" y="1438"/>
                      </a:lnTo>
                      <a:lnTo>
                        <a:pt x="322" y="1438"/>
                      </a:lnTo>
                      <a:lnTo>
                        <a:pt x="328" y="1448"/>
                      </a:lnTo>
                      <a:lnTo>
                        <a:pt x="332" y="1454"/>
                      </a:lnTo>
                      <a:lnTo>
                        <a:pt x="338" y="1458"/>
                      </a:lnTo>
                      <a:lnTo>
                        <a:pt x="338" y="1458"/>
                      </a:lnTo>
                      <a:lnTo>
                        <a:pt x="344" y="1462"/>
                      </a:lnTo>
                      <a:lnTo>
                        <a:pt x="350" y="1464"/>
                      </a:lnTo>
                      <a:lnTo>
                        <a:pt x="362" y="1466"/>
                      </a:lnTo>
                      <a:lnTo>
                        <a:pt x="362" y="1466"/>
                      </a:lnTo>
                      <a:lnTo>
                        <a:pt x="376" y="1462"/>
                      </a:lnTo>
                      <a:lnTo>
                        <a:pt x="380" y="1458"/>
                      </a:lnTo>
                      <a:lnTo>
                        <a:pt x="386" y="1454"/>
                      </a:lnTo>
                      <a:lnTo>
                        <a:pt x="386" y="1454"/>
                      </a:lnTo>
                      <a:lnTo>
                        <a:pt x="456" y="1372"/>
                      </a:lnTo>
                      <a:lnTo>
                        <a:pt x="456" y="1372"/>
                      </a:lnTo>
                      <a:lnTo>
                        <a:pt x="498" y="1396"/>
                      </a:lnTo>
                      <a:lnTo>
                        <a:pt x="498" y="1396"/>
                      </a:lnTo>
                      <a:lnTo>
                        <a:pt x="464" y="1498"/>
                      </a:lnTo>
                      <a:lnTo>
                        <a:pt x="464" y="1498"/>
                      </a:lnTo>
                      <a:lnTo>
                        <a:pt x="462" y="1504"/>
                      </a:lnTo>
                      <a:lnTo>
                        <a:pt x="462" y="1510"/>
                      </a:lnTo>
                      <a:lnTo>
                        <a:pt x="466" y="1524"/>
                      </a:lnTo>
                      <a:lnTo>
                        <a:pt x="466" y="1524"/>
                      </a:lnTo>
                      <a:lnTo>
                        <a:pt x="474" y="1534"/>
                      </a:lnTo>
                      <a:lnTo>
                        <a:pt x="480" y="1538"/>
                      </a:lnTo>
                      <a:lnTo>
                        <a:pt x="486" y="1542"/>
                      </a:lnTo>
                      <a:lnTo>
                        <a:pt x="486" y="1542"/>
                      </a:lnTo>
                      <a:lnTo>
                        <a:pt x="492" y="1544"/>
                      </a:lnTo>
                      <a:lnTo>
                        <a:pt x="498" y="1544"/>
                      </a:lnTo>
                      <a:lnTo>
                        <a:pt x="512" y="1542"/>
                      </a:lnTo>
                      <a:lnTo>
                        <a:pt x="512" y="1542"/>
                      </a:lnTo>
                      <a:lnTo>
                        <a:pt x="518" y="1540"/>
                      </a:lnTo>
                      <a:lnTo>
                        <a:pt x="522" y="1536"/>
                      </a:lnTo>
                      <a:lnTo>
                        <a:pt x="528" y="1532"/>
                      </a:lnTo>
                      <a:lnTo>
                        <a:pt x="532" y="1526"/>
                      </a:lnTo>
                      <a:lnTo>
                        <a:pt x="532" y="1526"/>
                      </a:lnTo>
                      <a:lnTo>
                        <a:pt x="584" y="1432"/>
                      </a:lnTo>
                      <a:lnTo>
                        <a:pt x="584" y="1432"/>
                      </a:lnTo>
                      <a:lnTo>
                        <a:pt x="628" y="1446"/>
                      </a:lnTo>
                      <a:lnTo>
                        <a:pt x="628" y="1446"/>
                      </a:lnTo>
                      <a:lnTo>
                        <a:pt x="618" y="1554"/>
                      </a:lnTo>
                      <a:lnTo>
                        <a:pt x="618" y="1554"/>
                      </a:lnTo>
                      <a:lnTo>
                        <a:pt x="618" y="1560"/>
                      </a:lnTo>
                      <a:lnTo>
                        <a:pt x="618" y="1566"/>
                      </a:lnTo>
                      <a:lnTo>
                        <a:pt x="626" y="1578"/>
                      </a:lnTo>
                      <a:lnTo>
                        <a:pt x="626" y="1578"/>
                      </a:lnTo>
                      <a:lnTo>
                        <a:pt x="634" y="1586"/>
                      </a:lnTo>
                      <a:lnTo>
                        <a:pt x="640" y="1590"/>
                      </a:lnTo>
                      <a:lnTo>
                        <a:pt x="648" y="1592"/>
                      </a:lnTo>
                      <a:lnTo>
                        <a:pt x="648" y="1592"/>
                      </a:lnTo>
                      <a:lnTo>
                        <a:pt x="654" y="1592"/>
                      </a:lnTo>
                      <a:lnTo>
                        <a:pt x="660" y="1592"/>
                      </a:lnTo>
                      <a:lnTo>
                        <a:pt x="672" y="1588"/>
                      </a:lnTo>
                      <a:lnTo>
                        <a:pt x="672" y="1588"/>
                      </a:lnTo>
                      <a:lnTo>
                        <a:pt x="678" y="1584"/>
                      </a:lnTo>
                      <a:lnTo>
                        <a:pt x="684" y="1580"/>
                      </a:lnTo>
                      <a:lnTo>
                        <a:pt x="686" y="1574"/>
                      </a:lnTo>
                      <a:lnTo>
                        <a:pt x="690" y="1568"/>
                      </a:lnTo>
                      <a:lnTo>
                        <a:pt x="690" y="1568"/>
                      </a:lnTo>
                      <a:lnTo>
                        <a:pt x="722" y="1464"/>
                      </a:lnTo>
                      <a:lnTo>
                        <a:pt x="722" y="1464"/>
                      </a:lnTo>
                      <a:lnTo>
                        <a:pt x="744" y="1468"/>
                      </a:lnTo>
                      <a:lnTo>
                        <a:pt x="744" y="1468"/>
                      </a:lnTo>
                      <a:lnTo>
                        <a:pt x="768" y="1470"/>
                      </a:lnTo>
                      <a:lnTo>
                        <a:pt x="768" y="1470"/>
                      </a:lnTo>
                      <a:lnTo>
                        <a:pt x="780" y="1576"/>
                      </a:lnTo>
                      <a:lnTo>
                        <a:pt x="780" y="1576"/>
                      </a:lnTo>
                      <a:lnTo>
                        <a:pt x="780" y="1584"/>
                      </a:lnTo>
                      <a:lnTo>
                        <a:pt x="784" y="1590"/>
                      </a:lnTo>
                      <a:lnTo>
                        <a:pt x="788" y="1594"/>
                      </a:lnTo>
                      <a:lnTo>
                        <a:pt x="792" y="1600"/>
                      </a:lnTo>
                      <a:lnTo>
                        <a:pt x="792" y="1600"/>
                      </a:lnTo>
                      <a:lnTo>
                        <a:pt x="804" y="1606"/>
                      </a:lnTo>
                      <a:lnTo>
                        <a:pt x="810" y="1608"/>
                      </a:lnTo>
                      <a:lnTo>
                        <a:pt x="816" y="1608"/>
                      </a:lnTo>
                      <a:lnTo>
                        <a:pt x="816" y="1608"/>
                      </a:lnTo>
                      <a:lnTo>
                        <a:pt x="824" y="1608"/>
                      </a:lnTo>
                      <a:lnTo>
                        <a:pt x="830" y="1606"/>
                      </a:lnTo>
                      <a:lnTo>
                        <a:pt x="840" y="1598"/>
                      </a:lnTo>
                      <a:lnTo>
                        <a:pt x="840" y="1598"/>
                      </a:lnTo>
                      <a:lnTo>
                        <a:pt x="846" y="1594"/>
                      </a:lnTo>
                      <a:lnTo>
                        <a:pt x="848" y="1588"/>
                      </a:lnTo>
                      <a:lnTo>
                        <a:pt x="852" y="1582"/>
                      </a:lnTo>
                      <a:lnTo>
                        <a:pt x="852" y="1576"/>
                      </a:lnTo>
                      <a:lnTo>
                        <a:pt x="852" y="1576"/>
                      </a:lnTo>
                      <a:lnTo>
                        <a:pt x="862" y="1468"/>
                      </a:lnTo>
                      <a:lnTo>
                        <a:pt x="862" y="1468"/>
                      </a:lnTo>
                      <a:lnTo>
                        <a:pt x="908" y="1464"/>
                      </a:lnTo>
                      <a:lnTo>
                        <a:pt x="908" y="1464"/>
                      </a:lnTo>
                      <a:lnTo>
                        <a:pt x="942" y="1566"/>
                      </a:lnTo>
                      <a:lnTo>
                        <a:pt x="942" y="1566"/>
                      </a:lnTo>
                      <a:lnTo>
                        <a:pt x="944" y="1572"/>
                      </a:lnTo>
                      <a:lnTo>
                        <a:pt x="948" y="1578"/>
                      </a:lnTo>
                      <a:lnTo>
                        <a:pt x="960" y="1586"/>
                      </a:lnTo>
                      <a:lnTo>
                        <a:pt x="960" y="1586"/>
                      </a:lnTo>
                      <a:lnTo>
                        <a:pt x="972" y="1590"/>
                      </a:lnTo>
                      <a:lnTo>
                        <a:pt x="978" y="1590"/>
                      </a:lnTo>
                      <a:lnTo>
                        <a:pt x="984" y="1588"/>
                      </a:lnTo>
                      <a:lnTo>
                        <a:pt x="984" y="1588"/>
                      </a:lnTo>
                      <a:lnTo>
                        <a:pt x="992" y="1586"/>
                      </a:lnTo>
                      <a:lnTo>
                        <a:pt x="998" y="1584"/>
                      </a:lnTo>
                      <a:lnTo>
                        <a:pt x="1006" y="1576"/>
                      </a:lnTo>
                      <a:lnTo>
                        <a:pt x="1006" y="1576"/>
                      </a:lnTo>
                      <a:lnTo>
                        <a:pt x="1010" y="1570"/>
                      </a:lnTo>
                      <a:lnTo>
                        <a:pt x="1012" y="1564"/>
                      </a:lnTo>
                      <a:lnTo>
                        <a:pt x="1014" y="1558"/>
                      </a:lnTo>
                      <a:lnTo>
                        <a:pt x="1014" y="1550"/>
                      </a:lnTo>
                      <a:lnTo>
                        <a:pt x="1014" y="1550"/>
                      </a:lnTo>
                      <a:lnTo>
                        <a:pt x="1000" y="1444"/>
                      </a:lnTo>
                      <a:lnTo>
                        <a:pt x="1000" y="1444"/>
                      </a:lnTo>
                      <a:lnTo>
                        <a:pt x="1044" y="1428"/>
                      </a:lnTo>
                      <a:lnTo>
                        <a:pt x="1044" y="1428"/>
                      </a:lnTo>
                      <a:lnTo>
                        <a:pt x="1100" y="1522"/>
                      </a:lnTo>
                      <a:lnTo>
                        <a:pt x="1100" y="1522"/>
                      </a:lnTo>
                      <a:lnTo>
                        <a:pt x="1104" y="1528"/>
                      </a:lnTo>
                      <a:lnTo>
                        <a:pt x="1108" y="1532"/>
                      </a:lnTo>
                      <a:lnTo>
                        <a:pt x="1120" y="1538"/>
                      </a:lnTo>
                      <a:lnTo>
                        <a:pt x="1120" y="1538"/>
                      </a:lnTo>
                      <a:lnTo>
                        <a:pt x="1132" y="1538"/>
                      </a:lnTo>
                      <a:lnTo>
                        <a:pt x="1140" y="1538"/>
                      </a:lnTo>
                      <a:lnTo>
                        <a:pt x="1146" y="1536"/>
                      </a:lnTo>
                      <a:lnTo>
                        <a:pt x="1146" y="1536"/>
                      </a:lnTo>
                      <a:lnTo>
                        <a:pt x="1152" y="1532"/>
                      </a:lnTo>
                      <a:lnTo>
                        <a:pt x="1156" y="1528"/>
                      </a:lnTo>
                      <a:lnTo>
                        <a:pt x="1164" y="1518"/>
                      </a:lnTo>
                      <a:lnTo>
                        <a:pt x="1164" y="1518"/>
                      </a:lnTo>
                      <a:lnTo>
                        <a:pt x="1168" y="1506"/>
                      </a:lnTo>
                      <a:lnTo>
                        <a:pt x="1168" y="1498"/>
                      </a:lnTo>
                      <a:lnTo>
                        <a:pt x="1166" y="1492"/>
                      </a:lnTo>
                      <a:lnTo>
                        <a:pt x="1166" y="1492"/>
                      </a:lnTo>
                      <a:lnTo>
                        <a:pt x="1130" y="1390"/>
                      </a:lnTo>
                      <a:lnTo>
                        <a:pt x="1130" y="1390"/>
                      </a:lnTo>
                      <a:lnTo>
                        <a:pt x="1170" y="1366"/>
                      </a:lnTo>
                      <a:lnTo>
                        <a:pt x="1170" y="1366"/>
                      </a:lnTo>
                      <a:lnTo>
                        <a:pt x="1244" y="1446"/>
                      </a:lnTo>
                      <a:lnTo>
                        <a:pt x="1244" y="1446"/>
                      </a:lnTo>
                      <a:lnTo>
                        <a:pt x="1248" y="1452"/>
                      </a:lnTo>
                      <a:lnTo>
                        <a:pt x="1254" y="1454"/>
                      </a:lnTo>
                      <a:lnTo>
                        <a:pt x="1266" y="1458"/>
                      </a:lnTo>
                      <a:lnTo>
                        <a:pt x="1266" y="1458"/>
                      </a:lnTo>
                      <a:lnTo>
                        <a:pt x="1280" y="1456"/>
                      </a:lnTo>
                      <a:lnTo>
                        <a:pt x="1286" y="1454"/>
                      </a:lnTo>
                      <a:lnTo>
                        <a:pt x="1292" y="1450"/>
                      </a:lnTo>
                      <a:lnTo>
                        <a:pt x="1292" y="1450"/>
                      </a:lnTo>
                      <a:lnTo>
                        <a:pt x="1298" y="1446"/>
                      </a:lnTo>
                      <a:lnTo>
                        <a:pt x="1302" y="1440"/>
                      </a:lnTo>
                      <a:lnTo>
                        <a:pt x="1306" y="1428"/>
                      </a:lnTo>
                      <a:lnTo>
                        <a:pt x="1306" y="1428"/>
                      </a:lnTo>
                      <a:lnTo>
                        <a:pt x="1308" y="1422"/>
                      </a:lnTo>
                      <a:lnTo>
                        <a:pt x="1306" y="1416"/>
                      </a:lnTo>
                      <a:lnTo>
                        <a:pt x="1306" y="1410"/>
                      </a:lnTo>
                      <a:lnTo>
                        <a:pt x="1302" y="1404"/>
                      </a:lnTo>
                      <a:lnTo>
                        <a:pt x="1302" y="1404"/>
                      </a:lnTo>
                      <a:lnTo>
                        <a:pt x="1246" y="1312"/>
                      </a:lnTo>
                      <a:lnTo>
                        <a:pt x="1246" y="1312"/>
                      </a:lnTo>
                      <a:lnTo>
                        <a:pt x="1280" y="1280"/>
                      </a:lnTo>
                      <a:lnTo>
                        <a:pt x="1280" y="1280"/>
                      </a:lnTo>
                      <a:lnTo>
                        <a:pt x="1368" y="1344"/>
                      </a:lnTo>
                      <a:lnTo>
                        <a:pt x="1368" y="1344"/>
                      </a:lnTo>
                      <a:lnTo>
                        <a:pt x="1374" y="1346"/>
                      </a:lnTo>
                      <a:lnTo>
                        <a:pt x="1380" y="1348"/>
                      </a:lnTo>
                      <a:lnTo>
                        <a:pt x="1394" y="1350"/>
                      </a:lnTo>
                      <a:lnTo>
                        <a:pt x="1394" y="1350"/>
                      </a:lnTo>
                      <a:lnTo>
                        <a:pt x="1406" y="1346"/>
                      </a:lnTo>
                      <a:lnTo>
                        <a:pt x="1412" y="1342"/>
                      </a:lnTo>
                      <a:lnTo>
                        <a:pt x="1416" y="1336"/>
                      </a:lnTo>
                      <a:lnTo>
                        <a:pt x="1416" y="1336"/>
                      </a:lnTo>
                      <a:lnTo>
                        <a:pt x="1420" y="1332"/>
                      </a:lnTo>
                      <a:lnTo>
                        <a:pt x="1424" y="1326"/>
                      </a:lnTo>
                      <a:lnTo>
                        <a:pt x="1426" y="1312"/>
                      </a:lnTo>
                      <a:lnTo>
                        <a:pt x="1426" y="1312"/>
                      </a:lnTo>
                      <a:lnTo>
                        <a:pt x="1424" y="1300"/>
                      </a:lnTo>
                      <a:lnTo>
                        <a:pt x="1422" y="1294"/>
                      </a:lnTo>
                      <a:lnTo>
                        <a:pt x="1418" y="1288"/>
                      </a:lnTo>
                      <a:lnTo>
                        <a:pt x="1418" y="1288"/>
                      </a:lnTo>
                      <a:lnTo>
                        <a:pt x="1342" y="1210"/>
                      </a:lnTo>
                      <a:lnTo>
                        <a:pt x="1342" y="1210"/>
                      </a:lnTo>
                      <a:lnTo>
                        <a:pt x="1370" y="1172"/>
                      </a:lnTo>
                      <a:lnTo>
                        <a:pt x="1370" y="1172"/>
                      </a:lnTo>
                      <a:lnTo>
                        <a:pt x="1470" y="1216"/>
                      </a:lnTo>
                      <a:lnTo>
                        <a:pt x="1470" y="1216"/>
                      </a:lnTo>
                      <a:lnTo>
                        <a:pt x="1476" y="1218"/>
                      </a:lnTo>
                      <a:lnTo>
                        <a:pt x="1482" y="1218"/>
                      </a:lnTo>
                      <a:lnTo>
                        <a:pt x="1496" y="1216"/>
                      </a:lnTo>
                      <a:lnTo>
                        <a:pt x="1496" y="1216"/>
                      </a:lnTo>
                      <a:lnTo>
                        <a:pt x="1506" y="1210"/>
                      </a:lnTo>
                      <a:lnTo>
                        <a:pt x="1512" y="1206"/>
                      </a:lnTo>
                      <a:lnTo>
                        <a:pt x="1516" y="1200"/>
                      </a:lnTo>
                      <a:lnTo>
                        <a:pt x="1516" y="1200"/>
                      </a:lnTo>
                      <a:lnTo>
                        <a:pt x="1518" y="1194"/>
                      </a:lnTo>
                      <a:lnTo>
                        <a:pt x="1520" y="1188"/>
                      </a:lnTo>
                      <a:lnTo>
                        <a:pt x="1520" y="1174"/>
                      </a:lnTo>
                      <a:lnTo>
                        <a:pt x="1520" y="1174"/>
                      </a:lnTo>
                      <a:lnTo>
                        <a:pt x="1518" y="1168"/>
                      </a:lnTo>
                      <a:lnTo>
                        <a:pt x="1514" y="1162"/>
                      </a:lnTo>
                      <a:lnTo>
                        <a:pt x="1510" y="1158"/>
                      </a:lnTo>
                      <a:lnTo>
                        <a:pt x="1506" y="1152"/>
                      </a:lnTo>
                      <a:lnTo>
                        <a:pt x="1506" y="1152"/>
                      </a:lnTo>
                      <a:lnTo>
                        <a:pt x="1416" y="1092"/>
                      </a:lnTo>
                      <a:lnTo>
                        <a:pt x="1416" y="1092"/>
                      </a:lnTo>
                      <a:lnTo>
                        <a:pt x="1434" y="1048"/>
                      </a:lnTo>
                      <a:lnTo>
                        <a:pt x="1434" y="1048"/>
                      </a:lnTo>
                      <a:lnTo>
                        <a:pt x="1542" y="1072"/>
                      </a:lnTo>
                      <a:lnTo>
                        <a:pt x="1542" y="1072"/>
                      </a:lnTo>
                      <a:lnTo>
                        <a:pt x="1548" y="1072"/>
                      </a:lnTo>
                      <a:lnTo>
                        <a:pt x="1554" y="1072"/>
                      </a:lnTo>
                      <a:lnTo>
                        <a:pt x="1566" y="1066"/>
                      </a:lnTo>
                      <a:lnTo>
                        <a:pt x="1566" y="1066"/>
                      </a:lnTo>
                      <a:lnTo>
                        <a:pt x="1576" y="1058"/>
                      </a:lnTo>
                      <a:lnTo>
                        <a:pt x="1580" y="1052"/>
                      </a:lnTo>
                      <a:lnTo>
                        <a:pt x="1582" y="1046"/>
                      </a:lnTo>
                      <a:lnTo>
                        <a:pt x="1582" y="1046"/>
                      </a:lnTo>
                      <a:lnTo>
                        <a:pt x="1584" y="1040"/>
                      </a:lnTo>
                      <a:lnTo>
                        <a:pt x="1584" y="1032"/>
                      </a:lnTo>
                      <a:lnTo>
                        <a:pt x="1582" y="1020"/>
                      </a:lnTo>
                      <a:lnTo>
                        <a:pt x="1582" y="1020"/>
                      </a:lnTo>
                      <a:lnTo>
                        <a:pt x="1574" y="1010"/>
                      </a:lnTo>
                      <a:lnTo>
                        <a:pt x="1570" y="1006"/>
                      </a:lnTo>
                      <a:lnTo>
                        <a:pt x="1564" y="1002"/>
                      </a:lnTo>
                      <a:lnTo>
                        <a:pt x="1564" y="1002"/>
                      </a:lnTo>
                      <a:lnTo>
                        <a:pt x="1462" y="960"/>
                      </a:lnTo>
                      <a:lnTo>
                        <a:pt x="1462" y="960"/>
                      </a:lnTo>
                      <a:lnTo>
                        <a:pt x="1472" y="914"/>
                      </a:lnTo>
                      <a:lnTo>
                        <a:pt x="1472" y="914"/>
                      </a:lnTo>
                      <a:lnTo>
                        <a:pt x="1582" y="9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2" name="Freeform 100"/>
                <p:cNvSpPr>
                  <a:spLocks/>
                </p:cNvSpPr>
                <p:nvPr/>
              </p:nvSpPr>
              <p:spPr bwMode="auto">
                <a:xfrm>
                  <a:off x="8543" y="1694"/>
                  <a:ext cx="1074" cy="1064"/>
                </a:xfrm>
                <a:custGeom>
                  <a:avLst/>
                  <a:gdLst>
                    <a:gd name="T0" fmla="*/ 460 w 1074"/>
                    <a:gd name="T1" fmla="*/ 1058 h 1064"/>
                    <a:gd name="T2" fmla="*/ 380 w 1074"/>
                    <a:gd name="T3" fmla="*/ 1040 h 1064"/>
                    <a:gd name="T4" fmla="*/ 306 w 1074"/>
                    <a:gd name="T5" fmla="*/ 1012 h 1064"/>
                    <a:gd name="T6" fmla="*/ 238 w 1074"/>
                    <a:gd name="T7" fmla="*/ 972 h 1064"/>
                    <a:gd name="T8" fmla="*/ 178 w 1074"/>
                    <a:gd name="T9" fmla="*/ 926 h 1064"/>
                    <a:gd name="T10" fmla="*/ 124 w 1074"/>
                    <a:gd name="T11" fmla="*/ 870 h 1064"/>
                    <a:gd name="T12" fmla="*/ 80 w 1074"/>
                    <a:gd name="T13" fmla="*/ 808 h 1064"/>
                    <a:gd name="T14" fmla="*/ 44 w 1074"/>
                    <a:gd name="T15" fmla="*/ 740 h 1064"/>
                    <a:gd name="T16" fmla="*/ 18 w 1074"/>
                    <a:gd name="T17" fmla="*/ 666 h 1064"/>
                    <a:gd name="T18" fmla="*/ 4 w 1074"/>
                    <a:gd name="T19" fmla="*/ 588 h 1064"/>
                    <a:gd name="T20" fmla="*/ 2 w 1074"/>
                    <a:gd name="T21" fmla="*/ 508 h 1064"/>
                    <a:gd name="T22" fmla="*/ 6 w 1074"/>
                    <a:gd name="T23" fmla="*/ 454 h 1064"/>
                    <a:gd name="T24" fmla="*/ 24 w 1074"/>
                    <a:gd name="T25" fmla="*/ 376 h 1064"/>
                    <a:gd name="T26" fmla="*/ 52 w 1074"/>
                    <a:gd name="T27" fmla="*/ 302 h 1064"/>
                    <a:gd name="T28" fmla="*/ 92 w 1074"/>
                    <a:gd name="T29" fmla="*/ 234 h 1064"/>
                    <a:gd name="T30" fmla="*/ 140 w 1074"/>
                    <a:gd name="T31" fmla="*/ 174 h 1064"/>
                    <a:gd name="T32" fmla="*/ 196 w 1074"/>
                    <a:gd name="T33" fmla="*/ 122 h 1064"/>
                    <a:gd name="T34" fmla="*/ 258 w 1074"/>
                    <a:gd name="T35" fmla="*/ 78 h 1064"/>
                    <a:gd name="T36" fmla="*/ 328 w 1074"/>
                    <a:gd name="T37" fmla="*/ 42 h 1064"/>
                    <a:gd name="T38" fmla="*/ 402 w 1074"/>
                    <a:gd name="T39" fmla="*/ 18 h 1064"/>
                    <a:gd name="T40" fmla="*/ 480 w 1074"/>
                    <a:gd name="T41" fmla="*/ 4 h 1064"/>
                    <a:gd name="T42" fmla="*/ 560 w 1074"/>
                    <a:gd name="T43" fmla="*/ 0 h 1064"/>
                    <a:gd name="T44" fmla="*/ 616 w 1074"/>
                    <a:gd name="T45" fmla="*/ 6 h 1064"/>
                    <a:gd name="T46" fmla="*/ 694 w 1074"/>
                    <a:gd name="T47" fmla="*/ 24 h 1064"/>
                    <a:gd name="T48" fmla="*/ 768 w 1074"/>
                    <a:gd name="T49" fmla="*/ 52 h 1064"/>
                    <a:gd name="T50" fmla="*/ 836 w 1074"/>
                    <a:gd name="T51" fmla="*/ 90 h 1064"/>
                    <a:gd name="T52" fmla="*/ 898 w 1074"/>
                    <a:gd name="T53" fmla="*/ 138 h 1064"/>
                    <a:gd name="T54" fmla="*/ 952 w 1074"/>
                    <a:gd name="T55" fmla="*/ 194 h 1064"/>
                    <a:gd name="T56" fmla="*/ 996 w 1074"/>
                    <a:gd name="T57" fmla="*/ 256 h 1064"/>
                    <a:gd name="T58" fmla="*/ 1032 w 1074"/>
                    <a:gd name="T59" fmla="*/ 324 h 1064"/>
                    <a:gd name="T60" fmla="*/ 1058 w 1074"/>
                    <a:gd name="T61" fmla="*/ 398 h 1064"/>
                    <a:gd name="T62" fmla="*/ 1072 w 1074"/>
                    <a:gd name="T63" fmla="*/ 476 h 1064"/>
                    <a:gd name="T64" fmla="*/ 1074 w 1074"/>
                    <a:gd name="T65" fmla="*/ 556 h 1064"/>
                    <a:gd name="T66" fmla="*/ 1068 w 1074"/>
                    <a:gd name="T67" fmla="*/ 610 h 1064"/>
                    <a:gd name="T68" fmla="*/ 1052 w 1074"/>
                    <a:gd name="T69" fmla="*/ 688 h 1064"/>
                    <a:gd name="T70" fmla="*/ 1022 w 1074"/>
                    <a:gd name="T71" fmla="*/ 762 h 1064"/>
                    <a:gd name="T72" fmla="*/ 984 w 1074"/>
                    <a:gd name="T73" fmla="*/ 830 h 1064"/>
                    <a:gd name="T74" fmla="*/ 936 w 1074"/>
                    <a:gd name="T75" fmla="*/ 890 h 1064"/>
                    <a:gd name="T76" fmla="*/ 880 w 1074"/>
                    <a:gd name="T77" fmla="*/ 942 h 1064"/>
                    <a:gd name="T78" fmla="*/ 818 w 1074"/>
                    <a:gd name="T79" fmla="*/ 986 h 1064"/>
                    <a:gd name="T80" fmla="*/ 748 w 1074"/>
                    <a:gd name="T81" fmla="*/ 1022 h 1064"/>
                    <a:gd name="T82" fmla="*/ 674 w 1074"/>
                    <a:gd name="T83" fmla="*/ 1046 h 1064"/>
                    <a:gd name="T84" fmla="*/ 596 w 1074"/>
                    <a:gd name="T85" fmla="*/ 1060 h 1064"/>
                    <a:gd name="T86" fmla="*/ 514 w 1074"/>
                    <a:gd name="T87" fmla="*/ 106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4" h="1064">
                      <a:moveTo>
                        <a:pt x="488" y="1062"/>
                      </a:moveTo>
                      <a:lnTo>
                        <a:pt x="488" y="1062"/>
                      </a:lnTo>
                      <a:lnTo>
                        <a:pt x="460" y="1058"/>
                      </a:lnTo>
                      <a:lnTo>
                        <a:pt x="432" y="1054"/>
                      </a:lnTo>
                      <a:lnTo>
                        <a:pt x="406" y="1048"/>
                      </a:lnTo>
                      <a:lnTo>
                        <a:pt x="380" y="1040"/>
                      </a:lnTo>
                      <a:lnTo>
                        <a:pt x="356" y="1032"/>
                      </a:lnTo>
                      <a:lnTo>
                        <a:pt x="330" y="1022"/>
                      </a:lnTo>
                      <a:lnTo>
                        <a:pt x="306" y="1012"/>
                      </a:lnTo>
                      <a:lnTo>
                        <a:pt x="284" y="1000"/>
                      </a:lnTo>
                      <a:lnTo>
                        <a:pt x="260" y="986"/>
                      </a:lnTo>
                      <a:lnTo>
                        <a:pt x="238" y="972"/>
                      </a:lnTo>
                      <a:lnTo>
                        <a:pt x="218" y="958"/>
                      </a:lnTo>
                      <a:lnTo>
                        <a:pt x="198" y="942"/>
                      </a:lnTo>
                      <a:lnTo>
                        <a:pt x="178" y="926"/>
                      </a:lnTo>
                      <a:lnTo>
                        <a:pt x="158" y="908"/>
                      </a:lnTo>
                      <a:lnTo>
                        <a:pt x="140" y="890"/>
                      </a:lnTo>
                      <a:lnTo>
                        <a:pt x="124" y="870"/>
                      </a:lnTo>
                      <a:lnTo>
                        <a:pt x="108" y="850"/>
                      </a:lnTo>
                      <a:lnTo>
                        <a:pt x="94" y="830"/>
                      </a:lnTo>
                      <a:lnTo>
                        <a:pt x="80" y="808"/>
                      </a:lnTo>
                      <a:lnTo>
                        <a:pt x="66" y="786"/>
                      </a:lnTo>
                      <a:lnTo>
                        <a:pt x="54" y="762"/>
                      </a:lnTo>
                      <a:lnTo>
                        <a:pt x="44" y="740"/>
                      </a:lnTo>
                      <a:lnTo>
                        <a:pt x="34" y="716"/>
                      </a:lnTo>
                      <a:lnTo>
                        <a:pt x="26" y="690"/>
                      </a:lnTo>
                      <a:lnTo>
                        <a:pt x="18" y="666"/>
                      </a:lnTo>
                      <a:lnTo>
                        <a:pt x="12" y="640"/>
                      </a:lnTo>
                      <a:lnTo>
                        <a:pt x="8" y="614"/>
                      </a:lnTo>
                      <a:lnTo>
                        <a:pt x="4" y="588"/>
                      </a:lnTo>
                      <a:lnTo>
                        <a:pt x="2" y="562"/>
                      </a:lnTo>
                      <a:lnTo>
                        <a:pt x="0" y="536"/>
                      </a:lnTo>
                      <a:lnTo>
                        <a:pt x="2" y="508"/>
                      </a:lnTo>
                      <a:lnTo>
                        <a:pt x="4" y="480"/>
                      </a:lnTo>
                      <a:lnTo>
                        <a:pt x="4" y="480"/>
                      </a:lnTo>
                      <a:lnTo>
                        <a:pt x="6" y="454"/>
                      </a:lnTo>
                      <a:lnTo>
                        <a:pt x="12" y="426"/>
                      </a:lnTo>
                      <a:lnTo>
                        <a:pt x="18" y="400"/>
                      </a:lnTo>
                      <a:lnTo>
                        <a:pt x="24" y="376"/>
                      </a:lnTo>
                      <a:lnTo>
                        <a:pt x="32" y="350"/>
                      </a:lnTo>
                      <a:lnTo>
                        <a:pt x="42" y="326"/>
                      </a:lnTo>
                      <a:lnTo>
                        <a:pt x="52" y="302"/>
                      </a:lnTo>
                      <a:lnTo>
                        <a:pt x="64" y="278"/>
                      </a:lnTo>
                      <a:lnTo>
                        <a:pt x="78" y="256"/>
                      </a:lnTo>
                      <a:lnTo>
                        <a:pt x="92" y="234"/>
                      </a:lnTo>
                      <a:lnTo>
                        <a:pt x="106" y="214"/>
                      </a:lnTo>
                      <a:lnTo>
                        <a:pt x="122" y="194"/>
                      </a:lnTo>
                      <a:lnTo>
                        <a:pt x="140" y="174"/>
                      </a:lnTo>
                      <a:lnTo>
                        <a:pt x="158" y="156"/>
                      </a:lnTo>
                      <a:lnTo>
                        <a:pt x="176" y="138"/>
                      </a:lnTo>
                      <a:lnTo>
                        <a:pt x="196" y="122"/>
                      </a:lnTo>
                      <a:lnTo>
                        <a:pt x="216" y="106"/>
                      </a:lnTo>
                      <a:lnTo>
                        <a:pt x="236" y="90"/>
                      </a:lnTo>
                      <a:lnTo>
                        <a:pt x="258" y="78"/>
                      </a:lnTo>
                      <a:lnTo>
                        <a:pt x="280" y="64"/>
                      </a:lnTo>
                      <a:lnTo>
                        <a:pt x="304" y="52"/>
                      </a:lnTo>
                      <a:lnTo>
                        <a:pt x="328" y="42"/>
                      </a:lnTo>
                      <a:lnTo>
                        <a:pt x="352" y="32"/>
                      </a:lnTo>
                      <a:lnTo>
                        <a:pt x="376" y="24"/>
                      </a:lnTo>
                      <a:lnTo>
                        <a:pt x="402" y="18"/>
                      </a:lnTo>
                      <a:lnTo>
                        <a:pt x="426" y="12"/>
                      </a:lnTo>
                      <a:lnTo>
                        <a:pt x="454" y="6"/>
                      </a:lnTo>
                      <a:lnTo>
                        <a:pt x="480" y="4"/>
                      </a:lnTo>
                      <a:lnTo>
                        <a:pt x="506" y="0"/>
                      </a:lnTo>
                      <a:lnTo>
                        <a:pt x="534" y="0"/>
                      </a:lnTo>
                      <a:lnTo>
                        <a:pt x="560" y="0"/>
                      </a:lnTo>
                      <a:lnTo>
                        <a:pt x="588" y="2"/>
                      </a:lnTo>
                      <a:lnTo>
                        <a:pt x="588" y="2"/>
                      </a:lnTo>
                      <a:lnTo>
                        <a:pt x="616" y="6"/>
                      </a:lnTo>
                      <a:lnTo>
                        <a:pt x="642" y="10"/>
                      </a:lnTo>
                      <a:lnTo>
                        <a:pt x="670" y="16"/>
                      </a:lnTo>
                      <a:lnTo>
                        <a:pt x="694" y="24"/>
                      </a:lnTo>
                      <a:lnTo>
                        <a:pt x="720" y="32"/>
                      </a:lnTo>
                      <a:lnTo>
                        <a:pt x="744" y="42"/>
                      </a:lnTo>
                      <a:lnTo>
                        <a:pt x="768" y="52"/>
                      </a:lnTo>
                      <a:lnTo>
                        <a:pt x="792" y="64"/>
                      </a:lnTo>
                      <a:lnTo>
                        <a:pt x="814" y="78"/>
                      </a:lnTo>
                      <a:lnTo>
                        <a:pt x="836" y="90"/>
                      </a:lnTo>
                      <a:lnTo>
                        <a:pt x="858" y="106"/>
                      </a:lnTo>
                      <a:lnTo>
                        <a:pt x="878" y="122"/>
                      </a:lnTo>
                      <a:lnTo>
                        <a:pt x="898" y="138"/>
                      </a:lnTo>
                      <a:lnTo>
                        <a:pt x="916" y="156"/>
                      </a:lnTo>
                      <a:lnTo>
                        <a:pt x="934" y="174"/>
                      </a:lnTo>
                      <a:lnTo>
                        <a:pt x="952" y="194"/>
                      </a:lnTo>
                      <a:lnTo>
                        <a:pt x="968" y="214"/>
                      </a:lnTo>
                      <a:lnTo>
                        <a:pt x="982" y="234"/>
                      </a:lnTo>
                      <a:lnTo>
                        <a:pt x="996" y="256"/>
                      </a:lnTo>
                      <a:lnTo>
                        <a:pt x="1010" y="278"/>
                      </a:lnTo>
                      <a:lnTo>
                        <a:pt x="1022" y="302"/>
                      </a:lnTo>
                      <a:lnTo>
                        <a:pt x="1032" y="324"/>
                      </a:lnTo>
                      <a:lnTo>
                        <a:pt x="1042" y="348"/>
                      </a:lnTo>
                      <a:lnTo>
                        <a:pt x="1050" y="374"/>
                      </a:lnTo>
                      <a:lnTo>
                        <a:pt x="1058" y="398"/>
                      </a:lnTo>
                      <a:lnTo>
                        <a:pt x="1064" y="424"/>
                      </a:lnTo>
                      <a:lnTo>
                        <a:pt x="1068" y="450"/>
                      </a:lnTo>
                      <a:lnTo>
                        <a:pt x="1072" y="476"/>
                      </a:lnTo>
                      <a:lnTo>
                        <a:pt x="1074" y="502"/>
                      </a:lnTo>
                      <a:lnTo>
                        <a:pt x="1074" y="528"/>
                      </a:lnTo>
                      <a:lnTo>
                        <a:pt x="1074" y="556"/>
                      </a:lnTo>
                      <a:lnTo>
                        <a:pt x="1072" y="584"/>
                      </a:lnTo>
                      <a:lnTo>
                        <a:pt x="1072" y="584"/>
                      </a:lnTo>
                      <a:lnTo>
                        <a:pt x="1068" y="610"/>
                      </a:lnTo>
                      <a:lnTo>
                        <a:pt x="1064" y="636"/>
                      </a:lnTo>
                      <a:lnTo>
                        <a:pt x="1058" y="664"/>
                      </a:lnTo>
                      <a:lnTo>
                        <a:pt x="1052" y="688"/>
                      </a:lnTo>
                      <a:lnTo>
                        <a:pt x="1042" y="714"/>
                      </a:lnTo>
                      <a:lnTo>
                        <a:pt x="1034" y="738"/>
                      </a:lnTo>
                      <a:lnTo>
                        <a:pt x="1022" y="762"/>
                      </a:lnTo>
                      <a:lnTo>
                        <a:pt x="1010" y="784"/>
                      </a:lnTo>
                      <a:lnTo>
                        <a:pt x="998" y="808"/>
                      </a:lnTo>
                      <a:lnTo>
                        <a:pt x="984" y="830"/>
                      </a:lnTo>
                      <a:lnTo>
                        <a:pt x="968" y="850"/>
                      </a:lnTo>
                      <a:lnTo>
                        <a:pt x="952" y="870"/>
                      </a:lnTo>
                      <a:lnTo>
                        <a:pt x="936" y="890"/>
                      </a:lnTo>
                      <a:lnTo>
                        <a:pt x="918" y="908"/>
                      </a:lnTo>
                      <a:lnTo>
                        <a:pt x="900" y="926"/>
                      </a:lnTo>
                      <a:lnTo>
                        <a:pt x="880" y="942"/>
                      </a:lnTo>
                      <a:lnTo>
                        <a:pt x="860" y="958"/>
                      </a:lnTo>
                      <a:lnTo>
                        <a:pt x="838" y="972"/>
                      </a:lnTo>
                      <a:lnTo>
                        <a:pt x="818" y="986"/>
                      </a:lnTo>
                      <a:lnTo>
                        <a:pt x="794" y="1000"/>
                      </a:lnTo>
                      <a:lnTo>
                        <a:pt x="772" y="1010"/>
                      </a:lnTo>
                      <a:lnTo>
                        <a:pt x="748" y="1022"/>
                      </a:lnTo>
                      <a:lnTo>
                        <a:pt x="724" y="1032"/>
                      </a:lnTo>
                      <a:lnTo>
                        <a:pt x="700" y="1040"/>
                      </a:lnTo>
                      <a:lnTo>
                        <a:pt x="674" y="1046"/>
                      </a:lnTo>
                      <a:lnTo>
                        <a:pt x="648" y="1052"/>
                      </a:lnTo>
                      <a:lnTo>
                        <a:pt x="622" y="1058"/>
                      </a:lnTo>
                      <a:lnTo>
                        <a:pt x="596" y="1060"/>
                      </a:lnTo>
                      <a:lnTo>
                        <a:pt x="570" y="1062"/>
                      </a:lnTo>
                      <a:lnTo>
                        <a:pt x="542" y="1064"/>
                      </a:lnTo>
                      <a:lnTo>
                        <a:pt x="514" y="1064"/>
                      </a:lnTo>
                      <a:lnTo>
                        <a:pt x="488" y="10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3" name="Freeform 101"/>
                <p:cNvSpPr>
                  <a:spLocks/>
                </p:cNvSpPr>
                <p:nvPr/>
              </p:nvSpPr>
              <p:spPr bwMode="auto">
                <a:xfrm>
                  <a:off x="6515" y="2374"/>
                  <a:ext cx="24" cy="40"/>
                </a:xfrm>
                <a:custGeom>
                  <a:avLst/>
                  <a:gdLst>
                    <a:gd name="T0" fmla="*/ 0 w 24"/>
                    <a:gd name="T1" fmla="*/ 0 h 40"/>
                    <a:gd name="T2" fmla="*/ 10 w 24"/>
                    <a:gd name="T3" fmla="*/ 40 h 40"/>
                    <a:gd name="T4" fmla="*/ 10 w 24"/>
                    <a:gd name="T5" fmla="*/ 40 h 40"/>
                    <a:gd name="T6" fmla="*/ 16 w 24"/>
                    <a:gd name="T7" fmla="*/ 36 h 40"/>
                    <a:gd name="T8" fmla="*/ 20 w 24"/>
                    <a:gd name="T9" fmla="*/ 30 h 40"/>
                    <a:gd name="T10" fmla="*/ 24 w 24"/>
                    <a:gd name="T11" fmla="*/ 24 h 40"/>
                    <a:gd name="T12" fmla="*/ 22 w 24"/>
                    <a:gd name="T13" fmla="*/ 16 h 40"/>
                    <a:gd name="T14" fmla="*/ 22 w 24"/>
                    <a:gd name="T15" fmla="*/ 16 h 40"/>
                    <a:gd name="T16" fmla="*/ 20 w 24"/>
                    <a:gd name="T17" fmla="*/ 10 h 40"/>
                    <a:gd name="T18" fmla="*/ 14 w 24"/>
                    <a:gd name="T19" fmla="*/ 4 h 40"/>
                    <a:gd name="T20" fmla="*/ 8 w 24"/>
                    <a:gd name="T21" fmla="*/ 0 h 40"/>
                    <a:gd name="T22" fmla="*/ 0 w 24"/>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0">
                      <a:moveTo>
                        <a:pt x="0" y="0"/>
                      </a:moveTo>
                      <a:lnTo>
                        <a:pt x="10" y="40"/>
                      </a:lnTo>
                      <a:lnTo>
                        <a:pt x="10" y="40"/>
                      </a:lnTo>
                      <a:lnTo>
                        <a:pt x="16" y="36"/>
                      </a:lnTo>
                      <a:lnTo>
                        <a:pt x="20" y="30"/>
                      </a:lnTo>
                      <a:lnTo>
                        <a:pt x="24" y="24"/>
                      </a:lnTo>
                      <a:lnTo>
                        <a:pt x="22" y="16"/>
                      </a:lnTo>
                      <a:lnTo>
                        <a:pt x="22" y="16"/>
                      </a:lnTo>
                      <a:lnTo>
                        <a:pt x="20" y="10"/>
                      </a:lnTo>
                      <a:lnTo>
                        <a:pt x="14" y="4"/>
                      </a:lnTo>
                      <a:lnTo>
                        <a:pt x="8" y="0"/>
                      </a:lnTo>
                      <a:lnTo>
                        <a:pt x="0"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4" name="Freeform 102"/>
                <p:cNvSpPr>
                  <a:spLocks/>
                </p:cNvSpPr>
                <p:nvPr/>
              </p:nvSpPr>
              <p:spPr bwMode="auto">
                <a:xfrm>
                  <a:off x="6515" y="2374"/>
                  <a:ext cx="24" cy="40"/>
                </a:xfrm>
                <a:custGeom>
                  <a:avLst/>
                  <a:gdLst>
                    <a:gd name="T0" fmla="*/ 0 w 24"/>
                    <a:gd name="T1" fmla="*/ 0 h 40"/>
                    <a:gd name="T2" fmla="*/ 10 w 24"/>
                    <a:gd name="T3" fmla="*/ 40 h 40"/>
                    <a:gd name="T4" fmla="*/ 10 w 24"/>
                    <a:gd name="T5" fmla="*/ 40 h 40"/>
                    <a:gd name="T6" fmla="*/ 16 w 24"/>
                    <a:gd name="T7" fmla="*/ 36 h 40"/>
                    <a:gd name="T8" fmla="*/ 20 w 24"/>
                    <a:gd name="T9" fmla="*/ 30 h 40"/>
                    <a:gd name="T10" fmla="*/ 24 w 24"/>
                    <a:gd name="T11" fmla="*/ 24 h 40"/>
                    <a:gd name="T12" fmla="*/ 22 w 24"/>
                    <a:gd name="T13" fmla="*/ 16 h 40"/>
                    <a:gd name="T14" fmla="*/ 22 w 24"/>
                    <a:gd name="T15" fmla="*/ 16 h 40"/>
                    <a:gd name="T16" fmla="*/ 20 w 24"/>
                    <a:gd name="T17" fmla="*/ 10 h 40"/>
                    <a:gd name="T18" fmla="*/ 14 w 24"/>
                    <a:gd name="T19" fmla="*/ 4 h 40"/>
                    <a:gd name="T20" fmla="*/ 8 w 24"/>
                    <a:gd name="T21" fmla="*/ 0 h 40"/>
                    <a:gd name="T22" fmla="*/ 0 w 24"/>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0">
                      <a:moveTo>
                        <a:pt x="0" y="0"/>
                      </a:moveTo>
                      <a:lnTo>
                        <a:pt x="10" y="40"/>
                      </a:lnTo>
                      <a:lnTo>
                        <a:pt x="10" y="40"/>
                      </a:lnTo>
                      <a:lnTo>
                        <a:pt x="16" y="36"/>
                      </a:lnTo>
                      <a:lnTo>
                        <a:pt x="20" y="30"/>
                      </a:lnTo>
                      <a:lnTo>
                        <a:pt x="24" y="24"/>
                      </a:lnTo>
                      <a:lnTo>
                        <a:pt x="22" y="16"/>
                      </a:lnTo>
                      <a:lnTo>
                        <a:pt x="22" y="16"/>
                      </a:lnTo>
                      <a:lnTo>
                        <a:pt x="20" y="10"/>
                      </a:lnTo>
                      <a:lnTo>
                        <a:pt x="14" y="4"/>
                      </a:lnTo>
                      <a:lnTo>
                        <a:pt x="8"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5" name="Freeform 103"/>
                <p:cNvSpPr>
                  <a:spLocks/>
                </p:cNvSpPr>
                <p:nvPr/>
              </p:nvSpPr>
              <p:spPr bwMode="auto">
                <a:xfrm>
                  <a:off x="6497" y="2376"/>
                  <a:ext cx="24" cy="38"/>
                </a:xfrm>
                <a:custGeom>
                  <a:avLst/>
                  <a:gdLst>
                    <a:gd name="T0" fmla="*/ 0 w 24"/>
                    <a:gd name="T1" fmla="*/ 22 h 38"/>
                    <a:gd name="T2" fmla="*/ 0 w 24"/>
                    <a:gd name="T3" fmla="*/ 22 h 38"/>
                    <a:gd name="T4" fmla="*/ 4 w 24"/>
                    <a:gd name="T5" fmla="*/ 30 h 38"/>
                    <a:gd name="T6" fmla="*/ 8 w 24"/>
                    <a:gd name="T7" fmla="*/ 34 h 38"/>
                    <a:gd name="T8" fmla="*/ 16 w 24"/>
                    <a:gd name="T9" fmla="*/ 38 h 38"/>
                    <a:gd name="T10" fmla="*/ 24 w 24"/>
                    <a:gd name="T11" fmla="*/ 38 h 38"/>
                    <a:gd name="T12" fmla="*/ 14 w 24"/>
                    <a:gd name="T13" fmla="*/ 0 h 38"/>
                    <a:gd name="T14" fmla="*/ 14 w 24"/>
                    <a:gd name="T15" fmla="*/ 0 h 38"/>
                    <a:gd name="T16" fmla="*/ 8 w 24"/>
                    <a:gd name="T17" fmla="*/ 2 h 38"/>
                    <a:gd name="T18" fmla="*/ 4 w 24"/>
                    <a:gd name="T19" fmla="*/ 8 h 38"/>
                    <a:gd name="T20" fmla="*/ 0 w 24"/>
                    <a:gd name="T21" fmla="*/ 14 h 38"/>
                    <a:gd name="T22" fmla="*/ 0 w 24"/>
                    <a:gd name="T23"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8">
                      <a:moveTo>
                        <a:pt x="0" y="22"/>
                      </a:moveTo>
                      <a:lnTo>
                        <a:pt x="0" y="22"/>
                      </a:lnTo>
                      <a:lnTo>
                        <a:pt x="4" y="30"/>
                      </a:lnTo>
                      <a:lnTo>
                        <a:pt x="8" y="34"/>
                      </a:lnTo>
                      <a:lnTo>
                        <a:pt x="16" y="38"/>
                      </a:lnTo>
                      <a:lnTo>
                        <a:pt x="24" y="38"/>
                      </a:lnTo>
                      <a:lnTo>
                        <a:pt x="14" y="0"/>
                      </a:lnTo>
                      <a:lnTo>
                        <a:pt x="14" y="0"/>
                      </a:lnTo>
                      <a:lnTo>
                        <a:pt x="8" y="2"/>
                      </a:lnTo>
                      <a:lnTo>
                        <a:pt x="4" y="8"/>
                      </a:lnTo>
                      <a:lnTo>
                        <a:pt x="0" y="14"/>
                      </a:lnTo>
                      <a:lnTo>
                        <a:pt x="0" y="2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6" name="Freeform 104"/>
                <p:cNvSpPr>
                  <a:spLocks/>
                </p:cNvSpPr>
                <p:nvPr/>
              </p:nvSpPr>
              <p:spPr bwMode="auto">
                <a:xfrm>
                  <a:off x="6497" y="2376"/>
                  <a:ext cx="24" cy="38"/>
                </a:xfrm>
                <a:custGeom>
                  <a:avLst/>
                  <a:gdLst>
                    <a:gd name="T0" fmla="*/ 0 w 24"/>
                    <a:gd name="T1" fmla="*/ 22 h 38"/>
                    <a:gd name="T2" fmla="*/ 0 w 24"/>
                    <a:gd name="T3" fmla="*/ 22 h 38"/>
                    <a:gd name="T4" fmla="*/ 4 w 24"/>
                    <a:gd name="T5" fmla="*/ 30 h 38"/>
                    <a:gd name="T6" fmla="*/ 8 w 24"/>
                    <a:gd name="T7" fmla="*/ 34 h 38"/>
                    <a:gd name="T8" fmla="*/ 16 w 24"/>
                    <a:gd name="T9" fmla="*/ 38 h 38"/>
                    <a:gd name="T10" fmla="*/ 24 w 24"/>
                    <a:gd name="T11" fmla="*/ 38 h 38"/>
                    <a:gd name="T12" fmla="*/ 14 w 24"/>
                    <a:gd name="T13" fmla="*/ 0 h 38"/>
                    <a:gd name="T14" fmla="*/ 14 w 24"/>
                    <a:gd name="T15" fmla="*/ 0 h 38"/>
                    <a:gd name="T16" fmla="*/ 8 w 24"/>
                    <a:gd name="T17" fmla="*/ 2 h 38"/>
                    <a:gd name="T18" fmla="*/ 4 w 24"/>
                    <a:gd name="T19" fmla="*/ 8 h 38"/>
                    <a:gd name="T20" fmla="*/ 0 w 24"/>
                    <a:gd name="T21" fmla="*/ 14 h 38"/>
                    <a:gd name="T22" fmla="*/ 0 w 24"/>
                    <a:gd name="T23"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8">
                      <a:moveTo>
                        <a:pt x="0" y="22"/>
                      </a:moveTo>
                      <a:lnTo>
                        <a:pt x="0" y="22"/>
                      </a:lnTo>
                      <a:lnTo>
                        <a:pt x="4" y="30"/>
                      </a:lnTo>
                      <a:lnTo>
                        <a:pt x="8" y="34"/>
                      </a:lnTo>
                      <a:lnTo>
                        <a:pt x="16" y="38"/>
                      </a:lnTo>
                      <a:lnTo>
                        <a:pt x="24" y="38"/>
                      </a:lnTo>
                      <a:lnTo>
                        <a:pt x="14" y="0"/>
                      </a:lnTo>
                      <a:lnTo>
                        <a:pt x="14" y="0"/>
                      </a:lnTo>
                      <a:lnTo>
                        <a:pt x="8" y="2"/>
                      </a:lnTo>
                      <a:lnTo>
                        <a:pt x="4" y="8"/>
                      </a:lnTo>
                      <a:lnTo>
                        <a:pt x="0" y="14"/>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7" name="Freeform 105"/>
                <p:cNvSpPr>
                  <a:spLocks noEditPoints="1"/>
                </p:cNvSpPr>
                <p:nvPr/>
              </p:nvSpPr>
              <p:spPr bwMode="auto">
                <a:xfrm>
                  <a:off x="6297" y="2174"/>
                  <a:ext cx="442" cy="442"/>
                </a:xfrm>
                <a:custGeom>
                  <a:avLst/>
                  <a:gdLst>
                    <a:gd name="T0" fmla="*/ 440 w 442"/>
                    <a:gd name="T1" fmla="*/ 214 h 442"/>
                    <a:gd name="T2" fmla="*/ 436 w 442"/>
                    <a:gd name="T3" fmla="*/ 182 h 442"/>
                    <a:gd name="T4" fmla="*/ 398 w 442"/>
                    <a:gd name="T5" fmla="*/ 170 h 442"/>
                    <a:gd name="T6" fmla="*/ 424 w 442"/>
                    <a:gd name="T7" fmla="*/ 130 h 442"/>
                    <a:gd name="T8" fmla="*/ 400 w 442"/>
                    <a:gd name="T9" fmla="*/ 104 h 442"/>
                    <a:gd name="T10" fmla="*/ 390 w 442"/>
                    <a:gd name="T11" fmla="*/ 86 h 442"/>
                    <a:gd name="T12" fmla="*/ 372 w 442"/>
                    <a:gd name="T13" fmla="*/ 62 h 442"/>
                    <a:gd name="T14" fmla="*/ 334 w 442"/>
                    <a:gd name="T15" fmla="*/ 76 h 442"/>
                    <a:gd name="T16" fmla="*/ 328 w 442"/>
                    <a:gd name="T17" fmla="*/ 26 h 442"/>
                    <a:gd name="T18" fmla="*/ 296 w 442"/>
                    <a:gd name="T19" fmla="*/ 20 h 442"/>
                    <a:gd name="T20" fmla="*/ 278 w 442"/>
                    <a:gd name="T21" fmla="*/ 14 h 442"/>
                    <a:gd name="T22" fmla="*/ 248 w 442"/>
                    <a:gd name="T23" fmla="*/ 0 h 442"/>
                    <a:gd name="T24" fmla="*/ 220 w 442"/>
                    <a:gd name="T25" fmla="*/ 36 h 442"/>
                    <a:gd name="T26" fmla="*/ 198 w 442"/>
                    <a:gd name="T27" fmla="*/ 0 h 442"/>
                    <a:gd name="T28" fmla="*/ 164 w 442"/>
                    <a:gd name="T29" fmla="*/ 14 h 442"/>
                    <a:gd name="T30" fmla="*/ 146 w 442"/>
                    <a:gd name="T31" fmla="*/ 16 h 442"/>
                    <a:gd name="T32" fmla="*/ 118 w 442"/>
                    <a:gd name="T33" fmla="*/ 26 h 442"/>
                    <a:gd name="T34" fmla="*/ 118 w 442"/>
                    <a:gd name="T35" fmla="*/ 68 h 442"/>
                    <a:gd name="T36" fmla="*/ 70 w 442"/>
                    <a:gd name="T37" fmla="*/ 58 h 442"/>
                    <a:gd name="T38" fmla="*/ 54 w 442"/>
                    <a:gd name="T39" fmla="*/ 86 h 442"/>
                    <a:gd name="T40" fmla="*/ 42 w 442"/>
                    <a:gd name="T41" fmla="*/ 104 h 442"/>
                    <a:gd name="T42" fmla="*/ 20 w 442"/>
                    <a:gd name="T43" fmla="*/ 128 h 442"/>
                    <a:gd name="T44" fmla="*/ 44 w 442"/>
                    <a:gd name="T45" fmla="*/ 170 h 442"/>
                    <a:gd name="T46" fmla="*/ 4 w 442"/>
                    <a:gd name="T47" fmla="*/ 182 h 442"/>
                    <a:gd name="T48" fmla="*/ 4 w 442"/>
                    <a:gd name="T49" fmla="*/ 212 h 442"/>
                    <a:gd name="T50" fmla="*/ 8 w 442"/>
                    <a:gd name="T51" fmla="*/ 230 h 442"/>
                    <a:gd name="T52" fmla="*/ 4 w 442"/>
                    <a:gd name="T53" fmla="*/ 266 h 442"/>
                    <a:gd name="T54" fmla="*/ 48 w 442"/>
                    <a:gd name="T55" fmla="*/ 284 h 442"/>
                    <a:gd name="T56" fmla="*/ 24 w 442"/>
                    <a:gd name="T57" fmla="*/ 316 h 442"/>
                    <a:gd name="T58" fmla="*/ 40 w 442"/>
                    <a:gd name="T59" fmla="*/ 344 h 442"/>
                    <a:gd name="T60" fmla="*/ 80 w 442"/>
                    <a:gd name="T61" fmla="*/ 338 h 442"/>
                    <a:gd name="T62" fmla="*/ 72 w 442"/>
                    <a:gd name="T63" fmla="*/ 386 h 442"/>
                    <a:gd name="T64" fmla="*/ 106 w 442"/>
                    <a:gd name="T65" fmla="*/ 400 h 442"/>
                    <a:gd name="T66" fmla="*/ 120 w 442"/>
                    <a:gd name="T67" fmla="*/ 412 h 442"/>
                    <a:gd name="T68" fmla="*/ 146 w 442"/>
                    <a:gd name="T69" fmla="*/ 428 h 442"/>
                    <a:gd name="T70" fmla="*/ 176 w 442"/>
                    <a:gd name="T71" fmla="*/ 400 h 442"/>
                    <a:gd name="T72" fmla="*/ 202 w 442"/>
                    <a:gd name="T73" fmla="*/ 442 h 442"/>
                    <a:gd name="T74" fmla="*/ 228 w 442"/>
                    <a:gd name="T75" fmla="*/ 404 h 442"/>
                    <a:gd name="T76" fmla="*/ 250 w 442"/>
                    <a:gd name="T77" fmla="*/ 438 h 442"/>
                    <a:gd name="T78" fmla="*/ 282 w 442"/>
                    <a:gd name="T79" fmla="*/ 432 h 442"/>
                    <a:gd name="T80" fmla="*/ 290 w 442"/>
                    <a:gd name="T81" fmla="*/ 392 h 442"/>
                    <a:gd name="T82" fmla="*/ 332 w 442"/>
                    <a:gd name="T83" fmla="*/ 412 h 442"/>
                    <a:gd name="T84" fmla="*/ 356 w 442"/>
                    <a:gd name="T85" fmla="*/ 386 h 442"/>
                    <a:gd name="T86" fmla="*/ 372 w 442"/>
                    <a:gd name="T87" fmla="*/ 376 h 442"/>
                    <a:gd name="T88" fmla="*/ 394 w 442"/>
                    <a:gd name="T89" fmla="*/ 356 h 442"/>
                    <a:gd name="T90" fmla="*/ 376 w 442"/>
                    <a:gd name="T91" fmla="*/ 318 h 442"/>
                    <a:gd name="T92" fmla="*/ 424 w 442"/>
                    <a:gd name="T93" fmla="*/ 308 h 442"/>
                    <a:gd name="T94" fmla="*/ 428 w 442"/>
                    <a:gd name="T95" fmla="*/ 274 h 442"/>
                    <a:gd name="T96" fmla="*/ 432 w 442"/>
                    <a:gd name="T97" fmla="*/ 256 h 442"/>
                    <a:gd name="T98" fmla="*/ 76 w 442"/>
                    <a:gd name="T99" fmla="*/ 242 h 442"/>
                    <a:gd name="T100" fmla="*/ 98 w 442"/>
                    <a:gd name="T101" fmla="*/ 188 h 442"/>
                    <a:gd name="T102" fmla="*/ 110 w 442"/>
                    <a:gd name="T103" fmla="*/ 250 h 442"/>
                    <a:gd name="T104" fmla="*/ 252 w 442"/>
                    <a:gd name="T105" fmla="*/ 98 h 442"/>
                    <a:gd name="T106" fmla="*/ 192 w 442"/>
                    <a:gd name="T107" fmla="*/ 110 h 442"/>
                    <a:gd name="T108" fmla="*/ 220 w 442"/>
                    <a:gd name="T109" fmla="*/ 374 h 442"/>
                    <a:gd name="T110" fmla="*/ 208 w 442"/>
                    <a:gd name="T111" fmla="*/ 314 h 442"/>
                    <a:gd name="T112" fmla="*/ 252 w 442"/>
                    <a:gd name="T113" fmla="*/ 350 h 442"/>
                    <a:gd name="T114" fmla="*/ 190 w 442"/>
                    <a:gd name="T115" fmla="*/ 252 h 442"/>
                    <a:gd name="T116" fmla="*/ 204 w 442"/>
                    <a:gd name="T117" fmla="*/ 180 h 442"/>
                    <a:gd name="T118" fmla="*/ 264 w 442"/>
                    <a:gd name="T119" fmla="*/ 220 h 442"/>
                    <a:gd name="T120" fmla="*/ 344 w 442"/>
                    <a:gd name="T121" fmla="*/ 252 h 442"/>
                    <a:gd name="T122" fmla="*/ 332 w 442"/>
                    <a:gd name="T123" fmla="*/ 192 h 442"/>
                    <a:gd name="T124" fmla="*/ 374 w 442"/>
                    <a:gd name="T125" fmla="*/ 22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2" h="442">
                      <a:moveTo>
                        <a:pt x="434" y="230"/>
                      </a:moveTo>
                      <a:lnTo>
                        <a:pt x="434" y="230"/>
                      </a:lnTo>
                      <a:lnTo>
                        <a:pt x="438" y="230"/>
                      </a:lnTo>
                      <a:lnTo>
                        <a:pt x="440" y="228"/>
                      </a:lnTo>
                      <a:lnTo>
                        <a:pt x="440" y="228"/>
                      </a:lnTo>
                      <a:lnTo>
                        <a:pt x="442" y="224"/>
                      </a:lnTo>
                      <a:lnTo>
                        <a:pt x="442" y="220"/>
                      </a:lnTo>
                      <a:lnTo>
                        <a:pt x="442" y="220"/>
                      </a:lnTo>
                      <a:lnTo>
                        <a:pt x="442" y="216"/>
                      </a:lnTo>
                      <a:lnTo>
                        <a:pt x="440" y="214"/>
                      </a:lnTo>
                      <a:lnTo>
                        <a:pt x="440" y="214"/>
                      </a:lnTo>
                      <a:lnTo>
                        <a:pt x="438" y="212"/>
                      </a:lnTo>
                      <a:lnTo>
                        <a:pt x="434" y="210"/>
                      </a:lnTo>
                      <a:lnTo>
                        <a:pt x="434" y="210"/>
                      </a:lnTo>
                      <a:lnTo>
                        <a:pt x="404" y="208"/>
                      </a:lnTo>
                      <a:lnTo>
                        <a:pt x="404" y="208"/>
                      </a:lnTo>
                      <a:lnTo>
                        <a:pt x="404" y="194"/>
                      </a:lnTo>
                      <a:lnTo>
                        <a:pt x="404" y="194"/>
                      </a:lnTo>
                      <a:lnTo>
                        <a:pt x="432" y="186"/>
                      </a:lnTo>
                      <a:lnTo>
                        <a:pt x="432" y="186"/>
                      </a:lnTo>
                      <a:lnTo>
                        <a:pt x="434" y="184"/>
                      </a:lnTo>
                      <a:lnTo>
                        <a:pt x="436" y="182"/>
                      </a:lnTo>
                      <a:lnTo>
                        <a:pt x="436" y="182"/>
                      </a:lnTo>
                      <a:lnTo>
                        <a:pt x="438" y="178"/>
                      </a:lnTo>
                      <a:lnTo>
                        <a:pt x="438" y="174"/>
                      </a:lnTo>
                      <a:lnTo>
                        <a:pt x="438" y="174"/>
                      </a:lnTo>
                      <a:lnTo>
                        <a:pt x="436" y="170"/>
                      </a:lnTo>
                      <a:lnTo>
                        <a:pt x="434" y="168"/>
                      </a:lnTo>
                      <a:lnTo>
                        <a:pt x="434" y="168"/>
                      </a:lnTo>
                      <a:lnTo>
                        <a:pt x="432" y="166"/>
                      </a:lnTo>
                      <a:lnTo>
                        <a:pt x="428" y="166"/>
                      </a:lnTo>
                      <a:lnTo>
                        <a:pt x="428" y="166"/>
                      </a:lnTo>
                      <a:lnTo>
                        <a:pt x="398" y="170"/>
                      </a:lnTo>
                      <a:lnTo>
                        <a:pt x="398" y="170"/>
                      </a:lnTo>
                      <a:lnTo>
                        <a:pt x="394" y="158"/>
                      </a:lnTo>
                      <a:lnTo>
                        <a:pt x="394" y="158"/>
                      </a:lnTo>
                      <a:lnTo>
                        <a:pt x="420" y="142"/>
                      </a:lnTo>
                      <a:lnTo>
                        <a:pt x="420" y="142"/>
                      </a:lnTo>
                      <a:lnTo>
                        <a:pt x="422" y="140"/>
                      </a:lnTo>
                      <a:lnTo>
                        <a:pt x="424" y="138"/>
                      </a:lnTo>
                      <a:lnTo>
                        <a:pt x="424" y="138"/>
                      </a:lnTo>
                      <a:lnTo>
                        <a:pt x="424" y="134"/>
                      </a:lnTo>
                      <a:lnTo>
                        <a:pt x="424" y="130"/>
                      </a:lnTo>
                      <a:lnTo>
                        <a:pt x="424" y="130"/>
                      </a:lnTo>
                      <a:lnTo>
                        <a:pt x="422" y="128"/>
                      </a:lnTo>
                      <a:lnTo>
                        <a:pt x="418" y="126"/>
                      </a:lnTo>
                      <a:lnTo>
                        <a:pt x="418" y="126"/>
                      </a:lnTo>
                      <a:lnTo>
                        <a:pt x="416" y="124"/>
                      </a:lnTo>
                      <a:lnTo>
                        <a:pt x="412" y="124"/>
                      </a:lnTo>
                      <a:lnTo>
                        <a:pt x="412" y="124"/>
                      </a:lnTo>
                      <a:lnTo>
                        <a:pt x="384" y="134"/>
                      </a:lnTo>
                      <a:lnTo>
                        <a:pt x="384" y="134"/>
                      </a:lnTo>
                      <a:lnTo>
                        <a:pt x="376" y="122"/>
                      </a:lnTo>
                      <a:lnTo>
                        <a:pt x="376" y="122"/>
                      </a:lnTo>
                      <a:lnTo>
                        <a:pt x="400" y="104"/>
                      </a:lnTo>
                      <a:lnTo>
                        <a:pt x="400" y="104"/>
                      </a:lnTo>
                      <a:lnTo>
                        <a:pt x="402" y="100"/>
                      </a:lnTo>
                      <a:lnTo>
                        <a:pt x="402" y="96"/>
                      </a:lnTo>
                      <a:lnTo>
                        <a:pt x="402" y="96"/>
                      </a:lnTo>
                      <a:lnTo>
                        <a:pt x="402" y="94"/>
                      </a:lnTo>
                      <a:lnTo>
                        <a:pt x="400" y="90"/>
                      </a:lnTo>
                      <a:lnTo>
                        <a:pt x="400" y="90"/>
                      </a:lnTo>
                      <a:lnTo>
                        <a:pt x="398" y="88"/>
                      </a:lnTo>
                      <a:lnTo>
                        <a:pt x="394" y="86"/>
                      </a:lnTo>
                      <a:lnTo>
                        <a:pt x="394" y="86"/>
                      </a:lnTo>
                      <a:lnTo>
                        <a:pt x="390" y="86"/>
                      </a:lnTo>
                      <a:lnTo>
                        <a:pt x="388" y="86"/>
                      </a:lnTo>
                      <a:lnTo>
                        <a:pt x="388" y="86"/>
                      </a:lnTo>
                      <a:lnTo>
                        <a:pt x="362" y="102"/>
                      </a:lnTo>
                      <a:lnTo>
                        <a:pt x="362" y="102"/>
                      </a:lnTo>
                      <a:lnTo>
                        <a:pt x="354" y="92"/>
                      </a:lnTo>
                      <a:lnTo>
                        <a:pt x="354" y="92"/>
                      </a:lnTo>
                      <a:lnTo>
                        <a:pt x="372" y="68"/>
                      </a:lnTo>
                      <a:lnTo>
                        <a:pt x="372" y="68"/>
                      </a:lnTo>
                      <a:lnTo>
                        <a:pt x="372" y="66"/>
                      </a:lnTo>
                      <a:lnTo>
                        <a:pt x="372" y="62"/>
                      </a:lnTo>
                      <a:lnTo>
                        <a:pt x="372" y="62"/>
                      </a:lnTo>
                      <a:lnTo>
                        <a:pt x="372" y="58"/>
                      </a:lnTo>
                      <a:lnTo>
                        <a:pt x="370" y="56"/>
                      </a:lnTo>
                      <a:lnTo>
                        <a:pt x="370" y="56"/>
                      </a:lnTo>
                      <a:lnTo>
                        <a:pt x="366" y="54"/>
                      </a:lnTo>
                      <a:lnTo>
                        <a:pt x="362" y="52"/>
                      </a:lnTo>
                      <a:lnTo>
                        <a:pt x="362" y="52"/>
                      </a:lnTo>
                      <a:lnTo>
                        <a:pt x="360" y="54"/>
                      </a:lnTo>
                      <a:lnTo>
                        <a:pt x="356" y="56"/>
                      </a:lnTo>
                      <a:lnTo>
                        <a:pt x="356" y="56"/>
                      </a:lnTo>
                      <a:lnTo>
                        <a:pt x="334" y="76"/>
                      </a:lnTo>
                      <a:lnTo>
                        <a:pt x="334" y="76"/>
                      </a:lnTo>
                      <a:lnTo>
                        <a:pt x="324" y="68"/>
                      </a:lnTo>
                      <a:lnTo>
                        <a:pt x="324" y="68"/>
                      </a:lnTo>
                      <a:lnTo>
                        <a:pt x="336" y="40"/>
                      </a:lnTo>
                      <a:lnTo>
                        <a:pt x="336" y="40"/>
                      </a:lnTo>
                      <a:lnTo>
                        <a:pt x="338" y="38"/>
                      </a:lnTo>
                      <a:lnTo>
                        <a:pt x="336" y="34"/>
                      </a:lnTo>
                      <a:lnTo>
                        <a:pt x="336" y="34"/>
                      </a:lnTo>
                      <a:lnTo>
                        <a:pt x="334" y="30"/>
                      </a:lnTo>
                      <a:lnTo>
                        <a:pt x="332" y="28"/>
                      </a:lnTo>
                      <a:lnTo>
                        <a:pt x="332" y="28"/>
                      </a:lnTo>
                      <a:lnTo>
                        <a:pt x="328" y="26"/>
                      </a:lnTo>
                      <a:lnTo>
                        <a:pt x="324" y="26"/>
                      </a:lnTo>
                      <a:lnTo>
                        <a:pt x="324" y="26"/>
                      </a:lnTo>
                      <a:lnTo>
                        <a:pt x="322" y="28"/>
                      </a:lnTo>
                      <a:lnTo>
                        <a:pt x="318" y="30"/>
                      </a:lnTo>
                      <a:lnTo>
                        <a:pt x="318" y="30"/>
                      </a:lnTo>
                      <a:lnTo>
                        <a:pt x="302" y="54"/>
                      </a:lnTo>
                      <a:lnTo>
                        <a:pt x="302" y="54"/>
                      </a:lnTo>
                      <a:lnTo>
                        <a:pt x="290" y="50"/>
                      </a:lnTo>
                      <a:lnTo>
                        <a:pt x="290" y="50"/>
                      </a:lnTo>
                      <a:lnTo>
                        <a:pt x="296" y="20"/>
                      </a:lnTo>
                      <a:lnTo>
                        <a:pt x="296" y="20"/>
                      </a:lnTo>
                      <a:lnTo>
                        <a:pt x="296" y="16"/>
                      </a:lnTo>
                      <a:lnTo>
                        <a:pt x="296" y="14"/>
                      </a:lnTo>
                      <a:lnTo>
                        <a:pt x="296" y="14"/>
                      </a:lnTo>
                      <a:lnTo>
                        <a:pt x="292" y="10"/>
                      </a:lnTo>
                      <a:lnTo>
                        <a:pt x="290" y="10"/>
                      </a:lnTo>
                      <a:lnTo>
                        <a:pt x="290" y="10"/>
                      </a:lnTo>
                      <a:lnTo>
                        <a:pt x="286" y="8"/>
                      </a:lnTo>
                      <a:lnTo>
                        <a:pt x="282" y="10"/>
                      </a:lnTo>
                      <a:lnTo>
                        <a:pt x="282" y="10"/>
                      </a:lnTo>
                      <a:lnTo>
                        <a:pt x="280" y="12"/>
                      </a:lnTo>
                      <a:lnTo>
                        <a:pt x="278" y="14"/>
                      </a:lnTo>
                      <a:lnTo>
                        <a:pt x="278" y="14"/>
                      </a:lnTo>
                      <a:lnTo>
                        <a:pt x="266" y="42"/>
                      </a:lnTo>
                      <a:lnTo>
                        <a:pt x="266" y="42"/>
                      </a:lnTo>
                      <a:lnTo>
                        <a:pt x="252" y="38"/>
                      </a:lnTo>
                      <a:lnTo>
                        <a:pt x="252" y="38"/>
                      </a:lnTo>
                      <a:lnTo>
                        <a:pt x="254" y="10"/>
                      </a:lnTo>
                      <a:lnTo>
                        <a:pt x="254" y="10"/>
                      </a:lnTo>
                      <a:lnTo>
                        <a:pt x="252" y="6"/>
                      </a:lnTo>
                      <a:lnTo>
                        <a:pt x="250" y="2"/>
                      </a:lnTo>
                      <a:lnTo>
                        <a:pt x="250" y="2"/>
                      </a:lnTo>
                      <a:lnTo>
                        <a:pt x="248" y="0"/>
                      </a:lnTo>
                      <a:lnTo>
                        <a:pt x="244" y="0"/>
                      </a:lnTo>
                      <a:lnTo>
                        <a:pt x="244" y="0"/>
                      </a:lnTo>
                      <a:lnTo>
                        <a:pt x="240" y="0"/>
                      </a:lnTo>
                      <a:lnTo>
                        <a:pt x="238" y="2"/>
                      </a:lnTo>
                      <a:lnTo>
                        <a:pt x="238" y="2"/>
                      </a:lnTo>
                      <a:lnTo>
                        <a:pt x="234" y="4"/>
                      </a:lnTo>
                      <a:lnTo>
                        <a:pt x="234" y="8"/>
                      </a:lnTo>
                      <a:lnTo>
                        <a:pt x="234" y="8"/>
                      </a:lnTo>
                      <a:lnTo>
                        <a:pt x="228" y="36"/>
                      </a:lnTo>
                      <a:lnTo>
                        <a:pt x="228" y="36"/>
                      </a:lnTo>
                      <a:lnTo>
                        <a:pt x="220" y="36"/>
                      </a:lnTo>
                      <a:lnTo>
                        <a:pt x="220" y="36"/>
                      </a:lnTo>
                      <a:lnTo>
                        <a:pt x="214" y="36"/>
                      </a:lnTo>
                      <a:lnTo>
                        <a:pt x="214" y="36"/>
                      </a:lnTo>
                      <a:lnTo>
                        <a:pt x="208" y="8"/>
                      </a:lnTo>
                      <a:lnTo>
                        <a:pt x="208" y="8"/>
                      </a:lnTo>
                      <a:lnTo>
                        <a:pt x="208" y="4"/>
                      </a:lnTo>
                      <a:lnTo>
                        <a:pt x="204" y="2"/>
                      </a:lnTo>
                      <a:lnTo>
                        <a:pt x="204" y="2"/>
                      </a:lnTo>
                      <a:lnTo>
                        <a:pt x="202" y="0"/>
                      </a:lnTo>
                      <a:lnTo>
                        <a:pt x="198" y="0"/>
                      </a:lnTo>
                      <a:lnTo>
                        <a:pt x="198" y="0"/>
                      </a:lnTo>
                      <a:lnTo>
                        <a:pt x="194" y="0"/>
                      </a:lnTo>
                      <a:lnTo>
                        <a:pt x="192" y="2"/>
                      </a:lnTo>
                      <a:lnTo>
                        <a:pt x="192" y="2"/>
                      </a:lnTo>
                      <a:lnTo>
                        <a:pt x="190" y="6"/>
                      </a:lnTo>
                      <a:lnTo>
                        <a:pt x="188" y="10"/>
                      </a:lnTo>
                      <a:lnTo>
                        <a:pt x="188" y="10"/>
                      </a:lnTo>
                      <a:lnTo>
                        <a:pt x="190" y="38"/>
                      </a:lnTo>
                      <a:lnTo>
                        <a:pt x="190" y="38"/>
                      </a:lnTo>
                      <a:lnTo>
                        <a:pt x="176" y="42"/>
                      </a:lnTo>
                      <a:lnTo>
                        <a:pt x="176" y="42"/>
                      </a:lnTo>
                      <a:lnTo>
                        <a:pt x="164" y="14"/>
                      </a:lnTo>
                      <a:lnTo>
                        <a:pt x="164" y="14"/>
                      </a:lnTo>
                      <a:lnTo>
                        <a:pt x="162" y="12"/>
                      </a:lnTo>
                      <a:lnTo>
                        <a:pt x="160" y="10"/>
                      </a:lnTo>
                      <a:lnTo>
                        <a:pt x="160" y="10"/>
                      </a:lnTo>
                      <a:lnTo>
                        <a:pt x="156" y="8"/>
                      </a:lnTo>
                      <a:lnTo>
                        <a:pt x="152" y="10"/>
                      </a:lnTo>
                      <a:lnTo>
                        <a:pt x="152" y="10"/>
                      </a:lnTo>
                      <a:lnTo>
                        <a:pt x="150" y="10"/>
                      </a:lnTo>
                      <a:lnTo>
                        <a:pt x="146" y="14"/>
                      </a:lnTo>
                      <a:lnTo>
                        <a:pt x="146" y="14"/>
                      </a:lnTo>
                      <a:lnTo>
                        <a:pt x="146" y="16"/>
                      </a:lnTo>
                      <a:lnTo>
                        <a:pt x="146" y="20"/>
                      </a:lnTo>
                      <a:lnTo>
                        <a:pt x="146" y="20"/>
                      </a:lnTo>
                      <a:lnTo>
                        <a:pt x="152" y="50"/>
                      </a:lnTo>
                      <a:lnTo>
                        <a:pt x="152" y="50"/>
                      </a:lnTo>
                      <a:lnTo>
                        <a:pt x="140" y="54"/>
                      </a:lnTo>
                      <a:lnTo>
                        <a:pt x="140" y="54"/>
                      </a:lnTo>
                      <a:lnTo>
                        <a:pt x="124" y="30"/>
                      </a:lnTo>
                      <a:lnTo>
                        <a:pt x="124" y="30"/>
                      </a:lnTo>
                      <a:lnTo>
                        <a:pt x="120" y="28"/>
                      </a:lnTo>
                      <a:lnTo>
                        <a:pt x="118" y="26"/>
                      </a:lnTo>
                      <a:lnTo>
                        <a:pt x="118" y="26"/>
                      </a:lnTo>
                      <a:lnTo>
                        <a:pt x="114" y="26"/>
                      </a:lnTo>
                      <a:lnTo>
                        <a:pt x="110" y="28"/>
                      </a:lnTo>
                      <a:lnTo>
                        <a:pt x="110" y="28"/>
                      </a:lnTo>
                      <a:lnTo>
                        <a:pt x="108" y="30"/>
                      </a:lnTo>
                      <a:lnTo>
                        <a:pt x="106" y="34"/>
                      </a:lnTo>
                      <a:lnTo>
                        <a:pt x="106" y="34"/>
                      </a:lnTo>
                      <a:lnTo>
                        <a:pt x="104" y="38"/>
                      </a:lnTo>
                      <a:lnTo>
                        <a:pt x="106" y="40"/>
                      </a:lnTo>
                      <a:lnTo>
                        <a:pt x="106" y="40"/>
                      </a:lnTo>
                      <a:lnTo>
                        <a:pt x="118" y="68"/>
                      </a:lnTo>
                      <a:lnTo>
                        <a:pt x="118" y="68"/>
                      </a:lnTo>
                      <a:lnTo>
                        <a:pt x="108" y="76"/>
                      </a:lnTo>
                      <a:lnTo>
                        <a:pt x="108" y="76"/>
                      </a:lnTo>
                      <a:lnTo>
                        <a:pt x="86" y="56"/>
                      </a:lnTo>
                      <a:lnTo>
                        <a:pt x="86" y="56"/>
                      </a:lnTo>
                      <a:lnTo>
                        <a:pt x="82" y="54"/>
                      </a:lnTo>
                      <a:lnTo>
                        <a:pt x="80" y="52"/>
                      </a:lnTo>
                      <a:lnTo>
                        <a:pt x="80" y="52"/>
                      </a:lnTo>
                      <a:lnTo>
                        <a:pt x="76" y="54"/>
                      </a:lnTo>
                      <a:lnTo>
                        <a:pt x="72" y="56"/>
                      </a:lnTo>
                      <a:lnTo>
                        <a:pt x="72" y="56"/>
                      </a:lnTo>
                      <a:lnTo>
                        <a:pt x="70" y="58"/>
                      </a:lnTo>
                      <a:lnTo>
                        <a:pt x="70" y="62"/>
                      </a:lnTo>
                      <a:lnTo>
                        <a:pt x="70" y="62"/>
                      </a:lnTo>
                      <a:lnTo>
                        <a:pt x="70" y="66"/>
                      </a:lnTo>
                      <a:lnTo>
                        <a:pt x="70" y="68"/>
                      </a:lnTo>
                      <a:lnTo>
                        <a:pt x="70" y="68"/>
                      </a:lnTo>
                      <a:lnTo>
                        <a:pt x="88" y="92"/>
                      </a:lnTo>
                      <a:lnTo>
                        <a:pt x="88" y="92"/>
                      </a:lnTo>
                      <a:lnTo>
                        <a:pt x="80" y="102"/>
                      </a:lnTo>
                      <a:lnTo>
                        <a:pt x="80" y="102"/>
                      </a:lnTo>
                      <a:lnTo>
                        <a:pt x="54" y="86"/>
                      </a:lnTo>
                      <a:lnTo>
                        <a:pt x="54" y="86"/>
                      </a:lnTo>
                      <a:lnTo>
                        <a:pt x="50" y="86"/>
                      </a:lnTo>
                      <a:lnTo>
                        <a:pt x="48" y="86"/>
                      </a:lnTo>
                      <a:lnTo>
                        <a:pt x="48" y="86"/>
                      </a:lnTo>
                      <a:lnTo>
                        <a:pt x="44" y="88"/>
                      </a:lnTo>
                      <a:lnTo>
                        <a:pt x="42" y="90"/>
                      </a:lnTo>
                      <a:lnTo>
                        <a:pt x="42" y="90"/>
                      </a:lnTo>
                      <a:lnTo>
                        <a:pt x="40" y="94"/>
                      </a:lnTo>
                      <a:lnTo>
                        <a:pt x="40" y="96"/>
                      </a:lnTo>
                      <a:lnTo>
                        <a:pt x="40" y="96"/>
                      </a:lnTo>
                      <a:lnTo>
                        <a:pt x="40" y="100"/>
                      </a:lnTo>
                      <a:lnTo>
                        <a:pt x="42" y="104"/>
                      </a:lnTo>
                      <a:lnTo>
                        <a:pt x="42" y="104"/>
                      </a:lnTo>
                      <a:lnTo>
                        <a:pt x="64" y="122"/>
                      </a:lnTo>
                      <a:lnTo>
                        <a:pt x="64" y="122"/>
                      </a:lnTo>
                      <a:lnTo>
                        <a:pt x="58" y="134"/>
                      </a:lnTo>
                      <a:lnTo>
                        <a:pt x="58" y="134"/>
                      </a:lnTo>
                      <a:lnTo>
                        <a:pt x="30" y="124"/>
                      </a:lnTo>
                      <a:lnTo>
                        <a:pt x="30" y="124"/>
                      </a:lnTo>
                      <a:lnTo>
                        <a:pt x="26" y="124"/>
                      </a:lnTo>
                      <a:lnTo>
                        <a:pt x="24" y="126"/>
                      </a:lnTo>
                      <a:lnTo>
                        <a:pt x="24" y="126"/>
                      </a:lnTo>
                      <a:lnTo>
                        <a:pt x="20" y="128"/>
                      </a:lnTo>
                      <a:lnTo>
                        <a:pt x="18" y="130"/>
                      </a:lnTo>
                      <a:lnTo>
                        <a:pt x="18" y="130"/>
                      </a:lnTo>
                      <a:lnTo>
                        <a:pt x="18" y="134"/>
                      </a:lnTo>
                      <a:lnTo>
                        <a:pt x="18" y="138"/>
                      </a:lnTo>
                      <a:lnTo>
                        <a:pt x="18" y="138"/>
                      </a:lnTo>
                      <a:lnTo>
                        <a:pt x="20" y="140"/>
                      </a:lnTo>
                      <a:lnTo>
                        <a:pt x="22" y="142"/>
                      </a:lnTo>
                      <a:lnTo>
                        <a:pt x="22" y="142"/>
                      </a:lnTo>
                      <a:lnTo>
                        <a:pt x="48" y="158"/>
                      </a:lnTo>
                      <a:lnTo>
                        <a:pt x="48" y="158"/>
                      </a:lnTo>
                      <a:lnTo>
                        <a:pt x="44" y="170"/>
                      </a:lnTo>
                      <a:lnTo>
                        <a:pt x="44" y="170"/>
                      </a:lnTo>
                      <a:lnTo>
                        <a:pt x="14" y="166"/>
                      </a:lnTo>
                      <a:lnTo>
                        <a:pt x="14" y="166"/>
                      </a:lnTo>
                      <a:lnTo>
                        <a:pt x="10" y="166"/>
                      </a:lnTo>
                      <a:lnTo>
                        <a:pt x="8" y="168"/>
                      </a:lnTo>
                      <a:lnTo>
                        <a:pt x="8" y="168"/>
                      </a:lnTo>
                      <a:lnTo>
                        <a:pt x="6" y="170"/>
                      </a:lnTo>
                      <a:lnTo>
                        <a:pt x="4" y="174"/>
                      </a:lnTo>
                      <a:lnTo>
                        <a:pt x="4" y="174"/>
                      </a:lnTo>
                      <a:lnTo>
                        <a:pt x="4" y="178"/>
                      </a:lnTo>
                      <a:lnTo>
                        <a:pt x="4" y="182"/>
                      </a:lnTo>
                      <a:lnTo>
                        <a:pt x="4" y="182"/>
                      </a:lnTo>
                      <a:lnTo>
                        <a:pt x="8" y="184"/>
                      </a:lnTo>
                      <a:lnTo>
                        <a:pt x="10" y="186"/>
                      </a:lnTo>
                      <a:lnTo>
                        <a:pt x="10" y="186"/>
                      </a:lnTo>
                      <a:lnTo>
                        <a:pt x="38" y="194"/>
                      </a:lnTo>
                      <a:lnTo>
                        <a:pt x="38" y="194"/>
                      </a:lnTo>
                      <a:lnTo>
                        <a:pt x="38" y="208"/>
                      </a:lnTo>
                      <a:lnTo>
                        <a:pt x="38" y="208"/>
                      </a:lnTo>
                      <a:lnTo>
                        <a:pt x="8" y="210"/>
                      </a:lnTo>
                      <a:lnTo>
                        <a:pt x="8" y="210"/>
                      </a:lnTo>
                      <a:lnTo>
                        <a:pt x="4" y="212"/>
                      </a:lnTo>
                      <a:lnTo>
                        <a:pt x="2" y="214"/>
                      </a:lnTo>
                      <a:lnTo>
                        <a:pt x="2" y="214"/>
                      </a:lnTo>
                      <a:lnTo>
                        <a:pt x="0" y="216"/>
                      </a:lnTo>
                      <a:lnTo>
                        <a:pt x="0" y="220"/>
                      </a:lnTo>
                      <a:lnTo>
                        <a:pt x="0" y="220"/>
                      </a:lnTo>
                      <a:lnTo>
                        <a:pt x="0" y="224"/>
                      </a:lnTo>
                      <a:lnTo>
                        <a:pt x="2" y="228"/>
                      </a:lnTo>
                      <a:lnTo>
                        <a:pt x="2" y="228"/>
                      </a:lnTo>
                      <a:lnTo>
                        <a:pt x="4" y="230"/>
                      </a:lnTo>
                      <a:lnTo>
                        <a:pt x="8" y="230"/>
                      </a:lnTo>
                      <a:lnTo>
                        <a:pt x="8" y="230"/>
                      </a:lnTo>
                      <a:lnTo>
                        <a:pt x="38" y="234"/>
                      </a:lnTo>
                      <a:lnTo>
                        <a:pt x="38" y="234"/>
                      </a:lnTo>
                      <a:lnTo>
                        <a:pt x="38" y="246"/>
                      </a:lnTo>
                      <a:lnTo>
                        <a:pt x="38" y="246"/>
                      </a:lnTo>
                      <a:lnTo>
                        <a:pt x="10" y="256"/>
                      </a:lnTo>
                      <a:lnTo>
                        <a:pt x="10" y="256"/>
                      </a:lnTo>
                      <a:lnTo>
                        <a:pt x="8" y="256"/>
                      </a:lnTo>
                      <a:lnTo>
                        <a:pt x="4" y="260"/>
                      </a:lnTo>
                      <a:lnTo>
                        <a:pt x="4" y="260"/>
                      </a:lnTo>
                      <a:lnTo>
                        <a:pt x="4" y="264"/>
                      </a:lnTo>
                      <a:lnTo>
                        <a:pt x="4" y="266"/>
                      </a:lnTo>
                      <a:lnTo>
                        <a:pt x="4" y="266"/>
                      </a:lnTo>
                      <a:lnTo>
                        <a:pt x="6" y="270"/>
                      </a:lnTo>
                      <a:lnTo>
                        <a:pt x="8" y="272"/>
                      </a:lnTo>
                      <a:lnTo>
                        <a:pt x="8" y="272"/>
                      </a:lnTo>
                      <a:lnTo>
                        <a:pt x="10" y="274"/>
                      </a:lnTo>
                      <a:lnTo>
                        <a:pt x="14" y="274"/>
                      </a:lnTo>
                      <a:lnTo>
                        <a:pt x="14" y="274"/>
                      </a:lnTo>
                      <a:lnTo>
                        <a:pt x="44" y="272"/>
                      </a:lnTo>
                      <a:lnTo>
                        <a:pt x="44" y="272"/>
                      </a:lnTo>
                      <a:lnTo>
                        <a:pt x="48" y="284"/>
                      </a:lnTo>
                      <a:lnTo>
                        <a:pt x="48" y="284"/>
                      </a:lnTo>
                      <a:lnTo>
                        <a:pt x="22" y="298"/>
                      </a:lnTo>
                      <a:lnTo>
                        <a:pt x="22" y="298"/>
                      </a:lnTo>
                      <a:lnTo>
                        <a:pt x="20" y="300"/>
                      </a:lnTo>
                      <a:lnTo>
                        <a:pt x="18" y="304"/>
                      </a:lnTo>
                      <a:lnTo>
                        <a:pt x="18" y="304"/>
                      </a:lnTo>
                      <a:lnTo>
                        <a:pt x="18" y="308"/>
                      </a:lnTo>
                      <a:lnTo>
                        <a:pt x="18" y="310"/>
                      </a:lnTo>
                      <a:lnTo>
                        <a:pt x="18" y="310"/>
                      </a:lnTo>
                      <a:lnTo>
                        <a:pt x="20" y="314"/>
                      </a:lnTo>
                      <a:lnTo>
                        <a:pt x="24" y="316"/>
                      </a:lnTo>
                      <a:lnTo>
                        <a:pt x="24" y="316"/>
                      </a:lnTo>
                      <a:lnTo>
                        <a:pt x="26" y="316"/>
                      </a:lnTo>
                      <a:lnTo>
                        <a:pt x="30" y="316"/>
                      </a:lnTo>
                      <a:lnTo>
                        <a:pt x="30" y="316"/>
                      </a:lnTo>
                      <a:lnTo>
                        <a:pt x="58" y="308"/>
                      </a:lnTo>
                      <a:lnTo>
                        <a:pt x="58" y="308"/>
                      </a:lnTo>
                      <a:lnTo>
                        <a:pt x="64" y="318"/>
                      </a:lnTo>
                      <a:lnTo>
                        <a:pt x="64" y="318"/>
                      </a:lnTo>
                      <a:lnTo>
                        <a:pt x="42" y="338"/>
                      </a:lnTo>
                      <a:lnTo>
                        <a:pt x="42" y="338"/>
                      </a:lnTo>
                      <a:lnTo>
                        <a:pt x="40" y="340"/>
                      </a:lnTo>
                      <a:lnTo>
                        <a:pt x="40" y="344"/>
                      </a:lnTo>
                      <a:lnTo>
                        <a:pt x="40" y="344"/>
                      </a:lnTo>
                      <a:lnTo>
                        <a:pt x="40" y="348"/>
                      </a:lnTo>
                      <a:lnTo>
                        <a:pt x="42" y="352"/>
                      </a:lnTo>
                      <a:lnTo>
                        <a:pt x="42" y="352"/>
                      </a:lnTo>
                      <a:lnTo>
                        <a:pt x="44" y="354"/>
                      </a:lnTo>
                      <a:lnTo>
                        <a:pt x="48" y="356"/>
                      </a:lnTo>
                      <a:lnTo>
                        <a:pt x="48" y="356"/>
                      </a:lnTo>
                      <a:lnTo>
                        <a:pt x="50" y="356"/>
                      </a:lnTo>
                      <a:lnTo>
                        <a:pt x="54" y="354"/>
                      </a:lnTo>
                      <a:lnTo>
                        <a:pt x="54" y="354"/>
                      </a:lnTo>
                      <a:lnTo>
                        <a:pt x="80" y="338"/>
                      </a:lnTo>
                      <a:lnTo>
                        <a:pt x="80" y="338"/>
                      </a:lnTo>
                      <a:lnTo>
                        <a:pt x="88" y="348"/>
                      </a:lnTo>
                      <a:lnTo>
                        <a:pt x="88" y="348"/>
                      </a:lnTo>
                      <a:lnTo>
                        <a:pt x="70" y="372"/>
                      </a:lnTo>
                      <a:lnTo>
                        <a:pt x="70" y="372"/>
                      </a:lnTo>
                      <a:lnTo>
                        <a:pt x="70" y="376"/>
                      </a:lnTo>
                      <a:lnTo>
                        <a:pt x="70" y="380"/>
                      </a:lnTo>
                      <a:lnTo>
                        <a:pt x="70" y="380"/>
                      </a:lnTo>
                      <a:lnTo>
                        <a:pt x="70" y="382"/>
                      </a:lnTo>
                      <a:lnTo>
                        <a:pt x="72" y="386"/>
                      </a:lnTo>
                      <a:lnTo>
                        <a:pt x="72" y="386"/>
                      </a:lnTo>
                      <a:lnTo>
                        <a:pt x="76" y="388"/>
                      </a:lnTo>
                      <a:lnTo>
                        <a:pt x="80" y="388"/>
                      </a:lnTo>
                      <a:lnTo>
                        <a:pt x="80" y="388"/>
                      </a:lnTo>
                      <a:lnTo>
                        <a:pt x="82" y="388"/>
                      </a:lnTo>
                      <a:lnTo>
                        <a:pt x="86" y="386"/>
                      </a:lnTo>
                      <a:lnTo>
                        <a:pt x="86" y="386"/>
                      </a:lnTo>
                      <a:lnTo>
                        <a:pt x="108" y="366"/>
                      </a:lnTo>
                      <a:lnTo>
                        <a:pt x="108" y="366"/>
                      </a:lnTo>
                      <a:lnTo>
                        <a:pt x="118" y="374"/>
                      </a:lnTo>
                      <a:lnTo>
                        <a:pt x="118" y="374"/>
                      </a:lnTo>
                      <a:lnTo>
                        <a:pt x="106" y="400"/>
                      </a:lnTo>
                      <a:lnTo>
                        <a:pt x="106" y="400"/>
                      </a:lnTo>
                      <a:lnTo>
                        <a:pt x="104" y="404"/>
                      </a:lnTo>
                      <a:lnTo>
                        <a:pt x="106" y="408"/>
                      </a:lnTo>
                      <a:lnTo>
                        <a:pt x="106" y="408"/>
                      </a:lnTo>
                      <a:lnTo>
                        <a:pt x="108" y="410"/>
                      </a:lnTo>
                      <a:lnTo>
                        <a:pt x="110" y="412"/>
                      </a:lnTo>
                      <a:lnTo>
                        <a:pt x="110" y="412"/>
                      </a:lnTo>
                      <a:lnTo>
                        <a:pt x="114" y="414"/>
                      </a:lnTo>
                      <a:lnTo>
                        <a:pt x="118" y="414"/>
                      </a:lnTo>
                      <a:lnTo>
                        <a:pt x="118" y="414"/>
                      </a:lnTo>
                      <a:lnTo>
                        <a:pt x="120" y="412"/>
                      </a:lnTo>
                      <a:lnTo>
                        <a:pt x="124" y="410"/>
                      </a:lnTo>
                      <a:lnTo>
                        <a:pt x="124" y="410"/>
                      </a:lnTo>
                      <a:lnTo>
                        <a:pt x="140" y="386"/>
                      </a:lnTo>
                      <a:lnTo>
                        <a:pt x="140" y="386"/>
                      </a:lnTo>
                      <a:lnTo>
                        <a:pt x="152" y="392"/>
                      </a:lnTo>
                      <a:lnTo>
                        <a:pt x="152" y="392"/>
                      </a:lnTo>
                      <a:lnTo>
                        <a:pt x="146" y="420"/>
                      </a:lnTo>
                      <a:lnTo>
                        <a:pt x="146" y="420"/>
                      </a:lnTo>
                      <a:lnTo>
                        <a:pt x="146" y="424"/>
                      </a:lnTo>
                      <a:lnTo>
                        <a:pt x="146" y="428"/>
                      </a:lnTo>
                      <a:lnTo>
                        <a:pt x="146" y="428"/>
                      </a:lnTo>
                      <a:lnTo>
                        <a:pt x="150" y="430"/>
                      </a:lnTo>
                      <a:lnTo>
                        <a:pt x="152" y="432"/>
                      </a:lnTo>
                      <a:lnTo>
                        <a:pt x="152" y="432"/>
                      </a:lnTo>
                      <a:lnTo>
                        <a:pt x="156" y="432"/>
                      </a:lnTo>
                      <a:lnTo>
                        <a:pt x="160" y="432"/>
                      </a:lnTo>
                      <a:lnTo>
                        <a:pt x="160" y="432"/>
                      </a:lnTo>
                      <a:lnTo>
                        <a:pt x="162" y="430"/>
                      </a:lnTo>
                      <a:lnTo>
                        <a:pt x="164" y="426"/>
                      </a:lnTo>
                      <a:lnTo>
                        <a:pt x="164" y="426"/>
                      </a:lnTo>
                      <a:lnTo>
                        <a:pt x="176" y="400"/>
                      </a:lnTo>
                      <a:lnTo>
                        <a:pt x="176" y="400"/>
                      </a:lnTo>
                      <a:lnTo>
                        <a:pt x="190" y="402"/>
                      </a:lnTo>
                      <a:lnTo>
                        <a:pt x="190" y="402"/>
                      </a:lnTo>
                      <a:lnTo>
                        <a:pt x="188" y="432"/>
                      </a:lnTo>
                      <a:lnTo>
                        <a:pt x="188" y="432"/>
                      </a:lnTo>
                      <a:lnTo>
                        <a:pt x="190" y="436"/>
                      </a:lnTo>
                      <a:lnTo>
                        <a:pt x="192" y="438"/>
                      </a:lnTo>
                      <a:lnTo>
                        <a:pt x="192" y="438"/>
                      </a:lnTo>
                      <a:lnTo>
                        <a:pt x="194" y="440"/>
                      </a:lnTo>
                      <a:lnTo>
                        <a:pt x="198" y="442"/>
                      </a:lnTo>
                      <a:lnTo>
                        <a:pt x="198" y="442"/>
                      </a:lnTo>
                      <a:lnTo>
                        <a:pt x="202" y="442"/>
                      </a:lnTo>
                      <a:lnTo>
                        <a:pt x="204" y="440"/>
                      </a:lnTo>
                      <a:lnTo>
                        <a:pt x="204" y="440"/>
                      </a:lnTo>
                      <a:lnTo>
                        <a:pt x="208" y="438"/>
                      </a:lnTo>
                      <a:lnTo>
                        <a:pt x="208" y="434"/>
                      </a:lnTo>
                      <a:lnTo>
                        <a:pt x="208" y="434"/>
                      </a:lnTo>
                      <a:lnTo>
                        <a:pt x="214" y="404"/>
                      </a:lnTo>
                      <a:lnTo>
                        <a:pt x="214" y="404"/>
                      </a:lnTo>
                      <a:lnTo>
                        <a:pt x="220" y="404"/>
                      </a:lnTo>
                      <a:lnTo>
                        <a:pt x="220" y="404"/>
                      </a:lnTo>
                      <a:lnTo>
                        <a:pt x="228" y="404"/>
                      </a:lnTo>
                      <a:lnTo>
                        <a:pt x="228" y="404"/>
                      </a:lnTo>
                      <a:lnTo>
                        <a:pt x="234" y="434"/>
                      </a:lnTo>
                      <a:lnTo>
                        <a:pt x="234" y="434"/>
                      </a:lnTo>
                      <a:lnTo>
                        <a:pt x="234" y="438"/>
                      </a:lnTo>
                      <a:lnTo>
                        <a:pt x="238" y="440"/>
                      </a:lnTo>
                      <a:lnTo>
                        <a:pt x="238" y="440"/>
                      </a:lnTo>
                      <a:lnTo>
                        <a:pt x="240" y="442"/>
                      </a:lnTo>
                      <a:lnTo>
                        <a:pt x="244" y="442"/>
                      </a:lnTo>
                      <a:lnTo>
                        <a:pt x="244" y="442"/>
                      </a:lnTo>
                      <a:lnTo>
                        <a:pt x="248" y="440"/>
                      </a:lnTo>
                      <a:lnTo>
                        <a:pt x="250" y="438"/>
                      </a:lnTo>
                      <a:lnTo>
                        <a:pt x="250" y="438"/>
                      </a:lnTo>
                      <a:lnTo>
                        <a:pt x="252" y="436"/>
                      </a:lnTo>
                      <a:lnTo>
                        <a:pt x="254" y="432"/>
                      </a:lnTo>
                      <a:lnTo>
                        <a:pt x="254" y="432"/>
                      </a:lnTo>
                      <a:lnTo>
                        <a:pt x="252" y="402"/>
                      </a:lnTo>
                      <a:lnTo>
                        <a:pt x="252" y="402"/>
                      </a:lnTo>
                      <a:lnTo>
                        <a:pt x="266" y="400"/>
                      </a:lnTo>
                      <a:lnTo>
                        <a:pt x="266" y="400"/>
                      </a:lnTo>
                      <a:lnTo>
                        <a:pt x="278" y="426"/>
                      </a:lnTo>
                      <a:lnTo>
                        <a:pt x="278" y="426"/>
                      </a:lnTo>
                      <a:lnTo>
                        <a:pt x="280" y="430"/>
                      </a:lnTo>
                      <a:lnTo>
                        <a:pt x="282" y="432"/>
                      </a:lnTo>
                      <a:lnTo>
                        <a:pt x="282" y="432"/>
                      </a:lnTo>
                      <a:lnTo>
                        <a:pt x="286" y="432"/>
                      </a:lnTo>
                      <a:lnTo>
                        <a:pt x="290" y="432"/>
                      </a:lnTo>
                      <a:lnTo>
                        <a:pt x="290" y="432"/>
                      </a:lnTo>
                      <a:lnTo>
                        <a:pt x="292" y="430"/>
                      </a:lnTo>
                      <a:lnTo>
                        <a:pt x="296" y="428"/>
                      </a:lnTo>
                      <a:lnTo>
                        <a:pt x="296" y="428"/>
                      </a:lnTo>
                      <a:lnTo>
                        <a:pt x="296" y="424"/>
                      </a:lnTo>
                      <a:lnTo>
                        <a:pt x="296" y="420"/>
                      </a:lnTo>
                      <a:lnTo>
                        <a:pt x="296" y="420"/>
                      </a:lnTo>
                      <a:lnTo>
                        <a:pt x="290" y="392"/>
                      </a:lnTo>
                      <a:lnTo>
                        <a:pt x="290" y="392"/>
                      </a:lnTo>
                      <a:lnTo>
                        <a:pt x="302" y="386"/>
                      </a:lnTo>
                      <a:lnTo>
                        <a:pt x="302" y="386"/>
                      </a:lnTo>
                      <a:lnTo>
                        <a:pt x="318" y="410"/>
                      </a:lnTo>
                      <a:lnTo>
                        <a:pt x="318" y="410"/>
                      </a:lnTo>
                      <a:lnTo>
                        <a:pt x="322" y="412"/>
                      </a:lnTo>
                      <a:lnTo>
                        <a:pt x="324" y="414"/>
                      </a:lnTo>
                      <a:lnTo>
                        <a:pt x="324" y="414"/>
                      </a:lnTo>
                      <a:lnTo>
                        <a:pt x="328" y="414"/>
                      </a:lnTo>
                      <a:lnTo>
                        <a:pt x="332" y="412"/>
                      </a:lnTo>
                      <a:lnTo>
                        <a:pt x="332" y="412"/>
                      </a:lnTo>
                      <a:lnTo>
                        <a:pt x="334" y="410"/>
                      </a:lnTo>
                      <a:lnTo>
                        <a:pt x="336" y="408"/>
                      </a:lnTo>
                      <a:lnTo>
                        <a:pt x="336" y="408"/>
                      </a:lnTo>
                      <a:lnTo>
                        <a:pt x="338" y="404"/>
                      </a:lnTo>
                      <a:lnTo>
                        <a:pt x="336" y="400"/>
                      </a:lnTo>
                      <a:lnTo>
                        <a:pt x="336" y="400"/>
                      </a:lnTo>
                      <a:lnTo>
                        <a:pt x="324" y="374"/>
                      </a:lnTo>
                      <a:lnTo>
                        <a:pt x="324" y="374"/>
                      </a:lnTo>
                      <a:lnTo>
                        <a:pt x="334" y="366"/>
                      </a:lnTo>
                      <a:lnTo>
                        <a:pt x="334" y="366"/>
                      </a:lnTo>
                      <a:lnTo>
                        <a:pt x="356" y="386"/>
                      </a:lnTo>
                      <a:lnTo>
                        <a:pt x="356" y="386"/>
                      </a:lnTo>
                      <a:lnTo>
                        <a:pt x="360" y="388"/>
                      </a:lnTo>
                      <a:lnTo>
                        <a:pt x="362" y="388"/>
                      </a:lnTo>
                      <a:lnTo>
                        <a:pt x="362" y="388"/>
                      </a:lnTo>
                      <a:lnTo>
                        <a:pt x="366" y="388"/>
                      </a:lnTo>
                      <a:lnTo>
                        <a:pt x="370" y="386"/>
                      </a:lnTo>
                      <a:lnTo>
                        <a:pt x="370" y="386"/>
                      </a:lnTo>
                      <a:lnTo>
                        <a:pt x="372" y="382"/>
                      </a:lnTo>
                      <a:lnTo>
                        <a:pt x="372" y="380"/>
                      </a:lnTo>
                      <a:lnTo>
                        <a:pt x="372" y="380"/>
                      </a:lnTo>
                      <a:lnTo>
                        <a:pt x="372" y="376"/>
                      </a:lnTo>
                      <a:lnTo>
                        <a:pt x="372" y="372"/>
                      </a:lnTo>
                      <a:lnTo>
                        <a:pt x="372" y="372"/>
                      </a:lnTo>
                      <a:lnTo>
                        <a:pt x="354" y="348"/>
                      </a:lnTo>
                      <a:lnTo>
                        <a:pt x="354" y="348"/>
                      </a:lnTo>
                      <a:lnTo>
                        <a:pt x="362" y="338"/>
                      </a:lnTo>
                      <a:lnTo>
                        <a:pt x="362" y="338"/>
                      </a:lnTo>
                      <a:lnTo>
                        <a:pt x="388" y="354"/>
                      </a:lnTo>
                      <a:lnTo>
                        <a:pt x="388" y="354"/>
                      </a:lnTo>
                      <a:lnTo>
                        <a:pt x="390" y="356"/>
                      </a:lnTo>
                      <a:lnTo>
                        <a:pt x="394" y="356"/>
                      </a:lnTo>
                      <a:lnTo>
                        <a:pt x="394" y="356"/>
                      </a:lnTo>
                      <a:lnTo>
                        <a:pt x="398" y="354"/>
                      </a:lnTo>
                      <a:lnTo>
                        <a:pt x="400" y="352"/>
                      </a:lnTo>
                      <a:lnTo>
                        <a:pt x="400" y="352"/>
                      </a:lnTo>
                      <a:lnTo>
                        <a:pt x="402" y="348"/>
                      </a:lnTo>
                      <a:lnTo>
                        <a:pt x="402" y="344"/>
                      </a:lnTo>
                      <a:lnTo>
                        <a:pt x="402" y="344"/>
                      </a:lnTo>
                      <a:lnTo>
                        <a:pt x="402" y="340"/>
                      </a:lnTo>
                      <a:lnTo>
                        <a:pt x="400" y="338"/>
                      </a:lnTo>
                      <a:lnTo>
                        <a:pt x="400" y="338"/>
                      </a:lnTo>
                      <a:lnTo>
                        <a:pt x="376" y="318"/>
                      </a:lnTo>
                      <a:lnTo>
                        <a:pt x="376" y="318"/>
                      </a:lnTo>
                      <a:lnTo>
                        <a:pt x="384" y="308"/>
                      </a:lnTo>
                      <a:lnTo>
                        <a:pt x="384" y="308"/>
                      </a:lnTo>
                      <a:lnTo>
                        <a:pt x="412" y="316"/>
                      </a:lnTo>
                      <a:lnTo>
                        <a:pt x="412" y="316"/>
                      </a:lnTo>
                      <a:lnTo>
                        <a:pt x="416" y="316"/>
                      </a:lnTo>
                      <a:lnTo>
                        <a:pt x="418" y="316"/>
                      </a:lnTo>
                      <a:lnTo>
                        <a:pt x="418" y="316"/>
                      </a:lnTo>
                      <a:lnTo>
                        <a:pt x="422" y="314"/>
                      </a:lnTo>
                      <a:lnTo>
                        <a:pt x="424" y="310"/>
                      </a:lnTo>
                      <a:lnTo>
                        <a:pt x="424" y="310"/>
                      </a:lnTo>
                      <a:lnTo>
                        <a:pt x="424" y="308"/>
                      </a:lnTo>
                      <a:lnTo>
                        <a:pt x="424" y="304"/>
                      </a:lnTo>
                      <a:lnTo>
                        <a:pt x="424" y="304"/>
                      </a:lnTo>
                      <a:lnTo>
                        <a:pt x="422" y="300"/>
                      </a:lnTo>
                      <a:lnTo>
                        <a:pt x="420" y="298"/>
                      </a:lnTo>
                      <a:lnTo>
                        <a:pt x="420" y="298"/>
                      </a:lnTo>
                      <a:lnTo>
                        <a:pt x="394" y="284"/>
                      </a:lnTo>
                      <a:lnTo>
                        <a:pt x="394" y="284"/>
                      </a:lnTo>
                      <a:lnTo>
                        <a:pt x="398" y="272"/>
                      </a:lnTo>
                      <a:lnTo>
                        <a:pt x="398" y="272"/>
                      </a:lnTo>
                      <a:lnTo>
                        <a:pt x="428" y="274"/>
                      </a:lnTo>
                      <a:lnTo>
                        <a:pt x="428" y="274"/>
                      </a:lnTo>
                      <a:lnTo>
                        <a:pt x="432" y="274"/>
                      </a:lnTo>
                      <a:lnTo>
                        <a:pt x="434" y="272"/>
                      </a:lnTo>
                      <a:lnTo>
                        <a:pt x="434" y="272"/>
                      </a:lnTo>
                      <a:lnTo>
                        <a:pt x="436" y="270"/>
                      </a:lnTo>
                      <a:lnTo>
                        <a:pt x="438" y="266"/>
                      </a:lnTo>
                      <a:lnTo>
                        <a:pt x="438" y="266"/>
                      </a:lnTo>
                      <a:lnTo>
                        <a:pt x="438" y="264"/>
                      </a:lnTo>
                      <a:lnTo>
                        <a:pt x="436" y="260"/>
                      </a:lnTo>
                      <a:lnTo>
                        <a:pt x="436" y="260"/>
                      </a:lnTo>
                      <a:lnTo>
                        <a:pt x="434" y="256"/>
                      </a:lnTo>
                      <a:lnTo>
                        <a:pt x="432" y="256"/>
                      </a:lnTo>
                      <a:lnTo>
                        <a:pt x="432" y="256"/>
                      </a:lnTo>
                      <a:lnTo>
                        <a:pt x="404" y="246"/>
                      </a:lnTo>
                      <a:lnTo>
                        <a:pt x="404" y="246"/>
                      </a:lnTo>
                      <a:lnTo>
                        <a:pt x="404" y="234"/>
                      </a:lnTo>
                      <a:lnTo>
                        <a:pt x="404" y="234"/>
                      </a:lnTo>
                      <a:lnTo>
                        <a:pt x="434" y="230"/>
                      </a:lnTo>
                      <a:close/>
                      <a:moveTo>
                        <a:pt x="98" y="252"/>
                      </a:moveTo>
                      <a:lnTo>
                        <a:pt x="98" y="252"/>
                      </a:lnTo>
                      <a:lnTo>
                        <a:pt x="92" y="252"/>
                      </a:lnTo>
                      <a:lnTo>
                        <a:pt x="86" y="250"/>
                      </a:lnTo>
                      <a:lnTo>
                        <a:pt x="76" y="242"/>
                      </a:lnTo>
                      <a:lnTo>
                        <a:pt x="70" y="232"/>
                      </a:lnTo>
                      <a:lnTo>
                        <a:pt x="68" y="226"/>
                      </a:lnTo>
                      <a:lnTo>
                        <a:pt x="68" y="220"/>
                      </a:lnTo>
                      <a:lnTo>
                        <a:pt x="68" y="220"/>
                      </a:lnTo>
                      <a:lnTo>
                        <a:pt x="68" y="214"/>
                      </a:lnTo>
                      <a:lnTo>
                        <a:pt x="70" y="208"/>
                      </a:lnTo>
                      <a:lnTo>
                        <a:pt x="76" y="198"/>
                      </a:lnTo>
                      <a:lnTo>
                        <a:pt x="86" y="192"/>
                      </a:lnTo>
                      <a:lnTo>
                        <a:pt x="92" y="190"/>
                      </a:lnTo>
                      <a:lnTo>
                        <a:pt x="98" y="188"/>
                      </a:lnTo>
                      <a:lnTo>
                        <a:pt x="98" y="188"/>
                      </a:lnTo>
                      <a:lnTo>
                        <a:pt x="104" y="190"/>
                      </a:lnTo>
                      <a:lnTo>
                        <a:pt x="110" y="192"/>
                      </a:lnTo>
                      <a:lnTo>
                        <a:pt x="120" y="198"/>
                      </a:lnTo>
                      <a:lnTo>
                        <a:pt x="128" y="208"/>
                      </a:lnTo>
                      <a:lnTo>
                        <a:pt x="130" y="214"/>
                      </a:lnTo>
                      <a:lnTo>
                        <a:pt x="130" y="220"/>
                      </a:lnTo>
                      <a:lnTo>
                        <a:pt x="130" y="220"/>
                      </a:lnTo>
                      <a:lnTo>
                        <a:pt x="130" y="226"/>
                      </a:lnTo>
                      <a:lnTo>
                        <a:pt x="128" y="232"/>
                      </a:lnTo>
                      <a:lnTo>
                        <a:pt x="120" y="242"/>
                      </a:lnTo>
                      <a:lnTo>
                        <a:pt x="110" y="250"/>
                      </a:lnTo>
                      <a:lnTo>
                        <a:pt x="104" y="252"/>
                      </a:lnTo>
                      <a:lnTo>
                        <a:pt x="98" y="252"/>
                      </a:lnTo>
                      <a:close/>
                      <a:moveTo>
                        <a:pt x="220" y="66"/>
                      </a:moveTo>
                      <a:lnTo>
                        <a:pt x="220" y="66"/>
                      </a:lnTo>
                      <a:lnTo>
                        <a:pt x="228" y="66"/>
                      </a:lnTo>
                      <a:lnTo>
                        <a:pt x="234" y="68"/>
                      </a:lnTo>
                      <a:lnTo>
                        <a:pt x="244" y="76"/>
                      </a:lnTo>
                      <a:lnTo>
                        <a:pt x="250" y="86"/>
                      </a:lnTo>
                      <a:lnTo>
                        <a:pt x="252" y="92"/>
                      </a:lnTo>
                      <a:lnTo>
                        <a:pt x="252" y="98"/>
                      </a:lnTo>
                      <a:lnTo>
                        <a:pt x="252" y="98"/>
                      </a:lnTo>
                      <a:lnTo>
                        <a:pt x="252" y="104"/>
                      </a:lnTo>
                      <a:lnTo>
                        <a:pt x="250" y="110"/>
                      </a:lnTo>
                      <a:lnTo>
                        <a:pt x="244" y="120"/>
                      </a:lnTo>
                      <a:lnTo>
                        <a:pt x="234" y="128"/>
                      </a:lnTo>
                      <a:lnTo>
                        <a:pt x="228" y="128"/>
                      </a:lnTo>
                      <a:lnTo>
                        <a:pt x="220" y="130"/>
                      </a:lnTo>
                      <a:lnTo>
                        <a:pt x="220" y="130"/>
                      </a:lnTo>
                      <a:lnTo>
                        <a:pt x="214" y="128"/>
                      </a:lnTo>
                      <a:lnTo>
                        <a:pt x="208" y="128"/>
                      </a:lnTo>
                      <a:lnTo>
                        <a:pt x="198" y="120"/>
                      </a:lnTo>
                      <a:lnTo>
                        <a:pt x="192" y="110"/>
                      </a:lnTo>
                      <a:lnTo>
                        <a:pt x="190" y="104"/>
                      </a:lnTo>
                      <a:lnTo>
                        <a:pt x="190" y="98"/>
                      </a:lnTo>
                      <a:lnTo>
                        <a:pt x="190" y="98"/>
                      </a:lnTo>
                      <a:lnTo>
                        <a:pt x="190" y="92"/>
                      </a:lnTo>
                      <a:lnTo>
                        <a:pt x="192" y="86"/>
                      </a:lnTo>
                      <a:lnTo>
                        <a:pt x="198" y="76"/>
                      </a:lnTo>
                      <a:lnTo>
                        <a:pt x="208" y="68"/>
                      </a:lnTo>
                      <a:lnTo>
                        <a:pt x="214" y="66"/>
                      </a:lnTo>
                      <a:lnTo>
                        <a:pt x="220" y="66"/>
                      </a:lnTo>
                      <a:close/>
                      <a:moveTo>
                        <a:pt x="220" y="374"/>
                      </a:moveTo>
                      <a:lnTo>
                        <a:pt x="220" y="374"/>
                      </a:lnTo>
                      <a:lnTo>
                        <a:pt x="214" y="374"/>
                      </a:lnTo>
                      <a:lnTo>
                        <a:pt x="208" y="372"/>
                      </a:lnTo>
                      <a:lnTo>
                        <a:pt x="198" y="366"/>
                      </a:lnTo>
                      <a:lnTo>
                        <a:pt x="192" y="356"/>
                      </a:lnTo>
                      <a:lnTo>
                        <a:pt x="190" y="350"/>
                      </a:lnTo>
                      <a:lnTo>
                        <a:pt x="190" y="344"/>
                      </a:lnTo>
                      <a:lnTo>
                        <a:pt x="190" y="344"/>
                      </a:lnTo>
                      <a:lnTo>
                        <a:pt x="190" y="336"/>
                      </a:lnTo>
                      <a:lnTo>
                        <a:pt x="192" y="330"/>
                      </a:lnTo>
                      <a:lnTo>
                        <a:pt x="198" y="320"/>
                      </a:lnTo>
                      <a:lnTo>
                        <a:pt x="208" y="314"/>
                      </a:lnTo>
                      <a:lnTo>
                        <a:pt x="214" y="312"/>
                      </a:lnTo>
                      <a:lnTo>
                        <a:pt x="220" y="312"/>
                      </a:lnTo>
                      <a:lnTo>
                        <a:pt x="220" y="312"/>
                      </a:lnTo>
                      <a:lnTo>
                        <a:pt x="228" y="312"/>
                      </a:lnTo>
                      <a:lnTo>
                        <a:pt x="234" y="314"/>
                      </a:lnTo>
                      <a:lnTo>
                        <a:pt x="244" y="320"/>
                      </a:lnTo>
                      <a:lnTo>
                        <a:pt x="250" y="330"/>
                      </a:lnTo>
                      <a:lnTo>
                        <a:pt x="252" y="336"/>
                      </a:lnTo>
                      <a:lnTo>
                        <a:pt x="252" y="344"/>
                      </a:lnTo>
                      <a:lnTo>
                        <a:pt x="252" y="344"/>
                      </a:lnTo>
                      <a:lnTo>
                        <a:pt x="252" y="350"/>
                      </a:lnTo>
                      <a:lnTo>
                        <a:pt x="250" y="356"/>
                      </a:lnTo>
                      <a:lnTo>
                        <a:pt x="244" y="366"/>
                      </a:lnTo>
                      <a:lnTo>
                        <a:pt x="234" y="372"/>
                      </a:lnTo>
                      <a:lnTo>
                        <a:pt x="228" y="374"/>
                      </a:lnTo>
                      <a:lnTo>
                        <a:pt x="220" y="374"/>
                      </a:lnTo>
                      <a:close/>
                      <a:moveTo>
                        <a:pt x="220" y="264"/>
                      </a:moveTo>
                      <a:lnTo>
                        <a:pt x="220" y="264"/>
                      </a:lnTo>
                      <a:lnTo>
                        <a:pt x="212" y="264"/>
                      </a:lnTo>
                      <a:lnTo>
                        <a:pt x="204" y="260"/>
                      </a:lnTo>
                      <a:lnTo>
                        <a:pt x="196" y="256"/>
                      </a:lnTo>
                      <a:lnTo>
                        <a:pt x="190" y="252"/>
                      </a:lnTo>
                      <a:lnTo>
                        <a:pt x="184" y="244"/>
                      </a:lnTo>
                      <a:lnTo>
                        <a:pt x="180" y="238"/>
                      </a:lnTo>
                      <a:lnTo>
                        <a:pt x="178" y="230"/>
                      </a:lnTo>
                      <a:lnTo>
                        <a:pt x="178" y="220"/>
                      </a:lnTo>
                      <a:lnTo>
                        <a:pt x="178" y="220"/>
                      </a:lnTo>
                      <a:lnTo>
                        <a:pt x="178" y="212"/>
                      </a:lnTo>
                      <a:lnTo>
                        <a:pt x="180" y="204"/>
                      </a:lnTo>
                      <a:lnTo>
                        <a:pt x="184" y="196"/>
                      </a:lnTo>
                      <a:lnTo>
                        <a:pt x="190" y="190"/>
                      </a:lnTo>
                      <a:lnTo>
                        <a:pt x="196" y="184"/>
                      </a:lnTo>
                      <a:lnTo>
                        <a:pt x="204" y="180"/>
                      </a:lnTo>
                      <a:lnTo>
                        <a:pt x="212" y="178"/>
                      </a:lnTo>
                      <a:lnTo>
                        <a:pt x="220" y="176"/>
                      </a:lnTo>
                      <a:lnTo>
                        <a:pt x="220" y="176"/>
                      </a:lnTo>
                      <a:lnTo>
                        <a:pt x="230" y="178"/>
                      </a:lnTo>
                      <a:lnTo>
                        <a:pt x="238" y="180"/>
                      </a:lnTo>
                      <a:lnTo>
                        <a:pt x="246" y="184"/>
                      </a:lnTo>
                      <a:lnTo>
                        <a:pt x="252" y="190"/>
                      </a:lnTo>
                      <a:lnTo>
                        <a:pt x="258" y="196"/>
                      </a:lnTo>
                      <a:lnTo>
                        <a:pt x="262" y="204"/>
                      </a:lnTo>
                      <a:lnTo>
                        <a:pt x="264" y="212"/>
                      </a:lnTo>
                      <a:lnTo>
                        <a:pt x="264" y="220"/>
                      </a:lnTo>
                      <a:lnTo>
                        <a:pt x="264" y="220"/>
                      </a:lnTo>
                      <a:lnTo>
                        <a:pt x="264" y="230"/>
                      </a:lnTo>
                      <a:lnTo>
                        <a:pt x="262" y="238"/>
                      </a:lnTo>
                      <a:lnTo>
                        <a:pt x="258" y="244"/>
                      </a:lnTo>
                      <a:lnTo>
                        <a:pt x="252" y="252"/>
                      </a:lnTo>
                      <a:lnTo>
                        <a:pt x="246" y="256"/>
                      </a:lnTo>
                      <a:lnTo>
                        <a:pt x="238" y="260"/>
                      </a:lnTo>
                      <a:lnTo>
                        <a:pt x="230" y="264"/>
                      </a:lnTo>
                      <a:lnTo>
                        <a:pt x="220" y="264"/>
                      </a:lnTo>
                      <a:close/>
                      <a:moveTo>
                        <a:pt x="344" y="252"/>
                      </a:moveTo>
                      <a:lnTo>
                        <a:pt x="344" y="252"/>
                      </a:lnTo>
                      <a:lnTo>
                        <a:pt x="336" y="252"/>
                      </a:lnTo>
                      <a:lnTo>
                        <a:pt x="332" y="250"/>
                      </a:lnTo>
                      <a:lnTo>
                        <a:pt x="322" y="242"/>
                      </a:lnTo>
                      <a:lnTo>
                        <a:pt x="314" y="232"/>
                      </a:lnTo>
                      <a:lnTo>
                        <a:pt x="312" y="226"/>
                      </a:lnTo>
                      <a:lnTo>
                        <a:pt x="312" y="220"/>
                      </a:lnTo>
                      <a:lnTo>
                        <a:pt x="312" y="220"/>
                      </a:lnTo>
                      <a:lnTo>
                        <a:pt x="312" y="214"/>
                      </a:lnTo>
                      <a:lnTo>
                        <a:pt x="314" y="208"/>
                      </a:lnTo>
                      <a:lnTo>
                        <a:pt x="322" y="198"/>
                      </a:lnTo>
                      <a:lnTo>
                        <a:pt x="332" y="192"/>
                      </a:lnTo>
                      <a:lnTo>
                        <a:pt x="336" y="190"/>
                      </a:lnTo>
                      <a:lnTo>
                        <a:pt x="344" y="188"/>
                      </a:lnTo>
                      <a:lnTo>
                        <a:pt x="344" y="188"/>
                      </a:lnTo>
                      <a:lnTo>
                        <a:pt x="350" y="190"/>
                      </a:lnTo>
                      <a:lnTo>
                        <a:pt x="356" y="192"/>
                      </a:lnTo>
                      <a:lnTo>
                        <a:pt x="366" y="198"/>
                      </a:lnTo>
                      <a:lnTo>
                        <a:pt x="372" y="208"/>
                      </a:lnTo>
                      <a:lnTo>
                        <a:pt x="374" y="214"/>
                      </a:lnTo>
                      <a:lnTo>
                        <a:pt x="374" y="220"/>
                      </a:lnTo>
                      <a:lnTo>
                        <a:pt x="374" y="220"/>
                      </a:lnTo>
                      <a:lnTo>
                        <a:pt x="374" y="226"/>
                      </a:lnTo>
                      <a:lnTo>
                        <a:pt x="372" y="232"/>
                      </a:lnTo>
                      <a:lnTo>
                        <a:pt x="366" y="242"/>
                      </a:lnTo>
                      <a:lnTo>
                        <a:pt x="356" y="250"/>
                      </a:lnTo>
                      <a:lnTo>
                        <a:pt x="350" y="252"/>
                      </a:lnTo>
                      <a:lnTo>
                        <a:pt x="344" y="25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8" name="Freeform 106"/>
                <p:cNvSpPr>
                  <a:spLocks/>
                </p:cNvSpPr>
                <p:nvPr/>
              </p:nvSpPr>
              <p:spPr bwMode="auto">
                <a:xfrm>
                  <a:off x="6297" y="2174"/>
                  <a:ext cx="442" cy="442"/>
                </a:xfrm>
                <a:custGeom>
                  <a:avLst/>
                  <a:gdLst>
                    <a:gd name="T0" fmla="*/ 442 w 442"/>
                    <a:gd name="T1" fmla="*/ 216 h 442"/>
                    <a:gd name="T2" fmla="*/ 404 w 442"/>
                    <a:gd name="T3" fmla="*/ 194 h 442"/>
                    <a:gd name="T4" fmla="*/ 436 w 442"/>
                    <a:gd name="T5" fmla="*/ 170 h 442"/>
                    <a:gd name="T6" fmla="*/ 394 w 442"/>
                    <a:gd name="T7" fmla="*/ 158 h 442"/>
                    <a:gd name="T8" fmla="*/ 422 w 442"/>
                    <a:gd name="T9" fmla="*/ 128 h 442"/>
                    <a:gd name="T10" fmla="*/ 376 w 442"/>
                    <a:gd name="T11" fmla="*/ 122 h 442"/>
                    <a:gd name="T12" fmla="*/ 398 w 442"/>
                    <a:gd name="T13" fmla="*/ 88 h 442"/>
                    <a:gd name="T14" fmla="*/ 354 w 442"/>
                    <a:gd name="T15" fmla="*/ 92 h 442"/>
                    <a:gd name="T16" fmla="*/ 366 w 442"/>
                    <a:gd name="T17" fmla="*/ 54 h 442"/>
                    <a:gd name="T18" fmla="*/ 324 w 442"/>
                    <a:gd name="T19" fmla="*/ 68 h 442"/>
                    <a:gd name="T20" fmla="*/ 328 w 442"/>
                    <a:gd name="T21" fmla="*/ 26 h 442"/>
                    <a:gd name="T22" fmla="*/ 290 w 442"/>
                    <a:gd name="T23" fmla="*/ 50 h 442"/>
                    <a:gd name="T24" fmla="*/ 286 w 442"/>
                    <a:gd name="T25" fmla="*/ 8 h 442"/>
                    <a:gd name="T26" fmla="*/ 252 w 442"/>
                    <a:gd name="T27" fmla="*/ 38 h 442"/>
                    <a:gd name="T28" fmla="*/ 240 w 442"/>
                    <a:gd name="T29" fmla="*/ 0 h 442"/>
                    <a:gd name="T30" fmla="*/ 220 w 442"/>
                    <a:gd name="T31" fmla="*/ 36 h 442"/>
                    <a:gd name="T32" fmla="*/ 198 w 442"/>
                    <a:gd name="T33" fmla="*/ 0 h 442"/>
                    <a:gd name="T34" fmla="*/ 190 w 442"/>
                    <a:gd name="T35" fmla="*/ 38 h 442"/>
                    <a:gd name="T36" fmla="*/ 152 w 442"/>
                    <a:gd name="T37" fmla="*/ 10 h 442"/>
                    <a:gd name="T38" fmla="*/ 152 w 442"/>
                    <a:gd name="T39" fmla="*/ 50 h 442"/>
                    <a:gd name="T40" fmla="*/ 110 w 442"/>
                    <a:gd name="T41" fmla="*/ 28 h 442"/>
                    <a:gd name="T42" fmla="*/ 118 w 442"/>
                    <a:gd name="T43" fmla="*/ 68 h 442"/>
                    <a:gd name="T44" fmla="*/ 72 w 442"/>
                    <a:gd name="T45" fmla="*/ 56 h 442"/>
                    <a:gd name="T46" fmla="*/ 88 w 442"/>
                    <a:gd name="T47" fmla="*/ 92 h 442"/>
                    <a:gd name="T48" fmla="*/ 42 w 442"/>
                    <a:gd name="T49" fmla="*/ 90 h 442"/>
                    <a:gd name="T50" fmla="*/ 64 w 442"/>
                    <a:gd name="T51" fmla="*/ 122 h 442"/>
                    <a:gd name="T52" fmla="*/ 18 w 442"/>
                    <a:gd name="T53" fmla="*/ 130 h 442"/>
                    <a:gd name="T54" fmla="*/ 48 w 442"/>
                    <a:gd name="T55" fmla="*/ 158 h 442"/>
                    <a:gd name="T56" fmla="*/ 4 w 442"/>
                    <a:gd name="T57" fmla="*/ 174 h 442"/>
                    <a:gd name="T58" fmla="*/ 38 w 442"/>
                    <a:gd name="T59" fmla="*/ 194 h 442"/>
                    <a:gd name="T60" fmla="*/ 0 w 442"/>
                    <a:gd name="T61" fmla="*/ 220 h 442"/>
                    <a:gd name="T62" fmla="*/ 38 w 442"/>
                    <a:gd name="T63" fmla="*/ 234 h 442"/>
                    <a:gd name="T64" fmla="*/ 4 w 442"/>
                    <a:gd name="T65" fmla="*/ 266 h 442"/>
                    <a:gd name="T66" fmla="*/ 44 w 442"/>
                    <a:gd name="T67" fmla="*/ 272 h 442"/>
                    <a:gd name="T68" fmla="*/ 18 w 442"/>
                    <a:gd name="T69" fmla="*/ 310 h 442"/>
                    <a:gd name="T70" fmla="*/ 58 w 442"/>
                    <a:gd name="T71" fmla="*/ 308 h 442"/>
                    <a:gd name="T72" fmla="*/ 42 w 442"/>
                    <a:gd name="T73" fmla="*/ 352 h 442"/>
                    <a:gd name="T74" fmla="*/ 80 w 442"/>
                    <a:gd name="T75" fmla="*/ 338 h 442"/>
                    <a:gd name="T76" fmla="*/ 72 w 442"/>
                    <a:gd name="T77" fmla="*/ 386 h 442"/>
                    <a:gd name="T78" fmla="*/ 108 w 442"/>
                    <a:gd name="T79" fmla="*/ 366 h 442"/>
                    <a:gd name="T80" fmla="*/ 110 w 442"/>
                    <a:gd name="T81" fmla="*/ 412 h 442"/>
                    <a:gd name="T82" fmla="*/ 140 w 442"/>
                    <a:gd name="T83" fmla="*/ 386 h 442"/>
                    <a:gd name="T84" fmla="*/ 152 w 442"/>
                    <a:gd name="T85" fmla="*/ 432 h 442"/>
                    <a:gd name="T86" fmla="*/ 176 w 442"/>
                    <a:gd name="T87" fmla="*/ 400 h 442"/>
                    <a:gd name="T88" fmla="*/ 198 w 442"/>
                    <a:gd name="T89" fmla="*/ 442 h 442"/>
                    <a:gd name="T90" fmla="*/ 214 w 442"/>
                    <a:gd name="T91" fmla="*/ 404 h 442"/>
                    <a:gd name="T92" fmla="*/ 238 w 442"/>
                    <a:gd name="T93" fmla="*/ 440 h 442"/>
                    <a:gd name="T94" fmla="*/ 254 w 442"/>
                    <a:gd name="T95" fmla="*/ 432 h 442"/>
                    <a:gd name="T96" fmla="*/ 282 w 442"/>
                    <a:gd name="T97" fmla="*/ 432 h 442"/>
                    <a:gd name="T98" fmla="*/ 296 w 442"/>
                    <a:gd name="T99" fmla="*/ 420 h 442"/>
                    <a:gd name="T100" fmla="*/ 324 w 442"/>
                    <a:gd name="T101" fmla="*/ 414 h 442"/>
                    <a:gd name="T102" fmla="*/ 336 w 442"/>
                    <a:gd name="T103" fmla="*/ 400 h 442"/>
                    <a:gd name="T104" fmla="*/ 362 w 442"/>
                    <a:gd name="T105" fmla="*/ 388 h 442"/>
                    <a:gd name="T106" fmla="*/ 372 w 442"/>
                    <a:gd name="T107" fmla="*/ 372 h 442"/>
                    <a:gd name="T108" fmla="*/ 394 w 442"/>
                    <a:gd name="T109" fmla="*/ 356 h 442"/>
                    <a:gd name="T110" fmla="*/ 400 w 442"/>
                    <a:gd name="T111" fmla="*/ 338 h 442"/>
                    <a:gd name="T112" fmla="*/ 418 w 442"/>
                    <a:gd name="T113" fmla="*/ 316 h 442"/>
                    <a:gd name="T114" fmla="*/ 420 w 442"/>
                    <a:gd name="T115" fmla="*/ 298 h 442"/>
                    <a:gd name="T116" fmla="*/ 434 w 442"/>
                    <a:gd name="T117" fmla="*/ 272 h 442"/>
                    <a:gd name="T118" fmla="*/ 432 w 442"/>
                    <a:gd name="T119" fmla="*/ 25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2" h="442">
                      <a:moveTo>
                        <a:pt x="434" y="230"/>
                      </a:moveTo>
                      <a:lnTo>
                        <a:pt x="434" y="230"/>
                      </a:lnTo>
                      <a:lnTo>
                        <a:pt x="438" y="230"/>
                      </a:lnTo>
                      <a:lnTo>
                        <a:pt x="440" y="228"/>
                      </a:lnTo>
                      <a:lnTo>
                        <a:pt x="440" y="228"/>
                      </a:lnTo>
                      <a:lnTo>
                        <a:pt x="442" y="224"/>
                      </a:lnTo>
                      <a:lnTo>
                        <a:pt x="442" y="220"/>
                      </a:lnTo>
                      <a:lnTo>
                        <a:pt x="442" y="220"/>
                      </a:lnTo>
                      <a:lnTo>
                        <a:pt x="442" y="216"/>
                      </a:lnTo>
                      <a:lnTo>
                        <a:pt x="440" y="214"/>
                      </a:lnTo>
                      <a:lnTo>
                        <a:pt x="440" y="214"/>
                      </a:lnTo>
                      <a:lnTo>
                        <a:pt x="438" y="212"/>
                      </a:lnTo>
                      <a:lnTo>
                        <a:pt x="434" y="210"/>
                      </a:lnTo>
                      <a:lnTo>
                        <a:pt x="434" y="210"/>
                      </a:lnTo>
                      <a:lnTo>
                        <a:pt x="404" y="208"/>
                      </a:lnTo>
                      <a:lnTo>
                        <a:pt x="404" y="208"/>
                      </a:lnTo>
                      <a:lnTo>
                        <a:pt x="404" y="194"/>
                      </a:lnTo>
                      <a:lnTo>
                        <a:pt x="404" y="194"/>
                      </a:lnTo>
                      <a:lnTo>
                        <a:pt x="432" y="186"/>
                      </a:lnTo>
                      <a:lnTo>
                        <a:pt x="432" y="186"/>
                      </a:lnTo>
                      <a:lnTo>
                        <a:pt x="434" y="184"/>
                      </a:lnTo>
                      <a:lnTo>
                        <a:pt x="436" y="182"/>
                      </a:lnTo>
                      <a:lnTo>
                        <a:pt x="436" y="182"/>
                      </a:lnTo>
                      <a:lnTo>
                        <a:pt x="438" y="178"/>
                      </a:lnTo>
                      <a:lnTo>
                        <a:pt x="438" y="174"/>
                      </a:lnTo>
                      <a:lnTo>
                        <a:pt x="438" y="174"/>
                      </a:lnTo>
                      <a:lnTo>
                        <a:pt x="436" y="170"/>
                      </a:lnTo>
                      <a:lnTo>
                        <a:pt x="434" y="168"/>
                      </a:lnTo>
                      <a:lnTo>
                        <a:pt x="434" y="168"/>
                      </a:lnTo>
                      <a:lnTo>
                        <a:pt x="432" y="166"/>
                      </a:lnTo>
                      <a:lnTo>
                        <a:pt x="428" y="166"/>
                      </a:lnTo>
                      <a:lnTo>
                        <a:pt x="428" y="166"/>
                      </a:lnTo>
                      <a:lnTo>
                        <a:pt x="398" y="170"/>
                      </a:lnTo>
                      <a:lnTo>
                        <a:pt x="398" y="170"/>
                      </a:lnTo>
                      <a:lnTo>
                        <a:pt x="394" y="158"/>
                      </a:lnTo>
                      <a:lnTo>
                        <a:pt x="394" y="158"/>
                      </a:lnTo>
                      <a:lnTo>
                        <a:pt x="420" y="142"/>
                      </a:lnTo>
                      <a:lnTo>
                        <a:pt x="420" y="142"/>
                      </a:lnTo>
                      <a:lnTo>
                        <a:pt x="422" y="140"/>
                      </a:lnTo>
                      <a:lnTo>
                        <a:pt x="424" y="138"/>
                      </a:lnTo>
                      <a:lnTo>
                        <a:pt x="424" y="138"/>
                      </a:lnTo>
                      <a:lnTo>
                        <a:pt x="424" y="134"/>
                      </a:lnTo>
                      <a:lnTo>
                        <a:pt x="424" y="130"/>
                      </a:lnTo>
                      <a:lnTo>
                        <a:pt x="424" y="130"/>
                      </a:lnTo>
                      <a:lnTo>
                        <a:pt x="422" y="128"/>
                      </a:lnTo>
                      <a:lnTo>
                        <a:pt x="418" y="126"/>
                      </a:lnTo>
                      <a:lnTo>
                        <a:pt x="418" y="126"/>
                      </a:lnTo>
                      <a:lnTo>
                        <a:pt x="416" y="124"/>
                      </a:lnTo>
                      <a:lnTo>
                        <a:pt x="412" y="124"/>
                      </a:lnTo>
                      <a:lnTo>
                        <a:pt x="412" y="124"/>
                      </a:lnTo>
                      <a:lnTo>
                        <a:pt x="384" y="134"/>
                      </a:lnTo>
                      <a:lnTo>
                        <a:pt x="384" y="134"/>
                      </a:lnTo>
                      <a:lnTo>
                        <a:pt x="376" y="122"/>
                      </a:lnTo>
                      <a:lnTo>
                        <a:pt x="376" y="122"/>
                      </a:lnTo>
                      <a:lnTo>
                        <a:pt x="400" y="104"/>
                      </a:lnTo>
                      <a:lnTo>
                        <a:pt x="400" y="104"/>
                      </a:lnTo>
                      <a:lnTo>
                        <a:pt x="402" y="100"/>
                      </a:lnTo>
                      <a:lnTo>
                        <a:pt x="402" y="96"/>
                      </a:lnTo>
                      <a:lnTo>
                        <a:pt x="402" y="96"/>
                      </a:lnTo>
                      <a:lnTo>
                        <a:pt x="402" y="94"/>
                      </a:lnTo>
                      <a:lnTo>
                        <a:pt x="400" y="90"/>
                      </a:lnTo>
                      <a:lnTo>
                        <a:pt x="400" y="90"/>
                      </a:lnTo>
                      <a:lnTo>
                        <a:pt x="398" y="88"/>
                      </a:lnTo>
                      <a:lnTo>
                        <a:pt x="394" y="86"/>
                      </a:lnTo>
                      <a:lnTo>
                        <a:pt x="394" y="86"/>
                      </a:lnTo>
                      <a:lnTo>
                        <a:pt x="390" y="86"/>
                      </a:lnTo>
                      <a:lnTo>
                        <a:pt x="388" y="86"/>
                      </a:lnTo>
                      <a:lnTo>
                        <a:pt x="388" y="86"/>
                      </a:lnTo>
                      <a:lnTo>
                        <a:pt x="362" y="102"/>
                      </a:lnTo>
                      <a:lnTo>
                        <a:pt x="362" y="102"/>
                      </a:lnTo>
                      <a:lnTo>
                        <a:pt x="354" y="92"/>
                      </a:lnTo>
                      <a:lnTo>
                        <a:pt x="354" y="92"/>
                      </a:lnTo>
                      <a:lnTo>
                        <a:pt x="372" y="68"/>
                      </a:lnTo>
                      <a:lnTo>
                        <a:pt x="372" y="68"/>
                      </a:lnTo>
                      <a:lnTo>
                        <a:pt x="372" y="66"/>
                      </a:lnTo>
                      <a:lnTo>
                        <a:pt x="372" y="62"/>
                      </a:lnTo>
                      <a:lnTo>
                        <a:pt x="372" y="62"/>
                      </a:lnTo>
                      <a:lnTo>
                        <a:pt x="372" y="58"/>
                      </a:lnTo>
                      <a:lnTo>
                        <a:pt x="370" y="56"/>
                      </a:lnTo>
                      <a:lnTo>
                        <a:pt x="370" y="56"/>
                      </a:lnTo>
                      <a:lnTo>
                        <a:pt x="366" y="54"/>
                      </a:lnTo>
                      <a:lnTo>
                        <a:pt x="362" y="52"/>
                      </a:lnTo>
                      <a:lnTo>
                        <a:pt x="362" y="52"/>
                      </a:lnTo>
                      <a:lnTo>
                        <a:pt x="360" y="54"/>
                      </a:lnTo>
                      <a:lnTo>
                        <a:pt x="356" y="56"/>
                      </a:lnTo>
                      <a:lnTo>
                        <a:pt x="356" y="56"/>
                      </a:lnTo>
                      <a:lnTo>
                        <a:pt x="334" y="76"/>
                      </a:lnTo>
                      <a:lnTo>
                        <a:pt x="334" y="76"/>
                      </a:lnTo>
                      <a:lnTo>
                        <a:pt x="324" y="68"/>
                      </a:lnTo>
                      <a:lnTo>
                        <a:pt x="324" y="68"/>
                      </a:lnTo>
                      <a:lnTo>
                        <a:pt x="336" y="40"/>
                      </a:lnTo>
                      <a:lnTo>
                        <a:pt x="336" y="40"/>
                      </a:lnTo>
                      <a:lnTo>
                        <a:pt x="338" y="38"/>
                      </a:lnTo>
                      <a:lnTo>
                        <a:pt x="336" y="34"/>
                      </a:lnTo>
                      <a:lnTo>
                        <a:pt x="336" y="34"/>
                      </a:lnTo>
                      <a:lnTo>
                        <a:pt x="334" y="30"/>
                      </a:lnTo>
                      <a:lnTo>
                        <a:pt x="332" y="28"/>
                      </a:lnTo>
                      <a:lnTo>
                        <a:pt x="332" y="28"/>
                      </a:lnTo>
                      <a:lnTo>
                        <a:pt x="328" y="26"/>
                      </a:lnTo>
                      <a:lnTo>
                        <a:pt x="324" y="26"/>
                      </a:lnTo>
                      <a:lnTo>
                        <a:pt x="324" y="26"/>
                      </a:lnTo>
                      <a:lnTo>
                        <a:pt x="322" y="28"/>
                      </a:lnTo>
                      <a:lnTo>
                        <a:pt x="318" y="30"/>
                      </a:lnTo>
                      <a:lnTo>
                        <a:pt x="318" y="30"/>
                      </a:lnTo>
                      <a:lnTo>
                        <a:pt x="302" y="54"/>
                      </a:lnTo>
                      <a:lnTo>
                        <a:pt x="302" y="54"/>
                      </a:lnTo>
                      <a:lnTo>
                        <a:pt x="290" y="50"/>
                      </a:lnTo>
                      <a:lnTo>
                        <a:pt x="290" y="50"/>
                      </a:lnTo>
                      <a:lnTo>
                        <a:pt x="296" y="20"/>
                      </a:lnTo>
                      <a:lnTo>
                        <a:pt x="296" y="20"/>
                      </a:lnTo>
                      <a:lnTo>
                        <a:pt x="296" y="16"/>
                      </a:lnTo>
                      <a:lnTo>
                        <a:pt x="296" y="14"/>
                      </a:lnTo>
                      <a:lnTo>
                        <a:pt x="296" y="14"/>
                      </a:lnTo>
                      <a:lnTo>
                        <a:pt x="292" y="10"/>
                      </a:lnTo>
                      <a:lnTo>
                        <a:pt x="290" y="10"/>
                      </a:lnTo>
                      <a:lnTo>
                        <a:pt x="290" y="10"/>
                      </a:lnTo>
                      <a:lnTo>
                        <a:pt x="286" y="8"/>
                      </a:lnTo>
                      <a:lnTo>
                        <a:pt x="282" y="10"/>
                      </a:lnTo>
                      <a:lnTo>
                        <a:pt x="282" y="10"/>
                      </a:lnTo>
                      <a:lnTo>
                        <a:pt x="280" y="12"/>
                      </a:lnTo>
                      <a:lnTo>
                        <a:pt x="278" y="14"/>
                      </a:lnTo>
                      <a:lnTo>
                        <a:pt x="278" y="14"/>
                      </a:lnTo>
                      <a:lnTo>
                        <a:pt x="266" y="42"/>
                      </a:lnTo>
                      <a:lnTo>
                        <a:pt x="266" y="42"/>
                      </a:lnTo>
                      <a:lnTo>
                        <a:pt x="252" y="38"/>
                      </a:lnTo>
                      <a:lnTo>
                        <a:pt x="252" y="38"/>
                      </a:lnTo>
                      <a:lnTo>
                        <a:pt x="254" y="10"/>
                      </a:lnTo>
                      <a:lnTo>
                        <a:pt x="254" y="10"/>
                      </a:lnTo>
                      <a:lnTo>
                        <a:pt x="252" y="6"/>
                      </a:lnTo>
                      <a:lnTo>
                        <a:pt x="250" y="2"/>
                      </a:lnTo>
                      <a:lnTo>
                        <a:pt x="250" y="2"/>
                      </a:lnTo>
                      <a:lnTo>
                        <a:pt x="248" y="0"/>
                      </a:lnTo>
                      <a:lnTo>
                        <a:pt x="244" y="0"/>
                      </a:lnTo>
                      <a:lnTo>
                        <a:pt x="244" y="0"/>
                      </a:lnTo>
                      <a:lnTo>
                        <a:pt x="240" y="0"/>
                      </a:lnTo>
                      <a:lnTo>
                        <a:pt x="238" y="2"/>
                      </a:lnTo>
                      <a:lnTo>
                        <a:pt x="238" y="2"/>
                      </a:lnTo>
                      <a:lnTo>
                        <a:pt x="234" y="4"/>
                      </a:lnTo>
                      <a:lnTo>
                        <a:pt x="234" y="8"/>
                      </a:lnTo>
                      <a:lnTo>
                        <a:pt x="234" y="8"/>
                      </a:lnTo>
                      <a:lnTo>
                        <a:pt x="228" y="36"/>
                      </a:lnTo>
                      <a:lnTo>
                        <a:pt x="228" y="36"/>
                      </a:lnTo>
                      <a:lnTo>
                        <a:pt x="220" y="36"/>
                      </a:lnTo>
                      <a:lnTo>
                        <a:pt x="220" y="36"/>
                      </a:lnTo>
                      <a:lnTo>
                        <a:pt x="214" y="36"/>
                      </a:lnTo>
                      <a:lnTo>
                        <a:pt x="214" y="36"/>
                      </a:lnTo>
                      <a:lnTo>
                        <a:pt x="208" y="8"/>
                      </a:lnTo>
                      <a:lnTo>
                        <a:pt x="208" y="8"/>
                      </a:lnTo>
                      <a:lnTo>
                        <a:pt x="208" y="4"/>
                      </a:lnTo>
                      <a:lnTo>
                        <a:pt x="204" y="2"/>
                      </a:lnTo>
                      <a:lnTo>
                        <a:pt x="204" y="2"/>
                      </a:lnTo>
                      <a:lnTo>
                        <a:pt x="202" y="0"/>
                      </a:lnTo>
                      <a:lnTo>
                        <a:pt x="198" y="0"/>
                      </a:lnTo>
                      <a:lnTo>
                        <a:pt x="198" y="0"/>
                      </a:lnTo>
                      <a:lnTo>
                        <a:pt x="194" y="0"/>
                      </a:lnTo>
                      <a:lnTo>
                        <a:pt x="192" y="2"/>
                      </a:lnTo>
                      <a:lnTo>
                        <a:pt x="192" y="2"/>
                      </a:lnTo>
                      <a:lnTo>
                        <a:pt x="190" y="6"/>
                      </a:lnTo>
                      <a:lnTo>
                        <a:pt x="188" y="10"/>
                      </a:lnTo>
                      <a:lnTo>
                        <a:pt x="188" y="10"/>
                      </a:lnTo>
                      <a:lnTo>
                        <a:pt x="190" y="38"/>
                      </a:lnTo>
                      <a:lnTo>
                        <a:pt x="190" y="38"/>
                      </a:lnTo>
                      <a:lnTo>
                        <a:pt x="176" y="42"/>
                      </a:lnTo>
                      <a:lnTo>
                        <a:pt x="176" y="42"/>
                      </a:lnTo>
                      <a:lnTo>
                        <a:pt x="164" y="14"/>
                      </a:lnTo>
                      <a:lnTo>
                        <a:pt x="164" y="14"/>
                      </a:lnTo>
                      <a:lnTo>
                        <a:pt x="162" y="12"/>
                      </a:lnTo>
                      <a:lnTo>
                        <a:pt x="160" y="10"/>
                      </a:lnTo>
                      <a:lnTo>
                        <a:pt x="160" y="10"/>
                      </a:lnTo>
                      <a:lnTo>
                        <a:pt x="156" y="8"/>
                      </a:lnTo>
                      <a:lnTo>
                        <a:pt x="152" y="10"/>
                      </a:lnTo>
                      <a:lnTo>
                        <a:pt x="152" y="10"/>
                      </a:lnTo>
                      <a:lnTo>
                        <a:pt x="150" y="10"/>
                      </a:lnTo>
                      <a:lnTo>
                        <a:pt x="146" y="14"/>
                      </a:lnTo>
                      <a:lnTo>
                        <a:pt x="146" y="14"/>
                      </a:lnTo>
                      <a:lnTo>
                        <a:pt x="146" y="16"/>
                      </a:lnTo>
                      <a:lnTo>
                        <a:pt x="146" y="20"/>
                      </a:lnTo>
                      <a:lnTo>
                        <a:pt x="146" y="20"/>
                      </a:lnTo>
                      <a:lnTo>
                        <a:pt x="152" y="50"/>
                      </a:lnTo>
                      <a:lnTo>
                        <a:pt x="152" y="50"/>
                      </a:lnTo>
                      <a:lnTo>
                        <a:pt x="140" y="54"/>
                      </a:lnTo>
                      <a:lnTo>
                        <a:pt x="140" y="54"/>
                      </a:lnTo>
                      <a:lnTo>
                        <a:pt x="124" y="30"/>
                      </a:lnTo>
                      <a:lnTo>
                        <a:pt x="124" y="30"/>
                      </a:lnTo>
                      <a:lnTo>
                        <a:pt x="120" y="28"/>
                      </a:lnTo>
                      <a:lnTo>
                        <a:pt x="118" y="26"/>
                      </a:lnTo>
                      <a:lnTo>
                        <a:pt x="118" y="26"/>
                      </a:lnTo>
                      <a:lnTo>
                        <a:pt x="114" y="26"/>
                      </a:lnTo>
                      <a:lnTo>
                        <a:pt x="110" y="28"/>
                      </a:lnTo>
                      <a:lnTo>
                        <a:pt x="110" y="28"/>
                      </a:lnTo>
                      <a:lnTo>
                        <a:pt x="108" y="30"/>
                      </a:lnTo>
                      <a:lnTo>
                        <a:pt x="106" y="34"/>
                      </a:lnTo>
                      <a:lnTo>
                        <a:pt x="106" y="34"/>
                      </a:lnTo>
                      <a:lnTo>
                        <a:pt x="104" y="38"/>
                      </a:lnTo>
                      <a:lnTo>
                        <a:pt x="106" y="40"/>
                      </a:lnTo>
                      <a:lnTo>
                        <a:pt x="106" y="40"/>
                      </a:lnTo>
                      <a:lnTo>
                        <a:pt x="118" y="68"/>
                      </a:lnTo>
                      <a:lnTo>
                        <a:pt x="118" y="68"/>
                      </a:lnTo>
                      <a:lnTo>
                        <a:pt x="108" y="76"/>
                      </a:lnTo>
                      <a:lnTo>
                        <a:pt x="108" y="76"/>
                      </a:lnTo>
                      <a:lnTo>
                        <a:pt x="86" y="56"/>
                      </a:lnTo>
                      <a:lnTo>
                        <a:pt x="86" y="56"/>
                      </a:lnTo>
                      <a:lnTo>
                        <a:pt x="82" y="54"/>
                      </a:lnTo>
                      <a:lnTo>
                        <a:pt x="80" y="52"/>
                      </a:lnTo>
                      <a:lnTo>
                        <a:pt x="80" y="52"/>
                      </a:lnTo>
                      <a:lnTo>
                        <a:pt x="76" y="54"/>
                      </a:lnTo>
                      <a:lnTo>
                        <a:pt x="72" y="56"/>
                      </a:lnTo>
                      <a:lnTo>
                        <a:pt x="72" y="56"/>
                      </a:lnTo>
                      <a:lnTo>
                        <a:pt x="70" y="58"/>
                      </a:lnTo>
                      <a:lnTo>
                        <a:pt x="70" y="62"/>
                      </a:lnTo>
                      <a:lnTo>
                        <a:pt x="70" y="62"/>
                      </a:lnTo>
                      <a:lnTo>
                        <a:pt x="70" y="66"/>
                      </a:lnTo>
                      <a:lnTo>
                        <a:pt x="70" y="68"/>
                      </a:lnTo>
                      <a:lnTo>
                        <a:pt x="70" y="68"/>
                      </a:lnTo>
                      <a:lnTo>
                        <a:pt x="88" y="92"/>
                      </a:lnTo>
                      <a:lnTo>
                        <a:pt x="88" y="92"/>
                      </a:lnTo>
                      <a:lnTo>
                        <a:pt x="80" y="102"/>
                      </a:lnTo>
                      <a:lnTo>
                        <a:pt x="80" y="102"/>
                      </a:lnTo>
                      <a:lnTo>
                        <a:pt x="54" y="86"/>
                      </a:lnTo>
                      <a:lnTo>
                        <a:pt x="54" y="86"/>
                      </a:lnTo>
                      <a:lnTo>
                        <a:pt x="50" y="86"/>
                      </a:lnTo>
                      <a:lnTo>
                        <a:pt x="48" y="86"/>
                      </a:lnTo>
                      <a:lnTo>
                        <a:pt x="48" y="86"/>
                      </a:lnTo>
                      <a:lnTo>
                        <a:pt x="44" y="88"/>
                      </a:lnTo>
                      <a:lnTo>
                        <a:pt x="42" y="90"/>
                      </a:lnTo>
                      <a:lnTo>
                        <a:pt x="42" y="90"/>
                      </a:lnTo>
                      <a:lnTo>
                        <a:pt x="40" y="94"/>
                      </a:lnTo>
                      <a:lnTo>
                        <a:pt x="40" y="96"/>
                      </a:lnTo>
                      <a:lnTo>
                        <a:pt x="40" y="96"/>
                      </a:lnTo>
                      <a:lnTo>
                        <a:pt x="40" y="100"/>
                      </a:lnTo>
                      <a:lnTo>
                        <a:pt x="42" y="104"/>
                      </a:lnTo>
                      <a:lnTo>
                        <a:pt x="42" y="104"/>
                      </a:lnTo>
                      <a:lnTo>
                        <a:pt x="64" y="122"/>
                      </a:lnTo>
                      <a:lnTo>
                        <a:pt x="64" y="122"/>
                      </a:lnTo>
                      <a:lnTo>
                        <a:pt x="58" y="134"/>
                      </a:lnTo>
                      <a:lnTo>
                        <a:pt x="58" y="134"/>
                      </a:lnTo>
                      <a:lnTo>
                        <a:pt x="30" y="124"/>
                      </a:lnTo>
                      <a:lnTo>
                        <a:pt x="30" y="124"/>
                      </a:lnTo>
                      <a:lnTo>
                        <a:pt x="26" y="124"/>
                      </a:lnTo>
                      <a:lnTo>
                        <a:pt x="24" y="126"/>
                      </a:lnTo>
                      <a:lnTo>
                        <a:pt x="24" y="126"/>
                      </a:lnTo>
                      <a:lnTo>
                        <a:pt x="20" y="128"/>
                      </a:lnTo>
                      <a:lnTo>
                        <a:pt x="18" y="130"/>
                      </a:lnTo>
                      <a:lnTo>
                        <a:pt x="18" y="130"/>
                      </a:lnTo>
                      <a:lnTo>
                        <a:pt x="18" y="134"/>
                      </a:lnTo>
                      <a:lnTo>
                        <a:pt x="18" y="138"/>
                      </a:lnTo>
                      <a:lnTo>
                        <a:pt x="18" y="138"/>
                      </a:lnTo>
                      <a:lnTo>
                        <a:pt x="20" y="140"/>
                      </a:lnTo>
                      <a:lnTo>
                        <a:pt x="22" y="142"/>
                      </a:lnTo>
                      <a:lnTo>
                        <a:pt x="22" y="142"/>
                      </a:lnTo>
                      <a:lnTo>
                        <a:pt x="48" y="158"/>
                      </a:lnTo>
                      <a:lnTo>
                        <a:pt x="48" y="158"/>
                      </a:lnTo>
                      <a:lnTo>
                        <a:pt x="44" y="170"/>
                      </a:lnTo>
                      <a:lnTo>
                        <a:pt x="44" y="170"/>
                      </a:lnTo>
                      <a:lnTo>
                        <a:pt x="14" y="166"/>
                      </a:lnTo>
                      <a:lnTo>
                        <a:pt x="14" y="166"/>
                      </a:lnTo>
                      <a:lnTo>
                        <a:pt x="10" y="166"/>
                      </a:lnTo>
                      <a:lnTo>
                        <a:pt x="8" y="168"/>
                      </a:lnTo>
                      <a:lnTo>
                        <a:pt x="8" y="168"/>
                      </a:lnTo>
                      <a:lnTo>
                        <a:pt x="6" y="170"/>
                      </a:lnTo>
                      <a:lnTo>
                        <a:pt x="4" y="174"/>
                      </a:lnTo>
                      <a:lnTo>
                        <a:pt x="4" y="174"/>
                      </a:lnTo>
                      <a:lnTo>
                        <a:pt x="4" y="178"/>
                      </a:lnTo>
                      <a:lnTo>
                        <a:pt x="4" y="182"/>
                      </a:lnTo>
                      <a:lnTo>
                        <a:pt x="4" y="182"/>
                      </a:lnTo>
                      <a:lnTo>
                        <a:pt x="8" y="184"/>
                      </a:lnTo>
                      <a:lnTo>
                        <a:pt x="10" y="186"/>
                      </a:lnTo>
                      <a:lnTo>
                        <a:pt x="10" y="186"/>
                      </a:lnTo>
                      <a:lnTo>
                        <a:pt x="38" y="194"/>
                      </a:lnTo>
                      <a:lnTo>
                        <a:pt x="38" y="194"/>
                      </a:lnTo>
                      <a:lnTo>
                        <a:pt x="38" y="208"/>
                      </a:lnTo>
                      <a:lnTo>
                        <a:pt x="38" y="208"/>
                      </a:lnTo>
                      <a:lnTo>
                        <a:pt x="8" y="210"/>
                      </a:lnTo>
                      <a:lnTo>
                        <a:pt x="8" y="210"/>
                      </a:lnTo>
                      <a:lnTo>
                        <a:pt x="4" y="212"/>
                      </a:lnTo>
                      <a:lnTo>
                        <a:pt x="2" y="214"/>
                      </a:lnTo>
                      <a:lnTo>
                        <a:pt x="2" y="214"/>
                      </a:lnTo>
                      <a:lnTo>
                        <a:pt x="0" y="216"/>
                      </a:lnTo>
                      <a:lnTo>
                        <a:pt x="0" y="220"/>
                      </a:lnTo>
                      <a:lnTo>
                        <a:pt x="0" y="220"/>
                      </a:lnTo>
                      <a:lnTo>
                        <a:pt x="0" y="224"/>
                      </a:lnTo>
                      <a:lnTo>
                        <a:pt x="2" y="228"/>
                      </a:lnTo>
                      <a:lnTo>
                        <a:pt x="2" y="228"/>
                      </a:lnTo>
                      <a:lnTo>
                        <a:pt x="4" y="230"/>
                      </a:lnTo>
                      <a:lnTo>
                        <a:pt x="8" y="230"/>
                      </a:lnTo>
                      <a:lnTo>
                        <a:pt x="8" y="230"/>
                      </a:lnTo>
                      <a:lnTo>
                        <a:pt x="38" y="234"/>
                      </a:lnTo>
                      <a:lnTo>
                        <a:pt x="38" y="234"/>
                      </a:lnTo>
                      <a:lnTo>
                        <a:pt x="38" y="246"/>
                      </a:lnTo>
                      <a:lnTo>
                        <a:pt x="38" y="246"/>
                      </a:lnTo>
                      <a:lnTo>
                        <a:pt x="10" y="256"/>
                      </a:lnTo>
                      <a:lnTo>
                        <a:pt x="10" y="256"/>
                      </a:lnTo>
                      <a:lnTo>
                        <a:pt x="8" y="256"/>
                      </a:lnTo>
                      <a:lnTo>
                        <a:pt x="4" y="260"/>
                      </a:lnTo>
                      <a:lnTo>
                        <a:pt x="4" y="260"/>
                      </a:lnTo>
                      <a:lnTo>
                        <a:pt x="4" y="264"/>
                      </a:lnTo>
                      <a:lnTo>
                        <a:pt x="4" y="266"/>
                      </a:lnTo>
                      <a:lnTo>
                        <a:pt x="4" y="266"/>
                      </a:lnTo>
                      <a:lnTo>
                        <a:pt x="6" y="270"/>
                      </a:lnTo>
                      <a:lnTo>
                        <a:pt x="8" y="272"/>
                      </a:lnTo>
                      <a:lnTo>
                        <a:pt x="8" y="272"/>
                      </a:lnTo>
                      <a:lnTo>
                        <a:pt x="10" y="274"/>
                      </a:lnTo>
                      <a:lnTo>
                        <a:pt x="14" y="274"/>
                      </a:lnTo>
                      <a:lnTo>
                        <a:pt x="14" y="274"/>
                      </a:lnTo>
                      <a:lnTo>
                        <a:pt x="44" y="272"/>
                      </a:lnTo>
                      <a:lnTo>
                        <a:pt x="44" y="272"/>
                      </a:lnTo>
                      <a:lnTo>
                        <a:pt x="48" y="284"/>
                      </a:lnTo>
                      <a:lnTo>
                        <a:pt x="48" y="284"/>
                      </a:lnTo>
                      <a:lnTo>
                        <a:pt x="22" y="298"/>
                      </a:lnTo>
                      <a:lnTo>
                        <a:pt x="22" y="298"/>
                      </a:lnTo>
                      <a:lnTo>
                        <a:pt x="20" y="300"/>
                      </a:lnTo>
                      <a:lnTo>
                        <a:pt x="18" y="304"/>
                      </a:lnTo>
                      <a:lnTo>
                        <a:pt x="18" y="304"/>
                      </a:lnTo>
                      <a:lnTo>
                        <a:pt x="18" y="308"/>
                      </a:lnTo>
                      <a:lnTo>
                        <a:pt x="18" y="310"/>
                      </a:lnTo>
                      <a:lnTo>
                        <a:pt x="18" y="310"/>
                      </a:lnTo>
                      <a:lnTo>
                        <a:pt x="20" y="314"/>
                      </a:lnTo>
                      <a:lnTo>
                        <a:pt x="24" y="316"/>
                      </a:lnTo>
                      <a:lnTo>
                        <a:pt x="24" y="316"/>
                      </a:lnTo>
                      <a:lnTo>
                        <a:pt x="26" y="316"/>
                      </a:lnTo>
                      <a:lnTo>
                        <a:pt x="30" y="316"/>
                      </a:lnTo>
                      <a:lnTo>
                        <a:pt x="30" y="316"/>
                      </a:lnTo>
                      <a:lnTo>
                        <a:pt x="58" y="308"/>
                      </a:lnTo>
                      <a:lnTo>
                        <a:pt x="58" y="308"/>
                      </a:lnTo>
                      <a:lnTo>
                        <a:pt x="64" y="318"/>
                      </a:lnTo>
                      <a:lnTo>
                        <a:pt x="64" y="318"/>
                      </a:lnTo>
                      <a:lnTo>
                        <a:pt x="42" y="338"/>
                      </a:lnTo>
                      <a:lnTo>
                        <a:pt x="42" y="338"/>
                      </a:lnTo>
                      <a:lnTo>
                        <a:pt x="40" y="340"/>
                      </a:lnTo>
                      <a:lnTo>
                        <a:pt x="40" y="344"/>
                      </a:lnTo>
                      <a:lnTo>
                        <a:pt x="40" y="344"/>
                      </a:lnTo>
                      <a:lnTo>
                        <a:pt x="40" y="348"/>
                      </a:lnTo>
                      <a:lnTo>
                        <a:pt x="42" y="352"/>
                      </a:lnTo>
                      <a:lnTo>
                        <a:pt x="42" y="352"/>
                      </a:lnTo>
                      <a:lnTo>
                        <a:pt x="44" y="354"/>
                      </a:lnTo>
                      <a:lnTo>
                        <a:pt x="48" y="356"/>
                      </a:lnTo>
                      <a:lnTo>
                        <a:pt x="48" y="356"/>
                      </a:lnTo>
                      <a:lnTo>
                        <a:pt x="50" y="356"/>
                      </a:lnTo>
                      <a:lnTo>
                        <a:pt x="54" y="354"/>
                      </a:lnTo>
                      <a:lnTo>
                        <a:pt x="54" y="354"/>
                      </a:lnTo>
                      <a:lnTo>
                        <a:pt x="80" y="338"/>
                      </a:lnTo>
                      <a:lnTo>
                        <a:pt x="80" y="338"/>
                      </a:lnTo>
                      <a:lnTo>
                        <a:pt x="88" y="348"/>
                      </a:lnTo>
                      <a:lnTo>
                        <a:pt x="88" y="348"/>
                      </a:lnTo>
                      <a:lnTo>
                        <a:pt x="70" y="372"/>
                      </a:lnTo>
                      <a:lnTo>
                        <a:pt x="70" y="372"/>
                      </a:lnTo>
                      <a:lnTo>
                        <a:pt x="70" y="376"/>
                      </a:lnTo>
                      <a:lnTo>
                        <a:pt x="70" y="380"/>
                      </a:lnTo>
                      <a:lnTo>
                        <a:pt x="70" y="380"/>
                      </a:lnTo>
                      <a:lnTo>
                        <a:pt x="70" y="382"/>
                      </a:lnTo>
                      <a:lnTo>
                        <a:pt x="72" y="386"/>
                      </a:lnTo>
                      <a:lnTo>
                        <a:pt x="72" y="386"/>
                      </a:lnTo>
                      <a:lnTo>
                        <a:pt x="76" y="388"/>
                      </a:lnTo>
                      <a:lnTo>
                        <a:pt x="80" y="388"/>
                      </a:lnTo>
                      <a:lnTo>
                        <a:pt x="80" y="388"/>
                      </a:lnTo>
                      <a:lnTo>
                        <a:pt x="82" y="388"/>
                      </a:lnTo>
                      <a:lnTo>
                        <a:pt x="86" y="386"/>
                      </a:lnTo>
                      <a:lnTo>
                        <a:pt x="86" y="386"/>
                      </a:lnTo>
                      <a:lnTo>
                        <a:pt x="108" y="366"/>
                      </a:lnTo>
                      <a:lnTo>
                        <a:pt x="108" y="366"/>
                      </a:lnTo>
                      <a:lnTo>
                        <a:pt x="118" y="374"/>
                      </a:lnTo>
                      <a:lnTo>
                        <a:pt x="118" y="374"/>
                      </a:lnTo>
                      <a:lnTo>
                        <a:pt x="106" y="400"/>
                      </a:lnTo>
                      <a:lnTo>
                        <a:pt x="106" y="400"/>
                      </a:lnTo>
                      <a:lnTo>
                        <a:pt x="104" y="404"/>
                      </a:lnTo>
                      <a:lnTo>
                        <a:pt x="106" y="408"/>
                      </a:lnTo>
                      <a:lnTo>
                        <a:pt x="106" y="408"/>
                      </a:lnTo>
                      <a:lnTo>
                        <a:pt x="108" y="410"/>
                      </a:lnTo>
                      <a:lnTo>
                        <a:pt x="110" y="412"/>
                      </a:lnTo>
                      <a:lnTo>
                        <a:pt x="110" y="412"/>
                      </a:lnTo>
                      <a:lnTo>
                        <a:pt x="114" y="414"/>
                      </a:lnTo>
                      <a:lnTo>
                        <a:pt x="118" y="414"/>
                      </a:lnTo>
                      <a:lnTo>
                        <a:pt x="118" y="414"/>
                      </a:lnTo>
                      <a:lnTo>
                        <a:pt x="120" y="412"/>
                      </a:lnTo>
                      <a:lnTo>
                        <a:pt x="124" y="410"/>
                      </a:lnTo>
                      <a:lnTo>
                        <a:pt x="124" y="410"/>
                      </a:lnTo>
                      <a:lnTo>
                        <a:pt x="140" y="386"/>
                      </a:lnTo>
                      <a:lnTo>
                        <a:pt x="140" y="386"/>
                      </a:lnTo>
                      <a:lnTo>
                        <a:pt x="152" y="392"/>
                      </a:lnTo>
                      <a:lnTo>
                        <a:pt x="152" y="392"/>
                      </a:lnTo>
                      <a:lnTo>
                        <a:pt x="146" y="420"/>
                      </a:lnTo>
                      <a:lnTo>
                        <a:pt x="146" y="420"/>
                      </a:lnTo>
                      <a:lnTo>
                        <a:pt x="146" y="424"/>
                      </a:lnTo>
                      <a:lnTo>
                        <a:pt x="146" y="428"/>
                      </a:lnTo>
                      <a:lnTo>
                        <a:pt x="146" y="428"/>
                      </a:lnTo>
                      <a:lnTo>
                        <a:pt x="150" y="430"/>
                      </a:lnTo>
                      <a:lnTo>
                        <a:pt x="152" y="432"/>
                      </a:lnTo>
                      <a:lnTo>
                        <a:pt x="152" y="432"/>
                      </a:lnTo>
                      <a:lnTo>
                        <a:pt x="156" y="432"/>
                      </a:lnTo>
                      <a:lnTo>
                        <a:pt x="160" y="432"/>
                      </a:lnTo>
                      <a:lnTo>
                        <a:pt x="160" y="432"/>
                      </a:lnTo>
                      <a:lnTo>
                        <a:pt x="162" y="430"/>
                      </a:lnTo>
                      <a:lnTo>
                        <a:pt x="164" y="426"/>
                      </a:lnTo>
                      <a:lnTo>
                        <a:pt x="164" y="426"/>
                      </a:lnTo>
                      <a:lnTo>
                        <a:pt x="176" y="400"/>
                      </a:lnTo>
                      <a:lnTo>
                        <a:pt x="176" y="400"/>
                      </a:lnTo>
                      <a:lnTo>
                        <a:pt x="190" y="402"/>
                      </a:lnTo>
                      <a:lnTo>
                        <a:pt x="190" y="402"/>
                      </a:lnTo>
                      <a:lnTo>
                        <a:pt x="188" y="432"/>
                      </a:lnTo>
                      <a:lnTo>
                        <a:pt x="188" y="432"/>
                      </a:lnTo>
                      <a:lnTo>
                        <a:pt x="190" y="436"/>
                      </a:lnTo>
                      <a:lnTo>
                        <a:pt x="192" y="438"/>
                      </a:lnTo>
                      <a:lnTo>
                        <a:pt x="192" y="438"/>
                      </a:lnTo>
                      <a:lnTo>
                        <a:pt x="194" y="440"/>
                      </a:lnTo>
                      <a:lnTo>
                        <a:pt x="198" y="442"/>
                      </a:lnTo>
                      <a:lnTo>
                        <a:pt x="198" y="442"/>
                      </a:lnTo>
                      <a:lnTo>
                        <a:pt x="202" y="442"/>
                      </a:lnTo>
                      <a:lnTo>
                        <a:pt x="204" y="440"/>
                      </a:lnTo>
                      <a:lnTo>
                        <a:pt x="204" y="440"/>
                      </a:lnTo>
                      <a:lnTo>
                        <a:pt x="208" y="438"/>
                      </a:lnTo>
                      <a:lnTo>
                        <a:pt x="208" y="434"/>
                      </a:lnTo>
                      <a:lnTo>
                        <a:pt x="208" y="434"/>
                      </a:lnTo>
                      <a:lnTo>
                        <a:pt x="214" y="404"/>
                      </a:lnTo>
                      <a:lnTo>
                        <a:pt x="214" y="404"/>
                      </a:lnTo>
                      <a:lnTo>
                        <a:pt x="220" y="404"/>
                      </a:lnTo>
                      <a:lnTo>
                        <a:pt x="220" y="404"/>
                      </a:lnTo>
                      <a:lnTo>
                        <a:pt x="228" y="404"/>
                      </a:lnTo>
                      <a:lnTo>
                        <a:pt x="228" y="404"/>
                      </a:lnTo>
                      <a:lnTo>
                        <a:pt x="234" y="434"/>
                      </a:lnTo>
                      <a:lnTo>
                        <a:pt x="234" y="434"/>
                      </a:lnTo>
                      <a:lnTo>
                        <a:pt x="234" y="438"/>
                      </a:lnTo>
                      <a:lnTo>
                        <a:pt x="238" y="440"/>
                      </a:lnTo>
                      <a:lnTo>
                        <a:pt x="238" y="440"/>
                      </a:lnTo>
                      <a:lnTo>
                        <a:pt x="240" y="442"/>
                      </a:lnTo>
                      <a:lnTo>
                        <a:pt x="244" y="442"/>
                      </a:lnTo>
                      <a:lnTo>
                        <a:pt x="244" y="442"/>
                      </a:lnTo>
                      <a:lnTo>
                        <a:pt x="248" y="440"/>
                      </a:lnTo>
                      <a:lnTo>
                        <a:pt x="250" y="438"/>
                      </a:lnTo>
                      <a:lnTo>
                        <a:pt x="250" y="438"/>
                      </a:lnTo>
                      <a:lnTo>
                        <a:pt x="252" y="436"/>
                      </a:lnTo>
                      <a:lnTo>
                        <a:pt x="254" y="432"/>
                      </a:lnTo>
                      <a:lnTo>
                        <a:pt x="254" y="432"/>
                      </a:lnTo>
                      <a:lnTo>
                        <a:pt x="252" y="402"/>
                      </a:lnTo>
                      <a:lnTo>
                        <a:pt x="252" y="402"/>
                      </a:lnTo>
                      <a:lnTo>
                        <a:pt x="266" y="400"/>
                      </a:lnTo>
                      <a:lnTo>
                        <a:pt x="266" y="400"/>
                      </a:lnTo>
                      <a:lnTo>
                        <a:pt x="278" y="426"/>
                      </a:lnTo>
                      <a:lnTo>
                        <a:pt x="278" y="426"/>
                      </a:lnTo>
                      <a:lnTo>
                        <a:pt x="280" y="430"/>
                      </a:lnTo>
                      <a:lnTo>
                        <a:pt x="282" y="432"/>
                      </a:lnTo>
                      <a:lnTo>
                        <a:pt x="282" y="432"/>
                      </a:lnTo>
                      <a:lnTo>
                        <a:pt x="286" y="432"/>
                      </a:lnTo>
                      <a:lnTo>
                        <a:pt x="290" y="432"/>
                      </a:lnTo>
                      <a:lnTo>
                        <a:pt x="290" y="432"/>
                      </a:lnTo>
                      <a:lnTo>
                        <a:pt x="292" y="430"/>
                      </a:lnTo>
                      <a:lnTo>
                        <a:pt x="296" y="428"/>
                      </a:lnTo>
                      <a:lnTo>
                        <a:pt x="296" y="428"/>
                      </a:lnTo>
                      <a:lnTo>
                        <a:pt x="296" y="424"/>
                      </a:lnTo>
                      <a:lnTo>
                        <a:pt x="296" y="420"/>
                      </a:lnTo>
                      <a:lnTo>
                        <a:pt x="296" y="420"/>
                      </a:lnTo>
                      <a:lnTo>
                        <a:pt x="290" y="392"/>
                      </a:lnTo>
                      <a:lnTo>
                        <a:pt x="290" y="392"/>
                      </a:lnTo>
                      <a:lnTo>
                        <a:pt x="302" y="386"/>
                      </a:lnTo>
                      <a:lnTo>
                        <a:pt x="302" y="386"/>
                      </a:lnTo>
                      <a:lnTo>
                        <a:pt x="318" y="410"/>
                      </a:lnTo>
                      <a:lnTo>
                        <a:pt x="318" y="410"/>
                      </a:lnTo>
                      <a:lnTo>
                        <a:pt x="322" y="412"/>
                      </a:lnTo>
                      <a:lnTo>
                        <a:pt x="324" y="414"/>
                      </a:lnTo>
                      <a:lnTo>
                        <a:pt x="324" y="414"/>
                      </a:lnTo>
                      <a:lnTo>
                        <a:pt x="328" y="414"/>
                      </a:lnTo>
                      <a:lnTo>
                        <a:pt x="332" y="412"/>
                      </a:lnTo>
                      <a:lnTo>
                        <a:pt x="332" y="412"/>
                      </a:lnTo>
                      <a:lnTo>
                        <a:pt x="334" y="410"/>
                      </a:lnTo>
                      <a:lnTo>
                        <a:pt x="336" y="408"/>
                      </a:lnTo>
                      <a:lnTo>
                        <a:pt x="336" y="408"/>
                      </a:lnTo>
                      <a:lnTo>
                        <a:pt x="338" y="404"/>
                      </a:lnTo>
                      <a:lnTo>
                        <a:pt x="336" y="400"/>
                      </a:lnTo>
                      <a:lnTo>
                        <a:pt x="336" y="400"/>
                      </a:lnTo>
                      <a:lnTo>
                        <a:pt x="324" y="374"/>
                      </a:lnTo>
                      <a:lnTo>
                        <a:pt x="324" y="374"/>
                      </a:lnTo>
                      <a:lnTo>
                        <a:pt x="334" y="366"/>
                      </a:lnTo>
                      <a:lnTo>
                        <a:pt x="334" y="366"/>
                      </a:lnTo>
                      <a:lnTo>
                        <a:pt x="356" y="386"/>
                      </a:lnTo>
                      <a:lnTo>
                        <a:pt x="356" y="386"/>
                      </a:lnTo>
                      <a:lnTo>
                        <a:pt x="360" y="388"/>
                      </a:lnTo>
                      <a:lnTo>
                        <a:pt x="362" y="388"/>
                      </a:lnTo>
                      <a:lnTo>
                        <a:pt x="362" y="388"/>
                      </a:lnTo>
                      <a:lnTo>
                        <a:pt x="366" y="388"/>
                      </a:lnTo>
                      <a:lnTo>
                        <a:pt x="370" y="386"/>
                      </a:lnTo>
                      <a:lnTo>
                        <a:pt x="370" y="386"/>
                      </a:lnTo>
                      <a:lnTo>
                        <a:pt x="372" y="382"/>
                      </a:lnTo>
                      <a:lnTo>
                        <a:pt x="372" y="380"/>
                      </a:lnTo>
                      <a:lnTo>
                        <a:pt x="372" y="380"/>
                      </a:lnTo>
                      <a:lnTo>
                        <a:pt x="372" y="376"/>
                      </a:lnTo>
                      <a:lnTo>
                        <a:pt x="372" y="372"/>
                      </a:lnTo>
                      <a:lnTo>
                        <a:pt x="372" y="372"/>
                      </a:lnTo>
                      <a:lnTo>
                        <a:pt x="354" y="348"/>
                      </a:lnTo>
                      <a:lnTo>
                        <a:pt x="354" y="348"/>
                      </a:lnTo>
                      <a:lnTo>
                        <a:pt x="362" y="338"/>
                      </a:lnTo>
                      <a:lnTo>
                        <a:pt x="362" y="338"/>
                      </a:lnTo>
                      <a:lnTo>
                        <a:pt x="388" y="354"/>
                      </a:lnTo>
                      <a:lnTo>
                        <a:pt x="388" y="354"/>
                      </a:lnTo>
                      <a:lnTo>
                        <a:pt x="390" y="356"/>
                      </a:lnTo>
                      <a:lnTo>
                        <a:pt x="394" y="356"/>
                      </a:lnTo>
                      <a:lnTo>
                        <a:pt x="394" y="356"/>
                      </a:lnTo>
                      <a:lnTo>
                        <a:pt x="398" y="354"/>
                      </a:lnTo>
                      <a:lnTo>
                        <a:pt x="400" y="352"/>
                      </a:lnTo>
                      <a:lnTo>
                        <a:pt x="400" y="352"/>
                      </a:lnTo>
                      <a:lnTo>
                        <a:pt x="402" y="348"/>
                      </a:lnTo>
                      <a:lnTo>
                        <a:pt x="402" y="344"/>
                      </a:lnTo>
                      <a:lnTo>
                        <a:pt x="402" y="344"/>
                      </a:lnTo>
                      <a:lnTo>
                        <a:pt x="402" y="340"/>
                      </a:lnTo>
                      <a:lnTo>
                        <a:pt x="400" y="338"/>
                      </a:lnTo>
                      <a:lnTo>
                        <a:pt x="400" y="338"/>
                      </a:lnTo>
                      <a:lnTo>
                        <a:pt x="376" y="318"/>
                      </a:lnTo>
                      <a:lnTo>
                        <a:pt x="376" y="318"/>
                      </a:lnTo>
                      <a:lnTo>
                        <a:pt x="384" y="308"/>
                      </a:lnTo>
                      <a:lnTo>
                        <a:pt x="384" y="308"/>
                      </a:lnTo>
                      <a:lnTo>
                        <a:pt x="412" y="316"/>
                      </a:lnTo>
                      <a:lnTo>
                        <a:pt x="412" y="316"/>
                      </a:lnTo>
                      <a:lnTo>
                        <a:pt x="416" y="316"/>
                      </a:lnTo>
                      <a:lnTo>
                        <a:pt x="418" y="316"/>
                      </a:lnTo>
                      <a:lnTo>
                        <a:pt x="418" y="316"/>
                      </a:lnTo>
                      <a:lnTo>
                        <a:pt x="422" y="314"/>
                      </a:lnTo>
                      <a:lnTo>
                        <a:pt x="424" y="310"/>
                      </a:lnTo>
                      <a:lnTo>
                        <a:pt x="424" y="310"/>
                      </a:lnTo>
                      <a:lnTo>
                        <a:pt x="424" y="308"/>
                      </a:lnTo>
                      <a:lnTo>
                        <a:pt x="424" y="304"/>
                      </a:lnTo>
                      <a:lnTo>
                        <a:pt x="424" y="304"/>
                      </a:lnTo>
                      <a:lnTo>
                        <a:pt x="422" y="300"/>
                      </a:lnTo>
                      <a:lnTo>
                        <a:pt x="420" y="298"/>
                      </a:lnTo>
                      <a:lnTo>
                        <a:pt x="420" y="298"/>
                      </a:lnTo>
                      <a:lnTo>
                        <a:pt x="394" y="284"/>
                      </a:lnTo>
                      <a:lnTo>
                        <a:pt x="394" y="284"/>
                      </a:lnTo>
                      <a:lnTo>
                        <a:pt x="398" y="272"/>
                      </a:lnTo>
                      <a:lnTo>
                        <a:pt x="398" y="272"/>
                      </a:lnTo>
                      <a:lnTo>
                        <a:pt x="428" y="274"/>
                      </a:lnTo>
                      <a:lnTo>
                        <a:pt x="428" y="274"/>
                      </a:lnTo>
                      <a:lnTo>
                        <a:pt x="432" y="274"/>
                      </a:lnTo>
                      <a:lnTo>
                        <a:pt x="434" y="272"/>
                      </a:lnTo>
                      <a:lnTo>
                        <a:pt x="434" y="272"/>
                      </a:lnTo>
                      <a:lnTo>
                        <a:pt x="436" y="270"/>
                      </a:lnTo>
                      <a:lnTo>
                        <a:pt x="438" y="266"/>
                      </a:lnTo>
                      <a:lnTo>
                        <a:pt x="438" y="266"/>
                      </a:lnTo>
                      <a:lnTo>
                        <a:pt x="438" y="264"/>
                      </a:lnTo>
                      <a:lnTo>
                        <a:pt x="436" y="260"/>
                      </a:lnTo>
                      <a:lnTo>
                        <a:pt x="436" y="260"/>
                      </a:lnTo>
                      <a:lnTo>
                        <a:pt x="434" y="256"/>
                      </a:lnTo>
                      <a:lnTo>
                        <a:pt x="432" y="256"/>
                      </a:lnTo>
                      <a:lnTo>
                        <a:pt x="432" y="256"/>
                      </a:lnTo>
                      <a:lnTo>
                        <a:pt x="404" y="246"/>
                      </a:lnTo>
                      <a:lnTo>
                        <a:pt x="404" y="246"/>
                      </a:lnTo>
                      <a:lnTo>
                        <a:pt x="404" y="234"/>
                      </a:lnTo>
                      <a:lnTo>
                        <a:pt x="404" y="234"/>
                      </a:lnTo>
                      <a:lnTo>
                        <a:pt x="434" y="2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9" name="Freeform 107"/>
                <p:cNvSpPr>
                  <a:spLocks/>
                </p:cNvSpPr>
                <p:nvPr/>
              </p:nvSpPr>
              <p:spPr bwMode="auto">
                <a:xfrm>
                  <a:off x="6365" y="2362"/>
                  <a:ext cx="62" cy="64"/>
                </a:xfrm>
                <a:custGeom>
                  <a:avLst/>
                  <a:gdLst>
                    <a:gd name="T0" fmla="*/ 30 w 62"/>
                    <a:gd name="T1" fmla="*/ 64 h 64"/>
                    <a:gd name="T2" fmla="*/ 30 w 62"/>
                    <a:gd name="T3" fmla="*/ 64 h 64"/>
                    <a:gd name="T4" fmla="*/ 24 w 62"/>
                    <a:gd name="T5" fmla="*/ 64 h 64"/>
                    <a:gd name="T6" fmla="*/ 18 w 62"/>
                    <a:gd name="T7" fmla="*/ 62 h 64"/>
                    <a:gd name="T8" fmla="*/ 8 w 62"/>
                    <a:gd name="T9" fmla="*/ 54 h 64"/>
                    <a:gd name="T10" fmla="*/ 2 w 62"/>
                    <a:gd name="T11" fmla="*/ 44 h 64"/>
                    <a:gd name="T12" fmla="*/ 0 w 62"/>
                    <a:gd name="T13" fmla="*/ 38 h 64"/>
                    <a:gd name="T14" fmla="*/ 0 w 62"/>
                    <a:gd name="T15" fmla="*/ 32 h 64"/>
                    <a:gd name="T16" fmla="*/ 0 w 62"/>
                    <a:gd name="T17" fmla="*/ 32 h 64"/>
                    <a:gd name="T18" fmla="*/ 0 w 62"/>
                    <a:gd name="T19" fmla="*/ 26 h 64"/>
                    <a:gd name="T20" fmla="*/ 2 w 62"/>
                    <a:gd name="T21" fmla="*/ 20 h 64"/>
                    <a:gd name="T22" fmla="*/ 8 w 62"/>
                    <a:gd name="T23" fmla="*/ 10 h 64"/>
                    <a:gd name="T24" fmla="*/ 18 w 62"/>
                    <a:gd name="T25" fmla="*/ 4 h 64"/>
                    <a:gd name="T26" fmla="*/ 24 w 62"/>
                    <a:gd name="T27" fmla="*/ 2 h 64"/>
                    <a:gd name="T28" fmla="*/ 30 w 62"/>
                    <a:gd name="T29" fmla="*/ 0 h 64"/>
                    <a:gd name="T30" fmla="*/ 30 w 62"/>
                    <a:gd name="T31" fmla="*/ 0 h 64"/>
                    <a:gd name="T32" fmla="*/ 36 w 62"/>
                    <a:gd name="T33" fmla="*/ 2 h 64"/>
                    <a:gd name="T34" fmla="*/ 42 w 62"/>
                    <a:gd name="T35" fmla="*/ 4 h 64"/>
                    <a:gd name="T36" fmla="*/ 52 w 62"/>
                    <a:gd name="T37" fmla="*/ 10 h 64"/>
                    <a:gd name="T38" fmla="*/ 60 w 62"/>
                    <a:gd name="T39" fmla="*/ 20 h 64"/>
                    <a:gd name="T40" fmla="*/ 62 w 62"/>
                    <a:gd name="T41" fmla="*/ 26 h 64"/>
                    <a:gd name="T42" fmla="*/ 62 w 62"/>
                    <a:gd name="T43" fmla="*/ 32 h 64"/>
                    <a:gd name="T44" fmla="*/ 62 w 62"/>
                    <a:gd name="T45" fmla="*/ 32 h 64"/>
                    <a:gd name="T46" fmla="*/ 62 w 62"/>
                    <a:gd name="T47" fmla="*/ 38 h 64"/>
                    <a:gd name="T48" fmla="*/ 60 w 62"/>
                    <a:gd name="T49" fmla="*/ 44 h 64"/>
                    <a:gd name="T50" fmla="*/ 52 w 62"/>
                    <a:gd name="T51" fmla="*/ 54 h 64"/>
                    <a:gd name="T52" fmla="*/ 42 w 62"/>
                    <a:gd name="T53" fmla="*/ 62 h 64"/>
                    <a:gd name="T54" fmla="*/ 36 w 62"/>
                    <a:gd name="T55" fmla="*/ 64 h 64"/>
                    <a:gd name="T56" fmla="*/ 30 w 62"/>
                    <a:gd name="T5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4">
                      <a:moveTo>
                        <a:pt x="30" y="64"/>
                      </a:moveTo>
                      <a:lnTo>
                        <a:pt x="30" y="64"/>
                      </a:lnTo>
                      <a:lnTo>
                        <a:pt x="24" y="64"/>
                      </a:lnTo>
                      <a:lnTo>
                        <a:pt x="18" y="62"/>
                      </a:lnTo>
                      <a:lnTo>
                        <a:pt x="8" y="54"/>
                      </a:lnTo>
                      <a:lnTo>
                        <a:pt x="2" y="44"/>
                      </a:lnTo>
                      <a:lnTo>
                        <a:pt x="0" y="38"/>
                      </a:lnTo>
                      <a:lnTo>
                        <a:pt x="0" y="32"/>
                      </a:lnTo>
                      <a:lnTo>
                        <a:pt x="0" y="32"/>
                      </a:lnTo>
                      <a:lnTo>
                        <a:pt x="0" y="26"/>
                      </a:lnTo>
                      <a:lnTo>
                        <a:pt x="2" y="20"/>
                      </a:lnTo>
                      <a:lnTo>
                        <a:pt x="8" y="10"/>
                      </a:lnTo>
                      <a:lnTo>
                        <a:pt x="18" y="4"/>
                      </a:lnTo>
                      <a:lnTo>
                        <a:pt x="24" y="2"/>
                      </a:lnTo>
                      <a:lnTo>
                        <a:pt x="30" y="0"/>
                      </a:lnTo>
                      <a:lnTo>
                        <a:pt x="30" y="0"/>
                      </a:lnTo>
                      <a:lnTo>
                        <a:pt x="36" y="2"/>
                      </a:lnTo>
                      <a:lnTo>
                        <a:pt x="42" y="4"/>
                      </a:lnTo>
                      <a:lnTo>
                        <a:pt x="52" y="10"/>
                      </a:lnTo>
                      <a:lnTo>
                        <a:pt x="60" y="20"/>
                      </a:lnTo>
                      <a:lnTo>
                        <a:pt x="62" y="26"/>
                      </a:lnTo>
                      <a:lnTo>
                        <a:pt x="62" y="32"/>
                      </a:lnTo>
                      <a:lnTo>
                        <a:pt x="62" y="32"/>
                      </a:lnTo>
                      <a:lnTo>
                        <a:pt x="62" y="38"/>
                      </a:lnTo>
                      <a:lnTo>
                        <a:pt x="60" y="44"/>
                      </a:lnTo>
                      <a:lnTo>
                        <a:pt x="52" y="54"/>
                      </a:lnTo>
                      <a:lnTo>
                        <a:pt x="42" y="62"/>
                      </a:lnTo>
                      <a:lnTo>
                        <a:pt x="36" y="64"/>
                      </a:lnTo>
                      <a:lnTo>
                        <a:pt x="3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0" name="Freeform 108"/>
                <p:cNvSpPr>
                  <a:spLocks/>
                </p:cNvSpPr>
                <p:nvPr/>
              </p:nvSpPr>
              <p:spPr bwMode="auto">
                <a:xfrm>
                  <a:off x="6487" y="2240"/>
                  <a:ext cx="62" cy="64"/>
                </a:xfrm>
                <a:custGeom>
                  <a:avLst/>
                  <a:gdLst>
                    <a:gd name="T0" fmla="*/ 30 w 62"/>
                    <a:gd name="T1" fmla="*/ 0 h 64"/>
                    <a:gd name="T2" fmla="*/ 30 w 62"/>
                    <a:gd name="T3" fmla="*/ 0 h 64"/>
                    <a:gd name="T4" fmla="*/ 38 w 62"/>
                    <a:gd name="T5" fmla="*/ 0 h 64"/>
                    <a:gd name="T6" fmla="*/ 44 w 62"/>
                    <a:gd name="T7" fmla="*/ 2 h 64"/>
                    <a:gd name="T8" fmla="*/ 54 w 62"/>
                    <a:gd name="T9" fmla="*/ 10 h 64"/>
                    <a:gd name="T10" fmla="*/ 60 w 62"/>
                    <a:gd name="T11" fmla="*/ 20 h 64"/>
                    <a:gd name="T12" fmla="*/ 62 w 62"/>
                    <a:gd name="T13" fmla="*/ 26 h 64"/>
                    <a:gd name="T14" fmla="*/ 62 w 62"/>
                    <a:gd name="T15" fmla="*/ 32 h 64"/>
                    <a:gd name="T16" fmla="*/ 62 w 62"/>
                    <a:gd name="T17" fmla="*/ 32 h 64"/>
                    <a:gd name="T18" fmla="*/ 62 w 62"/>
                    <a:gd name="T19" fmla="*/ 38 h 64"/>
                    <a:gd name="T20" fmla="*/ 60 w 62"/>
                    <a:gd name="T21" fmla="*/ 44 h 64"/>
                    <a:gd name="T22" fmla="*/ 54 w 62"/>
                    <a:gd name="T23" fmla="*/ 54 h 64"/>
                    <a:gd name="T24" fmla="*/ 44 w 62"/>
                    <a:gd name="T25" fmla="*/ 62 h 64"/>
                    <a:gd name="T26" fmla="*/ 38 w 62"/>
                    <a:gd name="T27" fmla="*/ 62 h 64"/>
                    <a:gd name="T28" fmla="*/ 30 w 62"/>
                    <a:gd name="T29" fmla="*/ 64 h 64"/>
                    <a:gd name="T30" fmla="*/ 30 w 62"/>
                    <a:gd name="T31" fmla="*/ 64 h 64"/>
                    <a:gd name="T32" fmla="*/ 24 w 62"/>
                    <a:gd name="T33" fmla="*/ 62 h 64"/>
                    <a:gd name="T34" fmla="*/ 18 w 62"/>
                    <a:gd name="T35" fmla="*/ 62 h 64"/>
                    <a:gd name="T36" fmla="*/ 8 w 62"/>
                    <a:gd name="T37" fmla="*/ 54 h 64"/>
                    <a:gd name="T38" fmla="*/ 2 w 62"/>
                    <a:gd name="T39" fmla="*/ 44 h 64"/>
                    <a:gd name="T40" fmla="*/ 0 w 62"/>
                    <a:gd name="T41" fmla="*/ 38 h 64"/>
                    <a:gd name="T42" fmla="*/ 0 w 62"/>
                    <a:gd name="T43" fmla="*/ 32 h 64"/>
                    <a:gd name="T44" fmla="*/ 0 w 62"/>
                    <a:gd name="T45" fmla="*/ 32 h 64"/>
                    <a:gd name="T46" fmla="*/ 0 w 62"/>
                    <a:gd name="T47" fmla="*/ 26 h 64"/>
                    <a:gd name="T48" fmla="*/ 2 w 62"/>
                    <a:gd name="T49" fmla="*/ 20 h 64"/>
                    <a:gd name="T50" fmla="*/ 8 w 62"/>
                    <a:gd name="T51" fmla="*/ 10 h 64"/>
                    <a:gd name="T52" fmla="*/ 18 w 62"/>
                    <a:gd name="T53" fmla="*/ 2 h 64"/>
                    <a:gd name="T54" fmla="*/ 24 w 62"/>
                    <a:gd name="T55" fmla="*/ 0 h 64"/>
                    <a:gd name="T56" fmla="*/ 30 w 62"/>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4">
                      <a:moveTo>
                        <a:pt x="30" y="0"/>
                      </a:moveTo>
                      <a:lnTo>
                        <a:pt x="30" y="0"/>
                      </a:lnTo>
                      <a:lnTo>
                        <a:pt x="38" y="0"/>
                      </a:lnTo>
                      <a:lnTo>
                        <a:pt x="44" y="2"/>
                      </a:lnTo>
                      <a:lnTo>
                        <a:pt x="54" y="10"/>
                      </a:lnTo>
                      <a:lnTo>
                        <a:pt x="60" y="20"/>
                      </a:lnTo>
                      <a:lnTo>
                        <a:pt x="62" y="26"/>
                      </a:lnTo>
                      <a:lnTo>
                        <a:pt x="62" y="32"/>
                      </a:lnTo>
                      <a:lnTo>
                        <a:pt x="62" y="32"/>
                      </a:lnTo>
                      <a:lnTo>
                        <a:pt x="62" y="38"/>
                      </a:lnTo>
                      <a:lnTo>
                        <a:pt x="60" y="44"/>
                      </a:lnTo>
                      <a:lnTo>
                        <a:pt x="54" y="54"/>
                      </a:lnTo>
                      <a:lnTo>
                        <a:pt x="44" y="62"/>
                      </a:lnTo>
                      <a:lnTo>
                        <a:pt x="38" y="62"/>
                      </a:lnTo>
                      <a:lnTo>
                        <a:pt x="30" y="64"/>
                      </a:lnTo>
                      <a:lnTo>
                        <a:pt x="30" y="64"/>
                      </a:lnTo>
                      <a:lnTo>
                        <a:pt x="24" y="62"/>
                      </a:lnTo>
                      <a:lnTo>
                        <a:pt x="18" y="62"/>
                      </a:lnTo>
                      <a:lnTo>
                        <a:pt x="8" y="54"/>
                      </a:lnTo>
                      <a:lnTo>
                        <a:pt x="2" y="44"/>
                      </a:lnTo>
                      <a:lnTo>
                        <a:pt x="0" y="38"/>
                      </a:lnTo>
                      <a:lnTo>
                        <a:pt x="0" y="32"/>
                      </a:lnTo>
                      <a:lnTo>
                        <a:pt x="0" y="32"/>
                      </a:lnTo>
                      <a:lnTo>
                        <a:pt x="0" y="26"/>
                      </a:lnTo>
                      <a:lnTo>
                        <a:pt x="2" y="20"/>
                      </a:lnTo>
                      <a:lnTo>
                        <a:pt x="8" y="10"/>
                      </a:lnTo>
                      <a:lnTo>
                        <a:pt x="18" y="2"/>
                      </a:lnTo>
                      <a:lnTo>
                        <a:pt x="24" y="0"/>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1" name="Freeform 109"/>
                <p:cNvSpPr>
                  <a:spLocks/>
                </p:cNvSpPr>
                <p:nvPr/>
              </p:nvSpPr>
              <p:spPr bwMode="auto">
                <a:xfrm>
                  <a:off x="6487" y="2486"/>
                  <a:ext cx="62" cy="62"/>
                </a:xfrm>
                <a:custGeom>
                  <a:avLst/>
                  <a:gdLst>
                    <a:gd name="T0" fmla="*/ 30 w 62"/>
                    <a:gd name="T1" fmla="*/ 62 h 62"/>
                    <a:gd name="T2" fmla="*/ 30 w 62"/>
                    <a:gd name="T3" fmla="*/ 62 h 62"/>
                    <a:gd name="T4" fmla="*/ 24 w 62"/>
                    <a:gd name="T5" fmla="*/ 62 h 62"/>
                    <a:gd name="T6" fmla="*/ 18 w 62"/>
                    <a:gd name="T7" fmla="*/ 60 h 62"/>
                    <a:gd name="T8" fmla="*/ 8 w 62"/>
                    <a:gd name="T9" fmla="*/ 54 h 62"/>
                    <a:gd name="T10" fmla="*/ 2 w 62"/>
                    <a:gd name="T11" fmla="*/ 44 h 62"/>
                    <a:gd name="T12" fmla="*/ 0 w 62"/>
                    <a:gd name="T13" fmla="*/ 38 h 62"/>
                    <a:gd name="T14" fmla="*/ 0 w 62"/>
                    <a:gd name="T15" fmla="*/ 32 h 62"/>
                    <a:gd name="T16" fmla="*/ 0 w 62"/>
                    <a:gd name="T17" fmla="*/ 32 h 62"/>
                    <a:gd name="T18" fmla="*/ 0 w 62"/>
                    <a:gd name="T19" fmla="*/ 24 h 62"/>
                    <a:gd name="T20" fmla="*/ 2 w 62"/>
                    <a:gd name="T21" fmla="*/ 18 h 62"/>
                    <a:gd name="T22" fmla="*/ 8 w 62"/>
                    <a:gd name="T23" fmla="*/ 8 h 62"/>
                    <a:gd name="T24" fmla="*/ 18 w 62"/>
                    <a:gd name="T25" fmla="*/ 2 h 62"/>
                    <a:gd name="T26" fmla="*/ 24 w 62"/>
                    <a:gd name="T27" fmla="*/ 0 h 62"/>
                    <a:gd name="T28" fmla="*/ 30 w 62"/>
                    <a:gd name="T29" fmla="*/ 0 h 62"/>
                    <a:gd name="T30" fmla="*/ 30 w 62"/>
                    <a:gd name="T31" fmla="*/ 0 h 62"/>
                    <a:gd name="T32" fmla="*/ 38 w 62"/>
                    <a:gd name="T33" fmla="*/ 0 h 62"/>
                    <a:gd name="T34" fmla="*/ 44 w 62"/>
                    <a:gd name="T35" fmla="*/ 2 h 62"/>
                    <a:gd name="T36" fmla="*/ 54 w 62"/>
                    <a:gd name="T37" fmla="*/ 8 h 62"/>
                    <a:gd name="T38" fmla="*/ 60 w 62"/>
                    <a:gd name="T39" fmla="*/ 18 h 62"/>
                    <a:gd name="T40" fmla="*/ 62 w 62"/>
                    <a:gd name="T41" fmla="*/ 24 h 62"/>
                    <a:gd name="T42" fmla="*/ 62 w 62"/>
                    <a:gd name="T43" fmla="*/ 32 h 62"/>
                    <a:gd name="T44" fmla="*/ 62 w 62"/>
                    <a:gd name="T45" fmla="*/ 32 h 62"/>
                    <a:gd name="T46" fmla="*/ 62 w 62"/>
                    <a:gd name="T47" fmla="*/ 38 h 62"/>
                    <a:gd name="T48" fmla="*/ 60 w 62"/>
                    <a:gd name="T49" fmla="*/ 44 h 62"/>
                    <a:gd name="T50" fmla="*/ 54 w 62"/>
                    <a:gd name="T51" fmla="*/ 54 h 62"/>
                    <a:gd name="T52" fmla="*/ 44 w 62"/>
                    <a:gd name="T53" fmla="*/ 60 h 62"/>
                    <a:gd name="T54" fmla="*/ 38 w 62"/>
                    <a:gd name="T55" fmla="*/ 62 h 62"/>
                    <a:gd name="T56" fmla="*/ 30 w 62"/>
                    <a:gd name="T5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30" y="62"/>
                      </a:moveTo>
                      <a:lnTo>
                        <a:pt x="30" y="62"/>
                      </a:lnTo>
                      <a:lnTo>
                        <a:pt x="24" y="62"/>
                      </a:lnTo>
                      <a:lnTo>
                        <a:pt x="18" y="60"/>
                      </a:lnTo>
                      <a:lnTo>
                        <a:pt x="8" y="54"/>
                      </a:lnTo>
                      <a:lnTo>
                        <a:pt x="2" y="44"/>
                      </a:lnTo>
                      <a:lnTo>
                        <a:pt x="0" y="38"/>
                      </a:lnTo>
                      <a:lnTo>
                        <a:pt x="0" y="32"/>
                      </a:lnTo>
                      <a:lnTo>
                        <a:pt x="0" y="32"/>
                      </a:lnTo>
                      <a:lnTo>
                        <a:pt x="0" y="24"/>
                      </a:lnTo>
                      <a:lnTo>
                        <a:pt x="2" y="18"/>
                      </a:lnTo>
                      <a:lnTo>
                        <a:pt x="8" y="8"/>
                      </a:lnTo>
                      <a:lnTo>
                        <a:pt x="18" y="2"/>
                      </a:lnTo>
                      <a:lnTo>
                        <a:pt x="24" y="0"/>
                      </a:lnTo>
                      <a:lnTo>
                        <a:pt x="30" y="0"/>
                      </a:lnTo>
                      <a:lnTo>
                        <a:pt x="30" y="0"/>
                      </a:lnTo>
                      <a:lnTo>
                        <a:pt x="38" y="0"/>
                      </a:lnTo>
                      <a:lnTo>
                        <a:pt x="44" y="2"/>
                      </a:lnTo>
                      <a:lnTo>
                        <a:pt x="54" y="8"/>
                      </a:lnTo>
                      <a:lnTo>
                        <a:pt x="60" y="18"/>
                      </a:lnTo>
                      <a:lnTo>
                        <a:pt x="62" y="24"/>
                      </a:lnTo>
                      <a:lnTo>
                        <a:pt x="62" y="32"/>
                      </a:lnTo>
                      <a:lnTo>
                        <a:pt x="62" y="32"/>
                      </a:lnTo>
                      <a:lnTo>
                        <a:pt x="62" y="38"/>
                      </a:lnTo>
                      <a:lnTo>
                        <a:pt x="60" y="44"/>
                      </a:lnTo>
                      <a:lnTo>
                        <a:pt x="54" y="54"/>
                      </a:lnTo>
                      <a:lnTo>
                        <a:pt x="44" y="60"/>
                      </a:lnTo>
                      <a:lnTo>
                        <a:pt x="38" y="62"/>
                      </a:lnTo>
                      <a:lnTo>
                        <a:pt x="30"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2" name="Freeform 110"/>
                <p:cNvSpPr>
                  <a:spLocks/>
                </p:cNvSpPr>
                <p:nvPr/>
              </p:nvSpPr>
              <p:spPr bwMode="auto">
                <a:xfrm>
                  <a:off x="6475" y="2350"/>
                  <a:ext cx="86" cy="88"/>
                </a:xfrm>
                <a:custGeom>
                  <a:avLst/>
                  <a:gdLst>
                    <a:gd name="T0" fmla="*/ 42 w 86"/>
                    <a:gd name="T1" fmla="*/ 88 h 88"/>
                    <a:gd name="T2" fmla="*/ 42 w 86"/>
                    <a:gd name="T3" fmla="*/ 88 h 88"/>
                    <a:gd name="T4" fmla="*/ 34 w 86"/>
                    <a:gd name="T5" fmla="*/ 88 h 88"/>
                    <a:gd name="T6" fmla="*/ 26 w 86"/>
                    <a:gd name="T7" fmla="*/ 84 h 88"/>
                    <a:gd name="T8" fmla="*/ 18 w 86"/>
                    <a:gd name="T9" fmla="*/ 80 h 88"/>
                    <a:gd name="T10" fmla="*/ 12 w 86"/>
                    <a:gd name="T11" fmla="*/ 76 h 88"/>
                    <a:gd name="T12" fmla="*/ 6 w 86"/>
                    <a:gd name="T13" fmla="*/ 68 h 88"/>
                    <a:gd name="T14" fmla="*/ 2 w 86"/>
                    <a:gd name="T15" fmla="*/ 62 h 88"/>
                    <a:gd name="T16" fmla="*/ 0 w 86"/>
                    <a:gd name="T17" fmla="*/ 54 h 88"/>
                    <a:gd name="T18" fmla="*/ 0 w 86"/>
                    <a:gd name="T19" fmla="*/ 44 h 88"/>
                    <a:gd name="T20" fmla="*/ 0 w 86"/>
                    <a:gd name="T21" fmla="*/ 44 h 88"/>
                    <a:gd name="T22" fmla="*/ 0 w 86"/>
                    <a:gd name="T23" fmla="*/ 36 h 88"/>
                    <a:gd name="T24" fmla="*/ 2 w 86"/>
                    <a:gd name="T25" fmla="*/ 28 h 88"/>
                    <a:gd name="T26" fmla="*/ 6 w 86"/>
                    <a:gd name="T27" fmla="*/ 20 h 88"/>
                    <a:gd name="T28" fmla="*/ 12 w 86"/>
                    <a:gd name="T29" fmla="*/ 14 h 88"/>
                    <a:gd name="T30" fmla="*/ 18 w 86"/>
                    <a:gd name="T31" fmla="*/ 8 h 88"/>
                    <a:gd name="T32" fmla="*/ 26 w 86"/>
                    <a:gd name="T33" fmla="*/ 4 h 88"/>
                    <a:gd name="T34" fmla="*/ 34 w 86"/>
                    <a:gd name="T35" fmla="*/ 2 h 88"/>
                    <a:gd name="T36" fmla="*/ 42 w 86"/>
                    <a:gd name="T37" fmla="*/ 0 h 88"/>
                    <a:gd name="T38" fmla="*/ 42 w 86"/>
                    <a:gd name="T39" fmla="*/ 0 h 88"/>
                    <a:gd name="T40" fmla="*/ 52 w 86"/>
                    <a:gd name="T41" fmla="*/ 2 h 88"/>
                    <a:gd name="T42" fmla="*/ 60 w 86"/>
                    <a:gd name="T43" fmla="*/ 4 h 88"/>
                    <a:gd name="T44" fmla="*/ 68 w 86"/>
                    <a:gd name="T45" fmla="*/ 8 h 88"/>
                    <a:gd name="T46" fmla="*/ 74 w 86"/>
                    <a:gd name="T47" fmla="*/ 14 h 88"/>
                    <a:gd name="T48" fmla="*/ 80 w 86"/>
                    <a:gd name="T49" fmla="*/ 20 h 88"/>
                    <a:gd name="T50" fmla="*/ 84 w 86"/>
                    <a:gd name="T51" fmla="*/ 28 h 88"/>
                    <a:gd name="T52" fmla="*/ 86 w 86"/>
                    <a:gd name="T53" fmla="*/ 36 h 88"/>
                    <a:gd name="T54" fmla="*/ 86 w 86"/>
                    <a:gd name="T55" fmla="*/ 44 h 88"/>
                    <a:gd name="T56" fmla="*/ 86 w 86"/>
                    <a:gd name="T57" fmla="*/ 44 h 88"/>
                    <a:gd name="T58" fmla="*/ 86 w 86"/>
                    <a:gd name="T59" fmla="*/ 54 h 88"/>
                    <a:gd name="T60" fmla="*/ 84 w 86"/>
                    <a:gd name="T61" fmla="*/ 62 h 88"/>
                    <a:gd name="T62" fmla="*/ 80 w 86"/>
                    <a:gd name="T63" fmla="*/ 68 h 88"/>
                    <a:gd name="T64" fmla="*/ 74 w 86"/>
                    <a:gd name="T65" fmla="*/ 76 h 88"/>
                    <a:gd name="T66" fmla="*/ 68 w 86"/>
                    <a:gd name="T67" fmla="*/ 80 h 88"/>
                    <a:gd name="T68" fmla="*/ 60 w 86"/>
                    <a:gd name="T69" fmla="*/ 84 h 88"/>
                    <a:gd name="T70" fmla="*/ 52 w 86"/>
                    <a:gd name="T71" fmla="*/ 88 h 88"/>
                    <a:gd name="T72" fmla="*/ 42 w 86"/>
                    <a:gd name="T7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88">
                      <a:moveTo>
                        <a:pt x="42" y="88"/>
                      </a:moveTo>
                      <a:lnTo>
                        <a:pt x="42" y="88"/>
                      </a:lnTo>
                      <a:lnTo>
                        <a:pt x="34" y="88"/>
                      </a:lnTo>
                      <a:lnTo>
                        <a:pt x="26" y="84"/>
                      </a:lnTo>
                      <a:lnTo>
                        <a:pt x="18" y="80"/>
                      </a:lnTo>
                      <a:lnTo>
                        <a:pt x="12" y="76"/>
                      </a:lnTo>
                      <a:lnTo>
                        <a:pt x="6" y="68"/>
                      </a:lnTo>
                      <a:lnTo>
                        <a:pt x="2" y="62"/>
                      </a:lnTo>
                      <a:lnTo>
                        <a:pt x="0" y="54"/>
                      </a:lnTo>
                      <a:lnTo>
                        <a:pt x="0" y="44"/>
                      </a:lnTo>
                      <a:lnTo>
                        <a:pt x="0" y="44"/>
                      </a:lnTo>
                      <a:lnTo>
                        <a:pt x="0" y="36"/>
                      </a:lnTo>
                      <a:lnTo>
                        <a:pt x="2" y="28"/>
                      </a:lnTo>
                      <a:lnTo>
                        <a:pt x="6" y="20"/>
                      </a:lnTo>
                      <a:lnTo>
                        <a:pt x="12" y="14"/>
                      </a:lnTo>
                      <a:lnTo>
                        <a:pt x="18" y="8"/>
                      </a:lnTo>
                      <a:lnTo>
                        <a:pt x="26" y="4"/>
                      </a:lnTo>
                      <a:lnTo>
                        <a:pt x="34" y="2"/>
                      </a:lnTo>
                      <a:lnTo>
                        <a:pt x="42" y="0"/>
                      </a:lnTo>
                      <a:lnTo>
                        <a:pt x="42" y="0"/>
                      </a:lnTo>
                      <a:lnTo>
                        <a:pt x="52" y="2"/>
                      </a:lnTo>
                      <a:lnTo>
                        <a:pt x="60" y="4"/>
                      </a:lnTo>
                      <a:lnTo>
                        <a:pt x="68" y="8"/>
                      </a:lnTo>
                      <a:lnTo>
                        <a:pt x="74" y="14"/>
                      </a:lnTo>
                      <a:lnTo>
                        <a:pt x="80" y="20"/>
                      </a:lnTo>
                      <a:lnTo>
                        <a:pt x="84" y="28"/>
                      </a:lnTo>
                      <a:lnTo>
                        <a:pt x="86" y="36"/>
                      </a:lnTo>
                      <a:lnTo>
                        <a:pt x="86" y="44"/>
                      </a:lnTo>
                      <a:lnTo>
                        <a:pt x="86" y="44"/>
                      </a:lnTo>
                      <a:lnTo>
                        <a:pt x="86" y="54"/>
                      </a:lnTo>
                      <a:lnTo>
                        <a:pt x="84" y="62"/>
                      </a:lnTo>
                      <a:lnTo>
                        <a:pt x="80" y="68"/>
                      </a:lnTo>
                      <a:lnTo>
                        <a:pt x="74" y="76"/>
                      </a:lnTo>
                      <a:lnTo>
                        <a:pt x="68" y="80"/>
                      </a:lnTo>
                      <a:lnTo>
                        <a:pt x="60" y="84"/>
                      </a:lnTo>
                      <a:lnTo>
                        <a:pt x="52" y="88"/>
                      </a:lnTo>
                      <a:lnTo>
                        <a:pt x="42"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3" name="Freeform 111"/>
                <p:cNvSpPr>
                  <a:spLocks/>
                </p:cNvSpPr>
                <p:nvPr/>
              </p:nvSpPr>
              <p:spPr bwMode="auto">
                <a:xfrm>
                  <a:off x="6609" y="2362"/>
                  <a:ext cx="62" cy="64"/>
                </a:xfrm>
                <a:custGeom>
                  <a:avLst/>
                  <a:gdLst>
                    <a:gd name="T0" fmla="*/ 32 w 62"/>
                    <a:gd name="T1" fmla="*/ 64 h 64"/>
                    <a:gd name="T2" fmla="*/ 32 w 62"/>
                    <a:gd name="T3" fmla="*/ 64 h 64"/>
                    <a:gd name="T4" fmla="*/ 24 w 62"/>
                    <a:gd name="T5" fmla="*/ 64 h 64"/>
                    <a:gd name="T6" fmla="*/ 20 w 62"/>
                    <a:gd name="T7" fmla="*/ 62 h 64"/>
                    <a:gd name="T8" fmla="*/ 10 w 62"/>
                    <a:gd name="T9" fmla="*/ 54 h 64"/>
                    <a:gd name="T10" fmla="*/ 2 w 62"/>
                    <a:gd name="T11" fmla="*/ 44 h 64"/>
                    <a:gd name="T12" fmla="*/ 0 w 62"/>
                    <a:gd name="T13" fmla="*/ 38 h 64"/>
                    <a:gd name="T14" fmla="*/ 0 w 62"/>
                    <a:gd name="T15" fmla="*/ 32 h 64"/>
                    <a:gd name="T16" fmla="*/ 0 w 62"/>
                    <a:gd name="T17" fmla="*/ 32 h 64"/>
                    <a:gd name="T18" fmla="*/ 0 w 62"/>
                    <a:gd name="T19" fmla="*/ 26 h 64"/>
                    <a:gd name="T20" fmla="*/ 2 w 62"/>
                    <a:gd name="T21" fmla="*/ 20 h 64"/>
                    <a:gd name="T22" fmla="*/ 10 w 62"/>
                    <a:gd name="T23" fmla="*/ 10 h 64"/>
                    <a:gd name="T24" fmla="*/ 20 w 62"/>
                    <a:gd name="T25" fmla="*/ 4 h 64"/>
                    <a:gd name="T26" fmla="*/ 24 w 62"/>
                    <a:gd name="T27" fmla="*/ 2 h 64"/>
                    <a:gd name="T28" fmla="*/ 32 w 62"/>
                    <a:gd name="T29" fmla="*/ 0 h 64"/>
                    <a:gd name="T30" fmla="*/ 32 w 62"/>
                    <a:gd name="T31" fmla="*/ 0 h 64"/>
                    <a:gd name="T32" fmla="*/ 38 w 62"/>
                    <a:gd name="T33" fmla="*/ 2 h 64"/>
                    <a:gd name="T34" fmla="*/ 44 w 62"/>
                    <a:gd name="T35" fmla="*/ 4 h 64"/>
                    <a:gd name="T36" fmla="*/ 54 w 62"/>
                    <a:gd name="T37" fmla="*/ 10 h 64"/>
                    <a:gd name="T38" fmla="*/ 60 w 62"/>
                    <a:gd name="T39" fmla="*/ 20 h 64"/>
                    <a:gd name="T40" fmla="*/ 62 w 62"/>
                    <a:gd name="T41" fmla="*/ 26 h 64"/>
                    <a:gd name="T42" fmla="*/ 62 w 62"/>
                    <a:gd name="T43" fmla="*/ 32 h 64"/>
                    <a:gd name="T44" fmla="*/ 62 w 62"/>
                    <a:gd name="T45" fmla="*/ 32 h 64"/>
                    <a:gd name="T46" fmla="*/ 62 w 62"/>
                    <a:gd name="T47" fmla="*/ 38 h 64"/>
                    <a:gd name="T48" fmla="*/ 60 w 62"/>
                    <a:gd name="T49" fmla="*/ 44 h 64"/>
                    <a:gd name="T50" fmla="*/ 54 w 62"/>
                    <a:gd name="T51" fmla="*/ 54 h 64"/>
                    <a:gd name="T52" fmla="*/ 44 w 62"/>
                    <a:gd name="T53" fmla="*/ 62 h 64"/>
                    <a:gd name="T54" fmla="*/ 38 w 62"/>
                    <a:gd name="T55" fmla="*/ 64 h 64"/>
                    <a:gd name="T56" fmla="*/ 32 w 62"/>
                    <a:gd name="T5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4">
                      <a:moveTo>
                        <a:pt x="32" y="64"/>
                      </a:moveTo>
                      <a:lnTo>
                        <a:pt x="32" y="64"/>
                      </a:lnTo>
                      <a:lnTo>
                        <a:pt x="24" y="64"/>
                      </a:lnTo>
                      <a:lnTo>
                        <a:pt x="20" y="62"/>
                      </a:lnTo>
                      <a:lnTo>
                        <a:pt x="10" y="54"/>
                      </a:lnTo>
                      <a:lnTo>
                        <a:pt x="2" y="44"/>
                      </a:lnTo>
                      <a:lnTo>
                        <a:pt x="0" y="38"/>
                      </a:lnTo>
                      <a:lnTo>
                        <a:pt x="0" y="32"/>
                      </a:lnTo>
                      <a:lnTo>
                        <a:pt x="0" y="32"/>
                      </a:lnTo>
                      <a:lnTo>
                        <a:pt x="0" y="26"/>
                      </a:lnTo>
                      <a:lnTo>
                        <a:pt x="2" y="20"/>
                      </a:lnTo>
                      <a:lnTo>
                        <a:pt x="10" y="10"/>
                      </a:lnTo>
                      <a:lnTo>
                        <a:pt x="20" y="4"/>
                      </a:lnTo>
                      <a:lnTo>
                        <a:pt x="24" y="2"/>
                      </a:lnTo>
                      <a:lnTo>
                        <a:pt x="32" y="0"/>
                      </a:lnTo>
                      <a:lnTo>
                        <a:pt x="32" y="0"/>
                      </a:lnTo>
                      <a:lnTo>
                        <a:pt x="38" y="2"/>
                      </a:lnTo>
                      <a:lnTo>
                        <a:pt x="44" y="4"/>
                      </a:lnTo>
                      <a:lnTo>
                        <a:pt x="54" y="10"/>
                      </a:lnTo>
                      <a:lnTo>
                        <a:pt x="60" y="20"/>
                      </a:lnTo>
                      <a:lnTo>
                        <a:pt x="62" y="26"/>
                      </a:lnTo>
                      <a:lnTo>
                        <a:pt x="62" y="32"/>
                      </a:lnTo>
                      <a:lnTo>
                        <a:pt x="62" y="32"/>
                      </a:lnTo>
                      <a:lnTo>
                        <a:pt x="62" y="38"/>
                      </a:lnTo>
                      <a:lnTo>
                        <a:pt x="60" y="44"/>
                      </a:lnTo>
                      <a:lnTo>
                        <a:pt x="54" y="54"/>
                      </a:lnTo>
                      <a:lnTo>
                        <a:pt x="44" y="62"/>
                      </a:lnTo>
                      <a:lnTo>
                        <a:pt x="38" y="64"/>
                      </a:lnTo>
                      <a:lnTo>
                        <a:pt x="3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4" name="Freeform 112"/>
                <p:cNvSpPr>
                  <a:spLocks noEditPoints="1"/>
                </p:cNvSpPr>
                <p:nvPr/>
              </p:nvSpPr>
              <p:spPr bwMode="auto">
                <a:xfrm>
                  <a:off x="6453" y="2328"/>
                  <a:ext cx="130" cy="132"/>
                </a:xfrm>
                <a:custGeom>
                  <a:avLst/>
                  <a:gdLst>
                    <a:gd name="T0" fmla="*/ 64 w 130"/>
                    <a:gd name="T1" fmla="*/ 0 h 132"/>
                    <a:gd name="T2" fmla="*/ 40 w 130"/>
                    <a:gd name="T3" fmla="*/ 6 h 132"/>
                    <a:gd name="T4" fmla="*/ 18 w 130"/>
                    <a:gd name="T5" fmla="*/ 20 h 132"/>
                    <a:gd name="T6" fmla="*/ 4 w 130"/>
                    <a:gd name="T7" fmla="*/ 40 h 132"/>
                    <a:gd name="T8" fmla="*/ 0 w 130"/>
                    <a:gd name="T9" fmla="*/ 66 h 132"/>
                    <a:gd name="T10" fmla="*/ 0 w 130"/>
                    <a:gd name="T11" fmla="*/ 80 h 132"/>
                    <a:gd name="T12" fmla="*/ 10 w 130"/>
                    <a:gd name="T13" fmla="*/ 104 h 132"/>
                    <a:gd name="T14" fmla="*/ 28 w 130"/>
                    <a:gd name="T15" fmla="*/ 120 h 132"/>
                    <a:gd name="T16" fmla="*/ 52 w 130"/>
                    <a:gd name="T17" fmla="*/ 130 h 132"/>
                    <a:gd name="T18" fmla="*/ 64 w 130"/>
                    <a:gd name="T19" fmla="*/ 132 h 132"/>
                    <a:gd name="T20" fmla="*/ 90 w 130"/>
                    <a:gd name="T21" fmla="*/ 126 h 132"/>
                    <a:gd name="T22" fmla="*/ 112 w 130"/>
                    <a:gd name="T23" fmla="*/ 112 h 132"/>
                    <a:gd name="T24" fmla="*/ 126 w 130"/>
                    <a:gd name="T25" fmla="*/ 92 h 132"/>
                    <a:gd name="T26" fmla="*/ 130 w 130"/>
                    <a:gd name="T27" fmla="*/ 66 h 132"/>
                    <a:gd name="T28" fmla="*/ 130 w 130"/>
                    <a:gd name="T29" fmla="*/ 54 h 132"/>
                    <a:gd name="T30" fmla="*/ 120 w 130"/>
                    <a:gd name="T31" fmla="*/ 30 h 132"/>
                    <a:gd name="T32" fmla="*/ 102 w 130"/>
                    <a:gd name="T33" fmla="*/ 12 h 132"/>
                    <a:gd name="T34" fmla="*/ 78 w 130"/>
                    <a:gd name="T35" fmla="*/ 2 h 132"/>
                    <a:gd name="T36" fmla="*/ 64 w 130"/>
                    <a:gd name="T37" fmla="*/ 100 h 132"/>
                    <a:gd name="T38" fmla="*/ 58 w 130"/>
                    <a:gd name="T39" fmla="*/ 98 h 132"/>
                    <a:gd name="T40" fmla="*/ 46 w 130"/>
                    <a:gd name="T41" fmla="*/ 94 h 132"/>
                    <a:gd name="T42" fmla="*/ 38 w 130"/>
                    <a:gd name="T43" fmla="*/ 84 h 132"/>
                    <a:gd name="T44" fmla="*/ 32 w 130"/>
                    <a:gd name="T45" fmla="*/ 74 h 132"/>
                    <a:gd name="T46" fmla="*/ 32 w 130"/>
                    <a:gd name="T47" fmla="*/ 66 h 132"/>
                    <a:gd name="T48" fmla="*/ 34 w 130"/>
                    <a:gd name="T49" fmla="*/ 54 h 132"/>
                    <a:gd name="T50" fmla="*/ 42 w 130"/>
                    <a:gd name="T51" fmla="*/ 44 h 132"/>
                    <a:gd name="T52" fmla="*/ 52 w 130"/>
                    <a:gd name="T53" fmla="*/ 36 h 132"/>
                    <a:gd name="T54" fmla="*/ 64 w 130"/>
                    <a:gd name="T55" fmla="*/ 34 h 132"/>
                    <a:gd name="T56" fmla="*/ 72 w 130"/>
                    <a:gd name="T57" fmla="*/ 34 h 132"/>
                    <a:gd name="T58" fmla="*/ 84 w 130"/>
                    <a:gd name="T59" fmla="*/ 40 h 132"/>
                    <a:gd name="T60" fmla="*/ 92 w 130"/>
                    <a:gd name="T61" fmla="*/ 48 h 132"/>
                    <a:gd name="T62" fmla="*/ 96 w 130"/>
                    <a:gd name="T63" fmla="*/ 60 h 132"/>
                    <a:gd name="T64" fmla="*/ 98 w 130"/>
                    <a:gd name="T65" fmla="*/ 66 h 132"/>
                    <a:gd name="T66" fmla="*/ 96 w 130"/>
                    <a:gd name="T67" fmla="*/ 80 h 132"/>
                    <a:gd name="T68" fmla="*/ 88 w 130"/>
                    <a:gd name="T69" fmla="*/ 90 h 132"/>
                    <a:gd name="T70" fmla="*/ 78 w 130"/>
                    <a:gd name="T71" fmla="*/ 96 h 132"/>
                    <a:gd name="T72" fmla="*/ 64 w 130"/>
                    <a:gd name="T73" fmla="*/ 10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52" y="2"/>
                      </a:lnTo>
                      <a:lnTo>
                        <a:pt x="40" y="6"/>
                      </a:lnTo>
                      <a:lnTo>
                        <a:pt x="28" y="12"/>
                      </a:lnTo>
                      <a:lnTo>
                        <a:pt x="18" y="20"/>
                      </a:lnTo>
                      <a:lnTo>
                        <a:pt x="10" y="30"/>
                      </a:lnTo>
                      <a:lnTo>
                        <a:pt x="4" y="40"/>
                      </a:lnTo>
                      <a:lnTo>
                        <a:pt x="0" y="54"/>
                      </a:lnTo>
                      <a:lnTo>
                        <a:pt x="0" y="66"/>
                      </a:lnTo>
                      <a:lnTo>
                        <a:pt x="0" y="66"/>
                      </a:lnTo>
                      <a:lnTo>
                        <a:pt x="0" y="80"/>
                      </a:lnTo>
                      <a:lnTo>
                        <a:pt x="4" y="92"/>
                      </a:lnTo>
                      <a:lnTo>
                        <a:pt x="10" y="104"/>
                      </a:lnTo>
                      <a:lnTo>
                        <a:pt x="18" y="112"/>
                      </a:lnTo>
                      <a:lnTo>
                        <a:pt x="28" y="120"/>
                      </a:lnTo>
                      <a:lnTo>
                        <a:pt x="40" y="126"/>
                      </a:lnTo>
                      <a:lnTo>
                        <a:pt x="52" y="130"/>
                      </a:lnTo>
                      <a:lnTo>
                        <a:pt x="64" y="132"/>
                      </a:lnTo>
                      <a:lnTo>
                        <a:pt x="64" y="132"/>
                      </a:lnTo>
                      <a:lnTo>
                        <a:pt x="78" y="130"/>
                      </a:lnTo>
                      <a:lnTo>
                        <a:pt x="90" y="126"/>
                      </a:lnTo>
                      <a:lnTo>
                        <a:pt x="102" y="120"/>
                      </a:lnTo>
                      <a:lnTo>
                        <a:pt x="112" y="112"/>
                      </a:lnTo>
                      <a:lnTo>
                        <a:pt x="120" y="104"/>
                      </a:lnTo>
                      <a:lnTo>
                        <a:pt x="126" y="92"/>
                      </a:lnTo>
                      <a:lnTo>
                        <a:pt x="130" y="80"/>
                      </a:lnTo>
                      <a:lnTo>
                        <a:pt x="130" y="66"/>
                      </a:lnTo>
                      <a:lnTo>
                        <a:pt x="130" y="66"/>
                      </a:lnTo>
                      <a:lnTo>
                        <a:pt x="130" y="54"/>
                      </a:lnTo>
                      <a:lnTo>
                        <a:pt x="126" y="40"/>
                      </a:lnTo>
                      <a:lnTo>
                        <a:pt x="120" y="30"/>
                      </a:lnTo>
                      <a:lnTo>
                        <a:pt x="112" y="20"/>
                      </a:lnTo>
                      <a:lnTo>
                        <a:pt x="102" y="12"/>
                      </a:lnTo>
                      <a:lnTo>
                        <a:pt x="90" y="6"/>
                      </a:lnTo>
                      <a:lnTo>
                        <a:pt x="78" y="2"/>
                      </a:lnTo>
                      <a:lnTo>
                        <a:pt x="64" y="0"/>
                      </a:lnTo>
                      <a:close/>
                      <a:moveTo>
                        <a:pt x="64" y="100"/>
                      </a:moveTo>
                      <a:lnTo>
                        <a:pt x="64" y="100"/>
                      </a:lnTo>
                      <a:lnTo>
                        <a:pt x="58" y="98"/>
                      </a:lnTo>
                      <a:lnTo>
                        <a:pt x="52" y="96"/>
                      </a:lnTo>
                      <a:lnTo>
                        <a:pt x="46" y="94"/>
                      </a:lnTo>
                      <a:lnTo>
                        <a:pt x="42" y="90"/>
                      </a:lnTo>
                      <a:lnTo>
                        <a:pt x="38" y="84"/>
                      </a:lnTo>
                      <a:lnTo>
                        <a:pt x="34" y="80"/>
                      </a:lnTo>
                      <a:lnTo>
                        <a:pt x="32" y="74"/>
                      </a:lnTo>
                      <a:lnTo>
                        <a:pt x="32" y="66"/>
                      </a:lnTo>
                      <a:lnTo>
                        <a:pt x="32" y="66"/>
                      </a:lnTo>
                      <a:lnTo>
                        <a:pt x="32" y="60"/>
                      </a:lnTo>
                      <a:lnTo>
                        <a:pt x="34" y="54"/>
                      </a:lnTo>
                      <a:lnTo>
                        <a:pt x="38" y="48"/>
                      </a:lnTo>
                      <a:lnTo>
                        <a:pt x="42" y="44"/>
                      </a:lnTo>
                      <a:lnTo>
                        <a:pt x="46" y="40"/>
                      </a:lnTo>
                      <a:lnTo>
                        <a:pt x="52" y="36"/>
                      </a:lnTo>
                      <a:lnTo>
                        <a:pt x="58" y="34"/>
                      </a:lnTo>
                      <a:lnTo>
                        <a:pt x="64" y="34"/>
                      </a:lnTo>
                      <a:lnTo>
                        <a:pt x="64" y="34"/>
                      </a:lnTo>
                      <a:lnTo>
                        <a:pt x="72" y="34"/>
                      </a:lnTo>
                      <a:lnTo>
                        <a:pt x="78" y="36"/>
                      </a:lnTo>
                      <a:lnTo>
                        <a:pt x="84" y="40"/>
                      </a:lnTo>
                      <a:lnTo>
                        <a:pt x="88" y="44"/>
                      </a:lnTo>
                      <a:lnTo>
                        <a:pt x="92" y="48"/>
                      </a:lnTo>
                      <a:lnTo>
                        <a:pt x="96" y="54"/>
                      </a:lnTo>
                      <a:lnTo>
                        <a:pt x="96" y="60"/>
                      </a:lnTo>
                      <a:lnTo>
                        <a:pt x="98" y="66"/>
                      </a:lnTo>
                      <a:lnTo>
                        <a:pt x="98" y="66"/>
                      </a:lnTo>
                      <a:lnTo>
                        <a:pt x="96" y="74"/>
                      </a:lnTo>
                      <a:lnTo>
                        <a:pt x="96" y="80"/>
                      </a:lnTo>
                      <a:lnTo>
                        <a:pt x="92" y="84"/>
                      </a:lnTo>
                      <a:lnTo>
                        <a:pt x="88" y="90"/>
                      </a:lnTo>
                      <a:lnTo>
                        <a:pt x="84" y="94"/>
                      </a:lnTo>
                      <a:lnTo>
                        <a:pt x="78" y="96"/>
                      </a:lnTo>
                      <a:lnTo>
                        <a:pt x="72" y="98"/>
                      </a:lnTo>
                      <a:lnTo>
                        <a:pt x="64" y="100"/>
                      </a:lnTo>
                      <a:close/>
                    </a:path>
                  </a:pathLst>
                </a:cu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5" name="Freeform 113"/>
                <p:cNvSpPr>
                  <a:spLocks/>
                </p:cNvSpPr>
                <p:nvPr/>
              </p:nvSpPr>
              <p:spPr bwMode="auto">
                <a:xfrm>
                  <a:off x="6453" y="2328"/>
                  <a:ext cx="130" cy="132"/>
                </a:xfrm>
                <a:custGeom>
                  <a:avLst/>
                  <a:gdLst>
                    <a:gd name="T0" fmla="*/ 64 w 130"/>
                    <a:gd name="T1" fmla="*/ 0 h 132"/>
                    <a:gd name="T2" fmla="*/ 64 w 130"/>
                    <a:gd name="T3" fmla="*/ 0 h 132"/>
                    <a:gd name="T4" fmla="*/ 52 w 130"/>
                    <a:gd name="T5" fmla="*/ 2 h 132"/>
                    <a:gd name="T6" fmla="*/ 40 w 130"/>
                    <a:gd name="T7" fmla="*/ 6 h 132"/>
                    <a:gd name="T8" fmla="*/ 28 w 130"/>
                    <a:gd name="T9" fmla="*/ 12 h 132"/>
                    <a:gd name="T10" fmla="*/ 18 w 130"/>
                    <a:gd name="T11" fmla="*/ 20 h 132"/>
                    <a:gd name="T12" fmla="*/ 10 w 130"/>
                    <a:gd name="T13" fmla="*/ 30 h 132"/>
                    <a:gd name="T14" fmla="*/ 4 w 130"/>
                    <a:gd name="T15" fmla="*/ 40 h 132"/>
                    <a:gd name="T16" fmla="*/ 0 w 130"/>
                    <a:gd name="T17" fmla="*/ 54 h 132"/>
                    <a:gd name="T18" fmla="*/ 0 w 130"/>
                    <a:gd name="T19" fmla="*/ 66 h 132"/>
                    <a:gd name="T20" fmla="*/ 0 w 130"/>
                    <a:gd name="T21" fmla="*/ 66 h 132"/>
                    <a:gd name="T22" fmla="*/ 0 w 130"/>
                    <a:gd name="T23" fmla="*/ 80 h 132"/>
                    <a:gd name="T24" fmla="*/ 4 w 130"/>
                    <a:gd name="T25" fmla="*/ 92 h 132"/>
                    <a:gd name="T26" fmla="*/ 10 w 130"/>
                    <a:gd name="T27" fmla="*/ 104 h 132"/>
                    <a:gd name="T28" fmla="*/ 18 w 130"/>
                    <a:gd name="T29" fmla="*/ 112 h 132"/>
                    <a:gd name="T30" fmla="*/ 28 w 130"/>
                    <a:gd name="T31" fmla="*/ 120 h 132"/>
                    <a:gd name="T32" fmla="*/ 40 w 130"/>
                    <a:gd name="T33" fmla="*/ 126 h 132"/>
                    <a:gd name="T34" fmla="*/ 52 w 130"/>
                    <a:gd name="T35" fmla="*/ 130 h 132"/>
                    <a:gd name="T36" fmla="*/ 64 w 130"/>
                    <a:gd name="T37" fmla="*/ 132 h 132"/>
                    <a:gd name="T38" fmla="*/ 64 w 130"/>
                    <a:gd name="T39" fmla="*/ 132 h 132"/>
                    <a:gd name="T40" fmla="*/ 78 w 130"/>
                    <a:gd name="T41" fmla="*/ 130 h 132"/>
                    <a:gd name="T42" fmla="*/ 90 w 130"/>
                    <a:gd name="T43" fmla="*/ 126 h 132"/>
                    <a:gd name="T44" fmla="*/ 102 w 130"/>
                    <a:gd name="T45" fmla="*/ 120 h 132"/>
                    <a:gd name="T46" fmla="*/ 112 w 130"/>
                    <a:gd name="T47" fmla="*/ 112 h 132"/>
                    <a:gd name="T48" fmla="*/ 120 w 130"/>
                    <a:gd name="T49" fmla="*/ 104 h 132"/>
                    <a:gd name="T50" fmla="*/ 126 w 130"/>
                    <a:gd name="T51" fmla="*/ 92 h 132"/>
                    <a:gd name="T52" fmla="*/ 130 w 130"/>
                    <a:gd name="T53" fmla="*/ 80 h 132"/>
                    <a:gd name="T54" fmla="*/ 130 w 130"/>
                    <a:gd name="T55" fmla="*/ 66 h 132"/>
                    <a:gd name="T56" fmla="*/ 130 w 130"/>
                    <a:gd name="T57" fmla="*/ 66 h 132"/>
                    <a:gd name="T58" fmla="*/ 130 w 130"/>
                    <a:gd name="T59" fmla="*/ 54 h 132"/>
                    <a:gd name="T60" fmla="*/ 126 w 130"/>
                    <a:gd name="T61" fmla="*/ 40 h 132"/>
                    <a:gd name="T62" fmla="*/ 120 w 130"/>
                    <a:gd name="T63" fmla="*/ 30 h 132"/>
                    <a:gd name="T64" fmla="*/ 112 w 130"/>
                    <a:gd name="T65" fmla="*/ 20 h 132"/>
                    <a:gd name="T66" fmla="*/ 102 w 130"/>
                    <a:gd name="T67" fmla="*/ 12 h 132"/>
                    <a:gd name="T68" fmla="*/ 90 w 130"/>
                    <a:gd name="T69" fmla="*/ 6 h 132"/>
                    <a:gd name="T70" fmla="*/ 78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52" y="2"/>
                      </a:lnTo>
                      <a:lnTo>
                        <a:pt x="40" y="6"/>
                      </a:lnTo>
                      <a:lnTo>
                        <a:pt x="28" y="12"/>
                      </a:lnTo>
                      <a:lnTo>
                        <a:pt x="18" y="20"/>
                      </a:lnTo>
                      <a:lnTo>
                        <a:pt x="10" y="30"/>
                      </a:lnTo>
                      <a:lnTo>
                        <a:pt x="4" y="40"/>
                      </a:lnTo>
                      <a:lnTo>
                        <a:pt x="0" y="54"/>
                      </a:lnTo>
                      <a:lnTo>
                        <a:pt x="0" y="66"/>
                      </a:lnTo>
                      <a:lnTo>
                        <a:pt x="0" y="66"/>
                      </a:lnTo>
                      <a:lnTo>
                        <a:pt x="0" y="80"/>
                      </a:lnTo>
                      <a:lnTo>
                        <a:pt x="4" y="92"/>
                      </a:lnTo>
                      <a:lnTo>
                        <a:pt x="10" y="104"/>
                      </a:lnTo>
                      <a:lnTo>
                        <a:pt x="18" y="112"/>
                      </a:lnTo>
                      <a:lnTo>
                        <a:pt x="28" y="120"/>
                      </a:lnTo>
                      <a:lnTo>
                        <a:pt x="40" y="126"/>
                      </a:lnTo>
                      <a:lnTo>
                        <a:pt x="52" y="130"/>
                      </a:lnTo>
                      <a:lnTo>
                        <a:pt x="64" y="132"/>
                      </a:lnTo>
                      <a:lnTo>
                        <a:pt x="64" y="132"/>
                      </a:lnTo>
                      <a:lnTo>
                        <a:pt x="78" y="130"/>
                      </a:lnTo>
                      <a:lnTo>
                        <a:pt x="90" y="126"/>
                      </a:lnTo>
                      <a:lnTo>
                        <a:pt x="102" y="120"/>
                      </a:lnTo>
                      <a:lnTo>
                        <a:pt x="112" y="112"/>
                      </a:lnTo>
                      <a:lnTo>
                        <a:pt x="120" y="104"/>
                      </a:lnTo>
                      <a:lnTo>
                        <a:pt x="126" y="92"/>
                      </a:lnTo>
                      <a:lnTo>
                        <a:pt x="130" y="80"/>
                      </a:lnTo>
                      <a:lnTo>
                        <a:pt x="130" y="66"/>
                      </a:lnTo>
                      <a:lnTo>
                        <a:pt x="130" y="66"/>
                      </a:lnTo>
                      <a:lnTo>
                        <a:pt x="130" y="54"/>
                      </a:lnTo>
                      <a:lnTo>
                        <a:pt x="126" y="40"/>
                      </a:lnTo>
                      <a:lnTo>
                        <a:pt x="120" y="30"/>
                      </a:lnTo>
                      <a:lnTo>
                        <a:pt x="112" y="20"/>
                      </a:lnTo>
                      <a:lnTo>
                        <a:pt x="102" y="12"/>
                      </a:lnTo>
                      <a:lnTo>
                        <a:pt x="90" y="6"/>
                      </a:lnTo>
                      <a:lnTo>
                        <a:pt x="78" y="2"/>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6" name="Freeform 114"/>
                <p:cNvSpPr>
                  <a:spLocks/>
                </p:cNvSpPr>
                <p:nvPr/>
              </p:nvSpPr>
              <p:spPr bwMode="auto">
                <a:xfrm>
                  <a:off x="6485" y="2362"/>
                  <a:ext cx="66" cy="66"/>
                </a:xfrm>
                <a:custGeom>
                  <a:avLst/>
                  <a:gdLst>
                    <a:gd name="T0" fmla="*/ 32 w 66"/>
                    <a:gd name="T1" fmla="*/ 66 h 66"/>
                    <a:gd name="T2" fmla="*/ 32 w 66"/>
                    <a:gd name="T3" fmla="*/ 66 h 66"/>
                    <a:gd name="T4" fmla="*/ 26 w 66"/>
                    <a:gd name="T5" fmla="*/ 64 h 66"/>
                    <a:gd name="T6" fmla="*/ 20 w 66"/>
                    <a:gd name="T7" fmla="*/ 62 h 66"/>
                    <a:gd name="T8" fmla="*/ 14 w 66"/>
                    <a:gd name="T9" fmla="*/ 60 h 66"/>
                    <a:gd name="T10" fmla="*/ 10 w 66"/>
                    <a:gd name="T11" fmla="*/ 56 h 66"/>
                    <a:gd name="T12" fmla="*/ 6 w 66"/>
                    <a:gd name="T13" fmla="*/ 50 h 66"/>
                    <a:gd name="T14" fmla="*/ 2 w 66"/>
                    <a:gd name="T15" fmla="*/ 46 h 66"/>
                    <a:gd name="T16" fmla="*/ 0 w 66"/>
                    <a:gd name="T17" fmla="*/ 40 h 66"/>
                    <a:gd name="T18" fmla="*/ 0 w 66"/>
                    <a:gd name="T19" fmla="*/ 32 h 66"/>
                    <a:gd name="T20" fmla="*/ 0 w 66"/>
                    <a:gd name="T21" fmla="*/ 32 h 66"/>
                    <a:gd name="T22" fmla="*/ 0 w 66"/>
                    <a:gd name="T23" fmla="*/ 26 h 66"/>
                    <a:gd name="T24" fmla="*/ 2 w 66"/>
                    <a:gd name="T25" fmla="*/ 20 h 66"/>
                    <a:gd name="T26" fmla="*/ 6 w 66"/>
                    <a:gd name="T27" fmla="*/ 14 h 66"/>
                    <a:gd name="T28" fmla="*/ 10 w 66"/>
                    <a:gd name="T29" fmla="*/ 10 h 66"/>
                    <a:gd name="T30" fmla="*/ 14 w 66"/>
                    <a:gd name="T31" fmla="*/ 6 h 66"/>
                    <a:gd name="T32" fmla="*/ 20 w 66"/>
                    <a:gd name="T33" fmla="*/ 2 h 66"/>
                    <a:gd name="T34" fmla="*/ 26 w 66"/>
                    <a:gd name="T35" fmla="*/ 0 h 66"/>
                    <a:gd name="T36" fmla="*/ 32 w 66"/>
                    <a:gd name="T37" fmla="*/ 0 h 66"/>
                    <a:gd name="T38" fmla="*/ 32 w 66"/>
                    <a:gd name="T39" fmla="*/ 0 h 66"/>
                    <a:gd name="T40" fmla="*/ 40 w 66"/>
                    <a:gd name="T41" fmla="*/ 0 h 66"/>
                    <a:gd name="T42" fmla="*/ 46 w 66"/>
                    <a:gd name="T43" fmla="*/ 2 h 66"/>
                    <a:gd name="T44" fmla="*/ 52 w 66"/>
                    <a:gd name="T45" fmla="*/ 6 h 66"/>
                    <a:gd name="T46" fmla="*/ 56 w 66"/>
                    <a:gd name="T47" fmla="*/ 10 h 66"/>
                    <a:gd name="T48" fmla="*/ 60 w 66"/>
                    <a:gd name="T49" fmla="*/ 14 h 66"/>
                    <a:gd name="T50" fmla="*/ 64 w 66"/>
                    <a:gd name="T51" fmla="*/ 20 h 66"/>
                    <a:gd name="T52" fmla="*/ 64 w 66"/>
                    <a:gd name="T53" fmla="*/ 26 h 66"/>
                    <a:gd name="T54" fmla="*/ 66 w 66"/>
                    <a:gd name="T55" fmla="*/ 32 h 66"/>
                    <a:gd name="T56" fmla="*/ 66 w 66"/>
                    <a:gd name="T57" fmla="*/ 32 h 66"/>
                    <a:gd name="T58" fmla="*/ 64 w 66"/>
                    <a:gd name="T59" fmla="*/ 40 h 66"/>
                    <a:gd name="T60" fmla="*/ 64 w 66"/>
                    <a:gd name="T61" fmla="*/ 46 h 66"/>
                    <a:gd name="T62" fmla="*/ 60 w 66"/>
                    <a:gd name="T63" fmla="*/ 50 h 66"/>
                    <a:gd name="T64" fmla="*/ 56 w 66"/>
                    <a:gd name="T65" fmla="*/ 56 h 66"/>
                    <a:gd name="T66" fmla="*/ 52 w 66"/>
                    <a:gd name="T67" fmla="*/ 60 h 66"/>
                    <a:gd name="T68" fmla="*/ 46 w 66"/>
                    <a:gd name="T69" fmla="*/ 62 h 66"/>
                    <a:gd name="T70" fmla="*/ 40 w 66"/>
                    <a:gd name="T71" fmla="*/ 64 h 66"/>
                    <a:gd name="T72" fmla="*/ 32 w 66"/>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6">
                      <a:moveTo>
                        <a:pt x="32" y="66"/>
                      </a:moveTo>
                      <a:lnTo>
                        <a:pt x="32" y="66"/>
                      </a:lnTo>
                      <a:lnTo>
                        <a:pt x="26" y="64"/>
                      </a:lnTo>
                      <a:lnTo>
                        <a:pt x="20" y="62"/>
                      </a:lnTo>
                      <a:lnTo>
                        <a:pt x="14" y="60"/>
                      </a:lnTo>
                      <a:lnTo>
                        <a:pt x="10" y="56"/>
                      </a:lnTo>
                      <a:lnTo>
                        <a:pt x="6" y="50"/>
                      </a:lnTo>
                      <a:lnTo>
                        <a:pt x="2" y="46"/>
                      </a:lnTo>
                      <a:lnTo>
                        <a:pt x="0" y="40"/>
                      </a:lnTo>
                      <a:lnTo>
                        <a:pt x="0" y="32"/>
                      </a:lnTo>
                      <a:lnTo>
                        <a:pt x="0" y="32"/>
                      </a:lnTo>
                      <a:lnTo>
                        <a:pt x="0" y="26"/>
                      </a:lnTo>
                      <a:lnTo>
                        <a:pt x="2" y="20"/>
                      </a:lnTo>
                      <a:lnTo>
                        <a:pt x="6" y="14"/>
                      </a:lnTo>
                      <a:lnTo>
                        <a:pt x="10" y="10"/>
                      </a:lnTo>
                      <a:lnTo>
                        <a:pt x="14" y="6"/>
                      </a:lnTo>
                      <a:lnTo>
                        <a:pt x="20" y="2"/>
                      </a:lnTo>
                      <a:lnTo>
                        <a:pt x="26" y="0"/>
                      </a:lnTo>
                      <a:lnTo>
                        <a:pt x="32" y="0"/>
                      </a:lnTo>
                      <a:lnTo>
                        <a:pt x="32" y="0"/>
                      </a:lnTo>
                      <a:lnTo>
                        <a:pt x="40" y="0"/>
                      </a:lnTo>
                      <a:lnTo>
                        <a:pt x="46" y="2"/>
                      </a:lnTo>
                      <a:lnTo>
                        <a:pt x="52" y="6"/>
                      </a:lnTo>
                      <a:lnTo>
                        <a:pt x="56" y="10"/>
                      </a:lnTo>
                      <a:lnTo>
                        <a:pt x="60" y="14"/>
                      </a:lnTo>
                      <a:lnTo>
                        <a:pt x="64" y="20"/>
                      </a:lnTo>
                      <a:lnTo>
                        <a:pt x="64" y="26"/>
                      </a:lnTo>
                      <a:lnTo>
                        <a:pt x="66" y="32"/>
                      </a:lnTo>
                      <a:lnTo>
                        <a:pt x="66" y="32"/>
                      </a:lnTo>
                      <a:lnTo>
                        <a:pt x="64" y="40"/>
                      </a:lnTo>
                      <a:lnTo>
                        <a:pt x="64" y="46"/>
                      </a:lnTo>
                      <a:lnTo>
                        <a:pt x="60" y="50"/>
                      </a:lnTo>
                      <a:lnTo>
                        <a:pt x="56" y="56"/>
                      </a:lnTo>
                      <a:lnTo>
                        <a:pt x="52" y="60"/>
                      </a:lnTo>
                      <a:lnTo>
                        <a:pt x="46" y="62"/>
                      </a:lnTo>
                      <a:lnTo>
                        <a:pt x="40" y="64"/>
                      </a:lnTo>
                      <a:lnTo>
                        <a:pt x="32"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7" name="Freeform 115"/>
                <p:cNvSpPr>
                  <a:spLocks noEditPoints="1"/>
                </p:cNvSpPr>
                <p:nvPr/>
              </p:nvSpPr>
              <p:spPr bwMode="auto">
                <a:xfrm>
                  <a:off x="5139" y="3572"/>
                  <a:ext cx="444" cy="442"/>
                </a:xfrm>
                <a:custGeom>
                  <a:avLst/>
                  <a:gdLst>
                    <a:gd name="T0" fmla="*/ 442 w 444"/>
                    <a:gd name="T1" fmla="*/ 214 h 442"/>
                    <a:gd name="T2" fmla="*/ 438 w 444"/>
                    <a:gd name="T3" fmla="*/ 182 h 442"/>
                    <a:gd name="T4" fmla="*/ 398 w 444"/>
                    <a:gd name="T5" fmla="*/ 170 h 442"/>
                    <a:gd name="T6" fmla="*/ 424 w 444"/>
                    <a:gd name="T7" fmla="*/ 132 h 442"/>
                    <a:gd name="T8" fmla="*/ 400 w 444"/>
                    <a:gd name="T9" fmla="*/ 104 h 442"/>
                    <a:gd name="T10" fmla="*/ 392 w 444"/>
                    <a:gd name="T11" fmla="*/ 86 h 442"/>
                    <a:gd name="T12" fmla="*/ 374 w 444"/>
                    <a:gd name="T13" fmla="*/ 62 h 442"/>
                    <a:gd name="T14" fmla="*/ 334 w 444"/>
                    <a:gd name="T15" fmla="*/ 76 h 442"/>
                    <a:gd name="T16" fmla="*/ 330 w 444"/>
                    <a:gd name="T17" fmla="*/ 28 h 442"/>
                    <a:gd name="T18" fmla="*/ 298 w 444"/>
                    <a:gd name="T19" fmla="*/ 22 h 442"/>
                    <a:gd name="T20" fmla="*/ 278 w 444"/>
                    <a:gd name="T21" fmla="*/ 16 h 442"/>
                    <a:gd name="T22" fmla="*/ 248 w 444"/>
                    <a:gd name="T23" fmla="*/ 2 h 442"/>
                    <a:gd name="T24" fmla="*/ 222 w 444"/>
                    <a:gd name="T25" fmla="*/ 38 h 442"/>
                    <a:gd name="T26" fmla="*/ 198 w 444"/>
                    <a:gd name="T27" fmla="*/ 0 h 442"/>
                    <a:gd name="T28" fmla="*/ 166 w 444"/>
                    <a:gd name="T29" fmla="*/ 16 h 442"/>
                    <a:gd name="T30" fmla="*/ 146 w 444"/>
                    <a:gd name="T31" fmla="*/ 18 h 442"/>
                    <a:gd name="T32" fmla="*/ 118 w 444"/>
                    <a:gd name="T33" fmla="*/ 28 h 442"/>
                    <a:gd name="T34" fmla="*/ 118 w 444"/>
                    <a:gd name="T35" fmla="*/ 68 h 442"/>
                    <a:gd name="T36" fmla="*/ 70 w 444"/>
                    <a:gd name="T37" fmla="*/ 60 h 442"/>
                    <a:gd name="T38" fmla="*/ 56 w 444"/>
                    <a:gd name="T39" fmla="*/ 88 h 442"/>
                    <a:gd name="T40" fmla="*/ 44 w 444"/>
                    <a:gd name="T41" fmla="*/ 104 h 442"/>
                    <a:gd name="T42" fmla="*/ 22 w 444"/>
                    <a:gd name="T43" fmla="*/ 128 h 442"/>
                    <a:gd name="T44" fmla="*/ 44 w 444"/>
                    <a:gd name="T45" fmla="*/ 170 h 442"/>
                    <a:gd name="T46" fmla="*/ 6 w 444"/>
                    <a:gd name="T47" fmla="*/ 182 h 442"/>
                    <a:gd name="T48" fmla="*/ 6 w 444"/>
                    <a:gd name="T49" fmla="*/ 212 h 442"/>
                    <a:gd name="T50" fmla="*/ 8 w 444"/>
                    <a:gd name="T51" fmla="*/ 232 h 442"/>
                    <a:gd name="T52" fmla="*/ 4 w 444"/>
                    <a:gd name="T53" fmla="*/ 268 h 442"/>
                    <a:gd name="T54" fmla="*/ 48 w 444"/>
                    <a:gd name="T55" fmla="*/ 284 h 442"/>
                    <a:gd name="T56" fmla="*/ 24 w 444"/>
                    <a:gd name="T57" fmla="*/ 316 h 442"/>
                    <a:gd name="T58" fmla="*/ 40 w 444"/>
                    <a:gd name="T59" fmla="*/ 346 h 442"/>
                    <a:gd name="T60" fmla="*/ 80 w 444"/>
                    <a:gd name="T61" fmla="*/ 340 h 442"/>
                    <a:gd name="T62" fmla="*/ 74 w 444"/>
                    <a:gd name="T63" fmla="*/ 386 h 442"/>
                    <a:gd name="T64" fmla="*/ 106 w 444"/>
                    <a:gd name="T65" fmla="*/ 402 h 442"/>
                    <a:gd name="T66" fmla="*/ 122 w 444"/>
                    <a:gd name="T67" fmla="*/ 414 h 442"/>
                    <a:gd name="T68" fmla="*/ 148 w 444"/>
                    <a:gd name="T69" fmla="*/ 428 h 442"/>
                    <a:gd name="T70" fmla="*/ 178 w 444"/>
                    <a:gd name="T71" fmla="*/ 400 h 442"/>
                    <a:gd name="T72" fmla="*/ 202 w 444"/>
                    <a:gd name="T73" fmla="*/ 442 h 442"/>
                    <a:gd name="T74" fmla="*/ 228 w 444"/>
                    <a:gd name="T75" fmla="*/ 406 h 442"/>
                    <a:gd name="T76" fmla="*/ 252 w 444"/>
                    <a:gd name="T77" fmla="*/ 440 h 442"/>
                    <a:gd name="T78" fmla="*/ 284 w 444"/>
                    <a:gd name="T79" fmla="*/ 432 h 442"/>
                    <a:gd name="T80" fmla="*/ 290 w 444"/>
                    <a:gd name="T81" fmla="*/ 392 h 442"/>
                    <a:gd name="T82" fmla="*/ 332 w 444"/>
                    <a:gd name="T83" fmla="*/ 414 h 442"/>
                    <a:gd name="T84" fmla="*/ 356 w 444"/>
                    <a:gd name="T85" fmla="*/ 386 h 442"/>
                    <a:gd name="T86" fmla="*/ 374 w 444"/>
                    <a:gd name="T87" fmla="*/ 376 h 442"/>
                    <a:gd name="T88" fmla="*/ 396 w 444"/>
                    <a:gd name="T89" fmla="*/ 356 h 442"/>
                    <a:gd name="T90" fmla="*/ 378 w 444"/>
                    <a:gd name="T91" fmla="*/ 320 h 442"/>
                    <a:gd name="T92" fmla="*/ 426 w 444"/>
                    <a:gd name="T93" fmla="*/ 308 h 442"/>
                    <a:gd name="T94" fmla="*/ 428 w 444"/>
                    <a:gd name="T95" fmla="*/ 276 h 442"/>
                    <a:gd name="T96" fmla="*/ 432 w 444"/>
                    <a:gd name="T97" fmla="*/ 256 h 442"/>
                    <a:gd name="T98" fmla="*/ 76 w 444"/>
                    <a:gd name="T99" fmla="*/ 244 h 442"/>
                    <a:gd name="T100" fmla="*/ 100 w 444"/>
                    <a:gd name="T101" fmla="*/ 190 h 442"/>
                    <a:gd name="T102" fmla="*/ 112 w 444"/>
                    <a:gd name="T103" fmla="*/ 250 h 442"/>
                    <a:gd name="T104" fmla="*/ 254 w 444"/>
                    <a:gd name="T105" fmla="*/ 98 h 442"/>
                    <a:gd name="T106" fmla="*/ 192 w 444"/>
                    <a:gd name="T107" fmla="*/ 112 h 442"/>
                    <a:gd name="T108" fmla="*/ 222 w 444"/>
                    <a:gd name="T109" fmla="*/ 376 h 442"/>
                    <a:gd name="T110" fmla="*/ 210 w 444"/>
                    <a:gd name="T111" fmla="*/ 314 h 442"/>
                    <a:gd name="T112" fmla="*/ 252 w 444"/>
                    <a:gd name="T113" fmla="*/ 350 h 442"/>
                    <a:gd name="T114" fmla="*/ 190 w 444"/>
                    <a:gd name="T115" fmla="*/ 252 h 442"/>
                    <a:gd name="T116" fmla="*/ 204 w 444"/>
                    <a:gd name="T117" fmla="*/ 182 h 442"/>
                    <a:gd name="T118" fmla="*/ 266 w 444"/>
                    <a:gd name="T119" fmla="*/ 222 h 442"/>
                    <a:gd name="T120" fmla="*/ 344 w 444"/>
                    <a:gd name="T121" fmla="*/ 254 h 442"/>
                    <a:gd name="T122" fmla="*/ 332 w 444"/>
                    <a:gd name="T123" fmla="*/ 192 h 442"/>
                    <a:gd name="T124" fmla="*/ 374 w 444"/>
                    <a:gd name="T125" fmla="*/ 22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4" h="442">
                      <a:moveTo>
                        <a:pt x="434" y="232"/>
                      </a:moveTo>
                      <a:lnTo>
                        <a:pt x="434" y="232"/>
                      </a:lnTo>
                      <a:lnTo>
                        <a:pt x="438" y="230"/>
                      </a:lnTo>
                      <a:lnTo>
                        <a:pt x="442" y="228"/>
                      </a:lnTo>
                      <a:lnTo>
                        <a:pt x="442" y="228"/>
                      </a:lnTo>
                      <a:lnTo>
                        <a:pt x="442" y="226"/>
                      </a:lnTo>
                      <a:lnTo>
                        <a:pt x="444" y="222"/>
                      </a:lnTo>
                      <a:lnTo>
                        <a:pt x="444" y="222"/>
                      </a:lnTo>
                      <a:lnTo>
                        <a:pt x="442" y="218"/>
                      </a:lnTo>
                      <a:lnTo>
                        <a:pt x="442" y="214"/>
                      </a:lnTo>
                      <a:lnTo>
                        <a:pt x="442" y="214"/>
                      </a:lnTo>
                      <a:lnTo>
                        <a:pt x="438" y="212"/>
                      </a:lnTo>
                      <a:lnTo>
                        <a:pt x="434" y="212"/>
                      </a:lnTo>
                      <a:lnTo>
                        <a:pt x="434" y="212"/>
                      </a:lnTo>
                      <a:lnTo>
                        <a:pt x="406" y="208"/>
                      </a:lnTo>
                      <a:lnTo>
                        <a:pt x="406" y="208"/>
                      </a:lnTo>
                      <a:lnTo>
                        <a:pt x="404" y="196"/>
                      </a:lnTo>
                      <a:lnTo>
                        <a:pt x="404" y="196"/>
                      </a:lnTo>
                      <a:lnTo>
                        <a:pt x="432" y="186"/>
                      </a:lnTo>
                      <a:lnTo>
                        <a:pt x="432" y="186"/>
                      </a:lnTo>
                      <a:lnTo>
                        <a:pt x="436" y="186"/>
                      </a:lnTo>
                      <a:lnTo>
                        <a:pt x="438" y="182"/>
                      </a:lnTo>
                      <a:lnTo>
                        <a:pt x="438" y="182"/>
                      </a:lnTo>
                      <a:lnTo>
                        <a:pt x="438" y="178"/>
                      </a:lnTo>
                      <a:lnTo>
                        <a:pt x="438" y="176"/>
                      </a:lnTo>
                      <a:lnTo>
                        <a:pt x="438" y="176"/>
                      </a:lnTo>
                      <a:lnTo>
                        <a:pt x="438" y="172"/>
                      </a:lnTo>
                      <a:lnTo>
                        <a:pt x="434" y="170"/>
                      </a:lnTo>
                      <a:lnTo>
                        <a:pt x="434" y="170"/>
                      </a:lnTo>
                      <a:lnTo>
                        <a:pt x="432" y="168"/>
                      </a:lnTo>
                      <a:lnTo>
                        <a:pt x="428" y="168"/>
                      </a:lnTo>
                      <a:lnTo>
                        <a:pt x="428" y="168"/>
                      </a:lnTo>
                      <a:lnTo>
                        <a:pt x="398" y="170"/>
                      </a:lnTo>
                      <a:lnTo>
                        <a:pt x="398" y="170"/>
                      </a:lnTo>
                      <a:lnTo>
                        <a:pt x="394" y="158"/>
                      </a:lnTo>
                      <a:lnTo>
                        <a:pt x="394" y="158"/>
                      </a:lnTo>
                      <a:lnTo>
                        <a:pt x="420" y="144"/>
                      </a:lnTo>
                      <a:lnTo>
                        <a:pt x="420" y="144"/>
                      </a:lnTo>
                      <a:lnTo>
                        <a:pt x="424" y="142"/>
                      </a:lnTo>
                      <a:lnTo>
                        <a:pt x="424" y="138"/>
                      </a:lnTo>
                      <a:lnTo>
                        <a:pt x="424" y="138"/>
                      </a:lnTo>
                      <a:lnTo>
                        <a:pt x="426" y="134"/>
                      </a:lnTo>
                      <a:lnTo>
                        <a:pt x="424" y="132"/>
                      </a:lnTo>
                      <a:lnTo>
                        <a:pt x="424" y="132"/>
                      </a:lnTo>
                      <a:lnTo>
                        <a:pt x="422" y="128"/>
                      </a:lnTo>
                      <a:lnTo>
                        <a:pt x="420" y="126"/>
                      </a:lnTo>
                      <a:lnTo>
                        <a:pt x="420" y="126"/>
                      </a:lnTo>
                      <a:lnTo>
                        <a:pt x="416" y="126"/>
                      </a:lnTo>
                      <a:lnTo>
                        <a:pt x="412" y="126"/>
                      </a:lnTo>
                      <a:lnTo>
                        <a:pt x="412" y="126"/>
                      </a:lnTo>
                      <a:lnTo>
                        <a:pt x="384" y="134"/>
                      </a:lnTo>
                      <a:lnTo>
                        <a:pt x="384" y="134"/>
                      </a:lnTo>
                      <a:lnTo>
                        <a:pt x="378" y="124"/>
                      </a:lnTo>
                      <a:lnTo>
                        <a:pt x="378" y="124"/>
                      </a:lnTo>
                      <a:lnTo>
                        <a:pt x="400" y="104"/>
                      </a:lnTo>
                      <a:lnTo>
                        <a:pt x="400" y="104"/>
                      </a:lnTo>
                      <a:lnTo>
                        <a:pt x="402" y="102"/>
                      </a:lnTo>
                      <a:lnTo>
                        <a:pt x="404" y="98"/>
                      </a:lnTo>
                      <a:lnTo>
                        <a:pt x="404" y="98"/>
                      </a:lnTo>
                      <a:lnTo>
                        <a:pt x="402" y="94"/>
                      </a:lnTo>
                      <a:lnTo>
                        <a:pt x="402" y="90"/>
                      </a:lnTo>
                      <a:lnTo>
                        <a:pt x="402" y="90"/>
                      </a:lnTo>
                      <a:lnTo>
                        <a:pt x="398" y="88"/>
                      </a:lnTo>
                      <a:lnTo>
                        <a:pt x="396" y="86"/>
                      </a:lnTo>
                      <a:lnTo>
                        <a:pt x="396" y="86"/>
                      </a:lnTo>
                      <a:lnTo>
                        <a:pt x="392" y="86"/>
                      </a:lnTo>
                      <a:lnTo>
                        <a:pt x="388" y="88"/>
                      </a:lnTo>
                      <a:lnTo>
                        <a:pt x="388" y="88"/>
                      </a:lnTo>
                      <a:lnTo>
                        <a:pt x="362" y="104"/>
                      </a:lnTo>
                      <a:lnTo>
                        <a:pt x="362" y="104"/>
                      </a:lnTo>
                      <a:lnTo>
                        <a:pt x="354" y="94"/>
                      </a:lnTo>
                      <a:lnTo>
                        <a:pt x="354" y="94"/>
                      </a:lnTo>
                      <a:lnTo>
                        <a:pt x="372" y="70"/>
                      </a:lnTo>
                      <a:lnTo>
                        <a:pt x="372" y="70"/>
                      </a:lnTo>
                      <a:lnTo>
                        <a:pt x="374" y="66"/>
                      </a:lnTo>
                      <a:lnTo>
                        <a:pt x="374" y="62"/>
                      </a:lnTo>
                      <a:lnTo>
                        <a:pt x="374" y="62"/>
                      </a:lnTo>
                      <a:lnTo>
                        <a:pt x="372" y="60"/>
                      </a:lnTo>
                      <a:lnTo>
                        <a:pt x="370" y="56"/>
                      </a:lnTo>
                      <a:lnTo>
                        <a:pt x="370" y="56"/>
                      </a:lnTo>
                      <a:lnTo>
                        <a:pt x="366" y="54"/>
                      </a:lnTo>
                      <a:lnTo>
                        <a:pt x="364" y="54"/>
                      </a:lnTo>
                      <a:lnTo>
                        <a:pt x="364" y="54"/>
                      </a:lnTo>
                      <a:lnTo>
                        <a:pt x="360" y="54"/>
                      </a:lnTo>
                      <a:lnTo>
                        <a:pt x="356" y="56"/>
                      </a:lnTo>
                      <a:lnTo>
                        <a:pt x="356" y="56"/>
                      </a:lnTo>
                      <a:lnTo>
                        <a:pt x="334" y="76"/>
                      </a:lnTo>
                      <a:lnTo>
                        <a:pt x="334" y="76"/>
                      </a:lnTo>
                      <a:lnTo>
                        <a:pt x="324" y="68"/>
                      </a:lnTo>
                      <a:lnTo>
                        <a:pt x="324" y="68"/>
                      </a:lnTo>
                      <a:lnTo>
                        <a:pt x="336" y="42"/>
                      </a:lnTo>
                      <a:lnTo>
                        <a:pt x="336" y="42"/>
                      </a:lnTo>
                      <a:lnTo>
                        <a:pt x="338" y="38"/>
                      </a:lnTo>
                      <a:lnTo>
                        <a:pt x="338" y="34"/>
                      </a:lnTo>
                      <a:lnTo>
                        <a:pt x="338" y="34"/>
                      </a:lnTo>
                      <a:lnTo>
                        <a:pt x="336" y="32"/>
                      </a:lnTo>
                      <a:lnTo>
                        <a:pt x="332" y="30"/>
                      </a:lnTo>
                      <a:lnTo>
                        <a:pt x="332" y="30"/>
                      </a:lnTo>
                      <a:lnTo>
                        <a:pt x="330" y="28"/>
                      </a:lnTo>
                      <a:lnTo>
                        <a:pt x="326" y="28"/>
                      </a:lnTo>
                      <a:lnTo>
                        <a:pt x="326" y="28"/>
                      </a:lnTo>
                      <a:lnTo>
                        <a:pt x="322" y="30"/>
                      </a:lnTo>
                      <a:lnTo>
                        <a:pt x="320" y="32"/>
                      </a:lnTo>
                      <a:lnTo>
                        <a:pt x="320" y="32"/>
                      </a:lnTo>
                      <a:lnTo>
                        <a:pt x="302" y="56"/>
                      </a:lnTo>
                      <a:lnTo>
                        <a:pt x="302" y="56"/>
                      </a:lnTo>
                      <a:lnTo>
                        <a:pt x="290" y="50"/>
                      </a:lnTo>
                      <a:lnTo>
                        <a:pt x="290" y="50"/>
                      </a:lnTo>
                      <a:lnTo>
                        <a:pt x="298" y="22"/>
                      </a:lnTo>
                      <a:lnTo>
                        <a:pt x="298" y="22"/>
                      </a:lnTo>
                      <a:lnTo>
                        <a:pt x="298" y="18"/>
                      </a:lnTo>
                      <a:lnTo>
                        <a:pt x="296" y="14"/>
                      </a:lnTo>
                      <a:lnTo>
                        <a:pt x="296" y="14"/>
                      </a:lnTo>
                      <a:lnTo>
                        <a:pt x="294" y="12"/>
                      </a:lnTo>
                      <a:lnTo>
                        <a:pt x="290" y="10"/>
                      </a:lnTo>
                      <a:lnTo>
                        <a:pt x="290" y="10"/>
                      </a:lnTo>
                      <a:lnTo>
                        <a:pt x="286" y="10"/>
                      </a:lnTo>
                      <a:lnTo>
                        <a:pt x="284" y="10"/>
                      </a:lnTo>
                      <a:lnTo>
                        <a:pt x="284" y="10"/>
                      </a:lnTo>
                      <a:lnTo>
                        <a:pt x="280" y="12"/>
                      </a:lnTo>
                      <a:lnTo>
                        <a:pt x="278" y="16"/>
                      </a:lnTo>
                      <a:lnTo>
                        <a:pt x="278" y="16"/>
                      </a:lnTo>
                      <a:lnTo>
                        <a:pt x="266" y="42"/>
                      </a:lnTo>
                      <a:lnTo>
                        <a:pt x="266" y="42"/>
                      </a:lnTo>
                      <a:lnTo>
                        <a:pt x="254" y="40"/>
                      </a:lnTo>
                      <a:lnTo>
                        <a:pt x="254" y="40"/>
                      </a:lnTo>
                      <a:lnTo>
                        <a:pt x="254" y="10"/>
                      </a:lnTo>
                      <a:lnTo>
                        <a:pt x="254" y="10"/>
                      </a:lnTo>
                      <a:lnTo>
                        <a:pt x="254" y="6"/>
                      </a:lnTo>
                      <a:lnTo>
                        <a:pt x="252" y="4"/>
                      </a:lnTo>
                      <a:lnTo>
                        <a:pt x="252" y="4"/>
                      </a:lnTo>
                      <a:lnTo>
                        <a:pt x="248" y="2"/>
                      </a:lnTo>
                      <a:lnTo>
                        <a:pt x="244" y="0"/>
                      </a:lnTo>
                      <a:lnTo>
                        <a:pt x="244" y="0"/>
                      </a:lnTo>
                      <a:lnTo>
                        <a:pt x="242" y="0"/>
                      </a:lnTo>
                      <a:lnTo>
                        <a:pt x="238" y="2"/>
                      </a:lnTo>
                      <a:lnTo>
                        <a:pt x="238" y="2"/>
                      </a:lnTo>
                      <a:lnTo>
                        <a:pt x="236" y="4"/>
                      </a:lnTo>
                      <a:lnTo>
                        <a:pt x="234" y="8"/>
                      </a:lnTo>
                      <a:lnTo>
                        <a:pt x="234" y="8"/>
                      </a:lnTo>
                      <a:lnTo>
                        <a:pt x="228" y="38"/>
                      </a:lnTo>
                      <a:lnTo>
                        <a:pt x="228" y="38"/>
                      </a:lnTo>
                      <a:lnTo>
                        <a:pt x="222" y="38"/>
                      </a:lnTo>
                      <a:lnTo>
                        <a:pt x="222" y="38"/>
                      </a:lnTo>
                      <a:lnTo>
                        <a:pt x="216" y="38"/>
                      </a:lnTo>
                      <a:lnTo>
                        <a:pt x="216" y="38"/>
                      </a:lnTo>
                      <a:lnTo>
                        <a:pt x="210" y="8"/>
                      </a:lnTo>
                      <a:lnTo>
                        <a:pt x="210" y="8"/>
                      </a:lnTo>
                      <a:lnTo>
                        <a:pt x="208" y="4"/>
                      </a:lnTo>
                      <a:lnTo>
                        <a:pt x="206" y="2"/>
                      </a:lnTo>
                      <a:lnTo>
                        <a:pt x="206" y="2"/>
                      </a:lnTo>
                      <a:lnTo>
                        <a:pt x="202" y="0"/>
                      </a:lnTo>
                      <a:lnTo>
                        <a:pt x="198" y="0"/>
                      </a:lnTo>
                      <a:lnTo>
                        <a:pt x="198" y="0"/>
                      </a:lnTo>
                      <a:lnTo>
                        <a:pt x="194" y="2"/>
                      </a:lnTo>
                      <a:lnTo>
                        <a:pt x="192" y="4"/>
                      </a:lnTo>
                      <a:lnTo>
                        <a:pt x="192" y="4"/>
                      </a:lnTo>
                      <a:lnTo>
                        <a:pt x="190" y="6"/>
                      </a:lnTo>
                      <a:lnTo>
                        <a:pt x="190" y="10"/>
                      </a:lnTo>
                      <a:lnTo>
                        <a:pt x="190" y="10"/>
                      </a:lnTo>
                      <a:lnTo>
                        <a:pt x="190" y="40"/>
                      </a:lnTo>
                      <a:lnTo>
                        <a:pt x="190" y="40"/>
                      </a:lnTo>
                      <a:lnTo>
                        <a:pt x="178" y="42"/>
                      </a:lnTo>
                      <a:lnTo>
                        <a:pt x="178" y="42"/>
                      </a:lnTo>
                      <a:lnTo>
                        <a:pt x="166" y="16"/>
                      </a:lnTo>
                      <a:lnTo>
                        <a:pt x="166" y="16"/>
                      </a:lnTo>
                      <a:lnTo>
                        <a:pt x="164" y="12"/>
                      </a:lnTo>
                      <a:lnTo>
                        <a:pt x="160" y="10"/>
                      </a:lnTo>
                      <a:lnTo>
                        <a:pt x="160" y="10"/>
                      </a:lnTo>
                      <a:lnTo>
                        <a:pt x="156" y="10"/>
                      </a:lnTo>
                      <a:lnTo>
                        <a:pt x="154" y="10"/>
                      </a:lnTo>
                      <a:lnTo>
                        <a:pt x="154" y="10"/>
                      </a:lnTo>
                      <a:lnTo>
                        <a:pt x="150" y="12"/>
                      </a:lnTo>
                      <a:lnTo>
                        <a:pt x="148" y="14"/>
                      </a:lnTo>
                      <a:lnTo>
                        <a:pt x="148" y="14"/>
                      </a:lnTo>
                      <a:lnTo>
                        <a:pt x="146" y="18"/>
                      </a:lnTo>
                      <a:lnTo>
                        <a:pt x="146" y="22"/>
                      </a:lnTo>
                      <a:lnTo>
                        <a:pt x="146" y="22"/>
                      </a:lnTo>
                      <a:lnTo>
                        <a:pt x="152" y="50"/>
                      </a:lnTo>
                      <a:lnTo>
                        <a:pt x="152" y="50"/>
                      </a:lnTo>
                      <a:lnTo>
                        <a:pt x="140" y="56"/>
                      </a:lnTo>
                      <a:lnTo>
                        <a:pt x="140" y="56"/>
                      </a:lnTo>
                      <a:lnTo>
                        <a:pt x="124" y="32"/>
                      </a:lnTo>
                      <a:lnTo>
                        <a:pt x="124" y="32"/>
                      </a:lnTo>
                      <a:lnTo>
                        <a:pt x="122" y="30"/>
                      </a:lnTo>
                      <a:lnTo>
                        <a:pt x="118" y="28"/>
                      </a:lnTo>
                      <a:lnTo>
                        <a:pt x="118" y="28"/>
                      </a:lnTo>
                      <a:lnTo>
                        <a:pt x="114" y="28"/>
                      </a:lnTo>
                      <a:lnTo>
                        <a:pt x="110" y="30"/>
                      </a:lnTo>
                      <a:lnTo>
                        <a:pt x="110" y="30"/>
                      </a:lnTo>
                      <a:lnTo>
                        <a:pt x="108" y="32"/>
                      </a:lnTo>
                      <a:lnTo>
                        <a:pt x="106" y="34"/>
                      </a:lnTo>
                      <a:lnTo>
                        <a:pt x="106" y="34"/>
                      </a:lnTo>
                      <a:lnTo>
                        <a:pt x="106" y="38"/>
                      </a:lnTo>
                      <a:lnTo>
                        <a:pt x="106" y="42"/>
                      </a:lnTo>
                      <a:lnTo>
                        <a:pt x="106" y="42"/>
                      </a:lnTo>
                      <a:lnTo>
                        <a:pt x="118" y="68"/>
                      </a:lnTo>
                      <a:lnTo>
                        <a:pt x="118" y="68"/>
                      </a:lnTo>
                      <a:lnTo>
                        <a:pt x="108" y="76"/>
                      </a:lnTo>
                      <a:lnTo>
                        <a:pt x="108" y="76"/>
                      </a:lnTo>
                      <a:lnTo>
                        <a:pt x="86" y="56"/>
                      </a:lnTo>
                      <a:lnTo>
                        <a:pt x="86" y="56"/>
                      </a:lnTo>
                      <a:lnTo>
                        <a:pt x="84" y="54"/>
                      </a:lnTo>
                      <a:lnTo>
                        <a:pt x="80" y="54"/>
                      </a:lnTo>
                      <a:lnTo>
                        <a:pt x="80" y="54"/>
                      </a:lnTo>
                      <a:lnTo>
                        <a:pt x="76" y="54"/>
                      </a:lnTo>
                      <a:lnTo>
                        <a:pt x="74" y="56"/>
                      </a:lnTo>
                      <a:lnTo>
                        <a:pt x="74" y="56"/>
                      </a:lnTo>
                      <a:lnTo>
                        <a:pt x="70" y="60"/>
                      </a:lnTo>
                      <a:lnTo>
                        <a:pt x="70" y="62"/>
                      </a:lnTo>
                      <a:lnTo>
                        <a:pt x="70" y="62"/>
                      </a:lnTo>
                      <a:lnTo>
                        <a:pt x="70" y="66"/>
                      </a:lnTo>
                      <a:lnTo>
                        <a:pt x="72" y="70"/>
                      </a:lnTo>
                      <a:lnTo>
                        <a:pt x="72" y="70"/>
                      </a:lnTo>
                      <a:lnTo>
                        <a:pt x="90" y="94"/>
                      </a:lnTo>
                      <a:lnTo>
                        <a:pt x="90" y="94"/>
                      </a:lnTo>
                      <a:lnTo>
                        <a:pt x="80" y="104"/>
                      </a:lnTo>
                      <a:lnTo>
                        <a:pt x="80" y="104"/>
                      </a:lnTo>
                      <a:lnTo>
                        <a:pt x="56" y="88"/>
                      </a:lnTo>
                      <a:lnTo>
                        <a:pt x="56" y="88"/>
                      </a:lnTo>
                      <a:lnTo>
                        <a:pt x="52" y="86"/>
                      </a:lnTo>
                      <a:lnTo>
                        <a:pt x="48" y="86"/>
                      </a:lnTo>
                      <a:lnTo>
                        <a:pt x="48" y="86"/>
                      </a:lnTo>
                      <a:lnTo>
                        <a:pt x="44" y="88"/>
                      </a:lnTo>
                      <a:lnTo>
                        <a:pt x="42" y="90"/>
                      </a:lnTo>
                      <a:lnTo>
                        <a:pt x="42" y="90"/>
                      </a:lnTo>
                      <a:lnTo>
                        <a:pt x="40" y="94"/>
                      </a:lnTo>
                      <a:lnTo>
                        <a:pt x="40" y="98"/>
                      </a:lnTo>
                      <a:lnTo>
                        <a:pt x="40" y="98"/>
                      </a:lnTo>
                      <a:lnTo>
                        <a:pt x="42" y="102"/>
                      </a:lnTo>
                      <a:lnTo>
                        <a:pt x="44" y="104"/>
                      </a:lnTo>
                      <a:lnTo>
                        <a:pt x="44" y="104"/>
                      </a:lnTo>
                      <a:lnTo>
                        <a:pt x="66" y="124"/>
                      </a:lnTo>
                      <a:lnTo>
                        <a:pt x="66" y="124"/>
                      </a:lnTo>
                      <a:lnTo>
                        <a:pt x="60" y="134"/>
                      </a:lnTo>
                      <a:lnTo>
                        <a:pt x="60" y="134"/>
                      </a:lnTo>
                      <a:lnTo>
                        <a:pt x="32" y="126"/>
                      </a:lnTo>
                      <a:lnTo>
                        <a:pt x="32" y="126"/>
                      </a:lnTo>
                      <a:lnTo>
                        <a:pt x="28" y="126"/>
                      </a:lnTo>
                      <a:lnTo>
                        <a:pt x="24" y="126"/>
                      </a:lnTo>
                      <a:lnTo>
                        <a:pt x="24" y="126"/>
                      </a:lnTo>
                      <a:lnTo>
                        <a:pt x="22" y="128"/>
                      </a:lnTo>
                      <a:lnTo>
                        <a:pt x="18" y="132"/>
                      </a:lnTo>
                      <a:lnTo>
                        <a:pt x="18" y="132"/>
                      </a:lnTo>
                      <a:lnTo>
                        <a:pt x="18" y="134"/>
                      </a:lnTo>
                      <a:lnTo>
                        <a:pt x="18" y="138"/>
                      </a:lnTo>
                      <a:lnTo>
                        <a:pt x="18" y="138"/>
                      </a:lnTo>
                      <a:lnTo>
                        <a:pt x="20" y="142"/>
                      </a:lnTo>
                      <a:lnTo>
                        <a:pt x="22" y="144"/>
                      </a:lnTo>
                      <a:lnTo>
                        <a:pt x="22" y="144"/>
                      </a:lnTo>
                      <a:lnTo>
                        <a:pt x="48" y="158"/>
                      </a:lnTo>
                      <a:lnTo>
                        <a:pt x="48" y="158"/>
                      </a:lnTo>
                      <a:lnTo>
                        <a:pt x="44" y="170"/>
                      </a:lnTo>
                      <a:lnTo>
                        <a:pt x="44" y="170"/>
                      </a:lnTo>
                      <a:lnTo>
                        <a:pt x="16" y="168"/>
                      </a:lnTo>
                      <a:lnTo>
                        <a:pt x="16" y="168"/>
                      </a:lnTo>
                      <a:lnTo>
                        <a:pt x="12" y="168"/>
                      </a:lnTo>
                      <a:lnTo>
                        <a:pt x="8" y="170"/>
                      </a:lnTo>
                      <a:lnTo>
                        <a:pt x="8" y="170"/>
                      </a:lnTo>
                      <a:lnTo>
                        <a:pt x="6" y="172"/>
                      </a:lnTo>
                      <a:lnTo>
                        <a:pt x="4" y="176"/>
                      </a:lnTo>
                      <a:lnTo>
                        <a:pt x="4" y="176"/>
                      </a:lnTo>
                      <a:lnTo>
                        <a:pt x="4" y="178"/>
                      </a:lnTo>
                      <a:lnTo>
                        <a:pt x="6" y="182"/>
                      </a:lnTo>
                      <a:lnTo>
                        <a:pt x="6" y="182"/>
                      </a:lnTo>
                      <a:lnTo>
                        <a:pt x="8" y="186"/>
                      </a:lnTo>
                      <a:lnTo>
                        <a:pt x="12" y="186"/>
                      </a:lnTo>
                      <a:lnTo>
                        <a:pt x="12" y="186"/>
                      </a:lnTo>
                      <a:lnTo>
                        <a:pt x="40" y="196"/>
                      </a:lnTo>
                      <a:lnTo>
                        <a:pt x="40" y="196"/>
                      </a:lnTo>
                      <a:lnTo>
                        <a:pt x="38" y="208"/>
                      </a:lnTo>
                      <a:lnTo>
                        <a:pt x="38" y="208"/>
                      </a:lnTo>
                      <a:lnTo>
                        <a:pt x="8" y="212"/>
                      </a:lnTo>
                      <a:lnTo>
                        <a:pt x="8" y="212"/>
                      </a:lnTo>
                      <a:lnTo>
                        <a:pt x="6" y="212"/>
                      </a:lnTo>
                      <a:lnTo>
                        <a:pt x="2" y="214"/>
                      </a:lnTo>
                      <a:lnTo>
                        <a:pt x="2" y="214"/>
                      </a:lnTo>
                      <a:lnTo>
                        <a:pt x="0" y="218"/>
                      </a:lnTo>
                      <a:lnTo>
                        <a:pt x="0" y="222"/>
                      </a:lnTo>
                      <a:lnTo>
                        <a:pt x="0" y="222"/>
                      </a:lnTo>
                      <a:lnTo>
                        <a:pt x="0" y="226"/>
                      </a:lnTo>
                      <a:lnTo>
                        <a:pt x="2" y="228"/>
                      </a:lnTo>
                      <a:lnTo>
                        <a:pt x="2" y="228"/>
                      </a:lnTo>
                      <a:lnTo>
                        <a:pt x="6" y="230"/>
                      </a:lnTo>
                      <a:lnTo>
                        <a:pt x="8" y="232"/>
                      </a:lnTo>
                      <a:lnTo>
                        <a:pt x="8" y="232"/>
                      </a:lnTo>
                      <a:lnTo>
                        <a:pt x="38" y="234"/>
                      </a:lnTo>
                      <a:lnTo>
                        <a:pt x="38" y="234"/>
                      </a:lnTo>
                      <a:lnTo>
                        <a:pt x="40" y="248"/>
                      </a:lnTo>
                      <a:lnTo>
                        <a:pt x="40" y="248"/>
                      </a:lnTo>
                      <a:lnTo>
                        <a:pt x="12" y="256"/>
                      </a:lnTo>
                      <a:lnTo>
                        <a:pt x="12" y="256"/>
                      </a:lnTo>
                      <a:lnTo>
                        <a:pt x="8" y="258"/>
                      </a:lnTo>
                      <a:lnTo>
                        <a:pt x="6" y="260"/>
                      </a:lnTo>
                      <a:lnTo>
                        <a:pt x="6" y="260"/>
                      </a:lnTo>
                      <a:lnTo>
                        <a:pt x="4" y="264"/>
                      </a:lnTo>
                      <a:lnTo>
                        <a:pt x="4" y="268"/>
                      </a:lnTo>
                      <a:lnTo>
                        <a:pt x="4" y="268"/>
                      </a:lnTo>
                      <a:lnTo>
                        <a:pt x="6" y="272"/>
                      </a:lnTo>
                      <a:lnTo>
                        <a:pt x="8" y="274"/>
                      </a:lnTo>
                      <a:lnTo>
                        <a:pt x="8" y="274"/>
                      </a:lnTo>
                      <a:lnTo>
                        <a:pt x="12" y="276"/>
                      </a:lnTo>
                      <a:lnTo>
                        <a:pt x="16" y="276"/>
                      </a:lnTo>
                      <a:lnTo>
                        <a:pt x="16" y="276"/>
                      </a:lnTo>
                      <a:lnTo>
                        <a:pt x="44" y="272"/>
                      </a:lnTo>
                      <a:lnTo>
                        <a:pt x="44" y="272"/>
                      </a:lnTo>
                      <a:lnTo>
                        <a:pt x="48" y="284"/>
                      </a:lnTo>
                      <a:lnTo>
                        <a:pt x="48" y="284"/>
                      </a:lnTo>
                      <a:lnTo>
                        <a:pt x="22" y="300"/>
                      </a:lnTo>
                      <a:lnTo>
                        <a:pt x="22" y="300"/>
                      </a:lnTo>
                      <a:lnTo>
                        <a:pt x="20" y="302"/>
                      </a:lnTo>
                      <a:lnTo>
                        <a:pt x="18" y="304"/>
                      </a:lnTo>
                      <a:lnTo>
                        <a:pt x="18" y="304"/>
                      </a:lnTo>
                      <a:lnTo>
                        <a:pt x="18" y="308"/>
                      </a:lnTo>
                      <a:lnTo>
                        <a:pt x="18" y="312"/>
                      </a:lnTo>
                      <a:lnTo>
                        <a:pt x="18" y="312"/>
                      </a:lnTo>
                      <a:lnTo>
                        <a:pt x="22" y="314"/>
                      </a:lnTo>
                      <a:lnTo>
                        <a:pt x="24" y="316"/>
                      </a:lnTo>
                      <a:lnTo>
                        <a:pt x="24" y="316"/>
                      </a:lnTo>
                      <a:lnTo>
                        <a:pt x="28" y="318"/>
                      </a:lnTo>
                      <a:lnTo>
                        <a:pt x="32" y="318"/>
                      </a:lnTo>
                      <a:lnTo>
                        <a:pt x="32" y="318"/>
                      </a:lnTo>
                      <a:lnTo>
                        <a:pt x="60" y="308"/>
                      </a:lnTo>
                      <a:lnTo>
                        <a:pt x="60" y="308"/>
                      </a:lnTo>
                      <a:lnTo>
                        <a:pt x="66" y="320"/>
                      </a:lnTo>
                      <a:lnTo>
                        <a:pt x="66" y="320"/>
                      </a:lnTo>
                      <a:lnTo>
                        <a:pt x="44" y="338"/>
                      </a:lnTo>
                      <a:lnTo>
                        <a:pt x="44" y="338"/>
                      </a:lnTo>
                      <a:lnTo>
                        <a:pt x="42" y="342"/>
                      </a:lnTo>
                      <a:lnTo>
                        <a:pt x="40" y="346"/>
                      </a:lnTo>
                      <a:lnTo>
                        <a:pt x="40" y="346"/>
                      </a:lnTo>
                      <a:lnTo>
                        <a:pt x="40" y="348"/>
                      </a:lnTo>
                      <a:lnTo>
                        <a:pt x="42" y="352"/>
                      </a:lnTo>
                      <a:lnTo>
                        <a:pt x="42" y="352"/>
                      </a:lnTo>
                      <a:lnTo>
                        <a:pt x="44" y="354"/>
                      </a:lnTo>
                      <a:lnTo>
                        <a:pt x="48" y="356"/>
                      </a:lnTo>
                      <a:lnTo>
                        <a:pt x="48" y="356"/>
                      </a:lnTo>
                      <a:lnTo>
                        <a:pt x="52" y="356"/>
                      </a:lnTo>
                      <a:lnTo>
                        <a:pt x="56" y="356"/>
                      </a:lnTo>
                      <a:lnTo>
                        <a:pt x="56" y="356"/>
                      </a:lnTo>
                      <a:lnTo>
                        <a:pt x="80" y="340"/>
                      </a:lnTo>
                      <a:lnTo>
                        <a:pt x="80" y="340"/>
                      </a:lnTo>
                      <a:lnTo>
                        <a:pt x="90" y="350"/>
                      </a:lnTo>
                      <a:lnTo>
                        <a:pt x="90" y="350"/>
                      </a:lnTo>
                      <a:lnTo>
                        <a:pt x="72" y="374"/>
                      </a:lnTo>
                      <a:lnTo>
                        <a:pt x="72" y="374"/>
                      </a:lnTo>
                      <a:lnTo>
                        <a:pt x="70" y="376"/>
                      </a:lnTo>
                      <a:lnTo>
                        <a:pt x="70" y="380"/>
                      </a:lnTo>
                      <a:lnTo>
                        <a:pt x="70" y="380"/>
                      </a:lnTo>
                      <a:lnTo>
                        <a:pt x="70" y="384"/>
                      </a:lnTo>
                      <a:lnTo>
                        <a:pt x="74" y="386"/>
                      </a:lnTo>
                      <a:lnTo>
                        <a:pt x="74" y="386"/>
                      </a:lnTo>
                      <a:lnTo>
                        <a:pt x="76" y="388"/>
                      </a:lnTo>
                      <a:lnTo>
                        <a:pt x="80" y="390"/>
                      </a:lnTo>
                      <a:lnTo>
                        <a:pt x="80" y="390"/>
                      </a:lnTo>
                      <a:lnTo>
                        <a:pt x="84" y="388"/>
                      </a:lnTo>
                      <a:lnTo>
                        <a:pt x="86" y="386"/>
                      </a:lnTo>
                      <a:lnTo>
                        <a:pt x="86" y="386"/>
                      </a:lnTo>
                      <a:lnTo>
                        <a:pt x="108" y="366"/>
                      </a:lnTo>
                      <a:lnTo>
                        <a:pt x="108" y="366"/>
                      </a:lnTo>
                      <a:lnTo>
                        <a:pt x="118" y="374"/>
                      </a:lnTo>
                      <a:lnTo>
                        <a:pt x="118" y="374"/>
                      </a:lnTo>
                      <a:lnTo>
                        <a:pt x="106" y="402"/>
                      </a:lnTo>
                      <a:lnTo>
                        <a:pt x="106" y="402"/>
                      </a:lnTo>
                      <a:lnTo>
                        <a:pt x="106" y="404"/>
                      </a:lnTo>
                      <a:lnTo>
                        <a:pt x="106" y="408"/>
                      </a:lnTo>
                      <a:lnTo>
                        <a:pt x="106" y="408"/>
                      </a:lnTo>
                      <a:lnTo>
                        <a:pt x="108" y="412"/>
                      </a:lnTo>
                      <a:lnTo>
                        <a:pt x="110" y="414"/>
                      </a:lnTo>
                      <a:lnTo>
                        <a:pt x="110" y="414"/>
                      </a:lnTo>
                      <a:lnTo>
                        <a:pt x="114" y="416"/>
                      </a:lnTo>
                      <a:lnTo>
                        <a:pt x="118" y="416"/>
                      </a:lnTo>
                      <a:lnTo>
                        <a:pt x="118" y="416"/>
                      </a:lnTo>
                      <a:lnTo>
                        <a:pt x="122" y="414"/>
                      </a:lnTo>
                      <a:lnTo>
                        <a:pt x="124" y="412"/>
                      </a:lnTo>
                      <a:lnTo>
                        <a:pt x="124" y="412"/>
                      </a:lnTo>
                      <a:lnTo>
                        <a:pt x="140" y="388"/>
                      </a:lnTo>
                      <a:lnTo>
                        <a:pt x="140" y="388"/>
                      </a:lnTo>
                      <a:lnTo>
                        <a:pt x="152" y="392"/>
                      </a:lnTo>
                      <a:lnTo>
                        <a:pt x="152" y="392"/>
                      </a:lnTo>
                      <a:lnTo>
                        <a:pt x="146" y="422"/>
                      </a:lnTo>
                      <a:lnTo>
                        <a:pt x="146" y="422"/>
                      </a:lnTo>
                      <a:lnTo>
                        <a:pt x="146" y="426"/>
                      </a:lnTo>
                      <a:lnTo>
                        <a:pt x="148" y="428"/>
                      </a:lnTo>
                      <a:lnTo>
                        <a:pt x="148" y="428"/>
                      </a:lnTo>
                      <a:lnTo>
                        <a:pt x="150" y="432"/>
                      </a:lnTo>
                      <a:lnTo>
                        <a:pt x="154" y="432"/>
                      </a:lnTo>
                      <a:lnTo>
                        <a:pt x="154" y="432"/>
                      </a:lnTo>
                      <a:lnTo>
                        <a:pt x="156" y="434"/>
                      </a:lnTo>
                      <a:lnTo>
                        <a:pt x="160" y="432"/>
                      </a:lnTo>
                      <a:lnTo>
                        <a:pt x="160" y="432"/>
                      </a:lnTo>
                      <a:lnTo>
                        <a:pt x="164" y="430"/>
                      </a:lnTo>
                      <a:lnTo>
                        <a:pt x="166" y="428"/>
                      </a:lnTo>
                      <a:lnTo>
                        <a:pt x="166" y="428"/>
                      </a:lnTo>
                      <a:lnTo>
                        <a:pt x="178" y="400"/>
                      </a:lnTo>
                      <a:lnTo>
                        <a:pt x="178" y="400"/>
                      </a:lnTo>
                      <a:lnTo>
                        <a:pt x="190" y="402"/>
                      </a:lnTo>
                      <a:lnTo>
                        <a:pt x="190" y="402"/>
                      </a:lnTo>
                      <a:lnTo>
                        <a:pt x="190" y="432"/>
                      </a:lnTo>
                      <a:lnTo>
                        <a:pt x="190" y="432"/>
                      </a:lnTo>
                      <a:lnTo>
                        <a:pt x="190" y="436"/>
                      </a:lnTo>
                      <a:lnTo>
                        <a:pt x="192" y="440"/>
                      </a:lnTo>
                      <a:lnTo>
                        <a:pt x="192" y="440"/>
                      </a:lnTo>
                      <a:lnTo>
                        <a:pt x="194" y="442"/>
                      </a:lnTo>
                      <a:lnTo>
                        <a:pt x="198" y="442"/>
                      </a:lnTo>
                      <a:lnTo>
                        <a:pt x="198" y="442"/>
                      </a:lnTo>
                      <a:lnTo>
                        <a:pt x="202" y="442"/>
                      </a:lnTo>
                      <a:lnTo>
                        <a:pt x="206" y="440"/>
                      </a:lnTo>
                      <a:lnTo>
                        <a:pt x="206" y="440"/>
                      </a:lnTo>
                      <a:lnTo>
                        <a:pt x="208" y="438"/>
                      </a:lnTo>
                      <a:lnTo>
                        <a:pt x="210" y="434"/>
                      </a:lnTo>
                      <a:lnTo>
                        <a:pt x="210" y="434"/>
                      </a:lnTo>
                      <a:lnTo>
                        <a:pt x="216" y="406"/>
                      </a:lnTo>
                      <a:lnTo>
                        <a:pt x="216" y="406"/>
                      </a:lnTo>
                      <a:lnTo>
                        <a:pt x="222" y="406"/>
                      </a:lnTo>
                      <a:lnTo>
                        <a:pt x="222" y="406"/>
                      </a:lnTo>
                      <a:lnTo>
                        <a:pt x="228" y="406"/>
                      </a:lnTo>
                      <a:lnTo>
                        <a:pt x="228" y="406"/>
                      </a:lnTo>
                      <a:lnTo>
                        <a:pt x="234" y="434"/>
                      </a:lnTo>
                      <a:lnTo>
                        <a:pt x="234" y="434"/>
                      </a:lnTo>
                      <a:lnTo>
                        <a:pt x="236" y="438"/>
                      </a:lnTo>
                      <a:lnTo>
                        <a:pt x="238" y="440"/>
                      </a:lnTo>
                      <a:lnTo>
                        <a:pt x="238" y="440"/>
                      </a:lnTo>
                      <a:lnTo>
                        <a:pt x="242" y="442"/>
                      </a:lnTo>
                      <a:lnTo>
                        <a:pt x="244" y="442"/>
                      </a:lnTo>
                      <a:lnTo>
                        <a:pt x="244" y="442"/>
                      </a:lnTo>
                      <a:lnTo>
                        <a:pt x="248" y="442"/>
                      </a:lnTo>
                      <a:lnTo>
                        <a:pt x="252" y="440"/>
                      </a:lnTo>
                      <a:lnTo>
                        <a:pt x="252" y="440"/>
                      </a:lnTo>
                      <a:lnTo>
                        <a:pt x="254" y="436"/>
                      </a:lnTo>
                      <a:lnTo>
                        <a:pt x="254" y="432"/>
                      </a:lnTo>
                      <a:lnTo>
                        <a:pt x="254" y="432"/>
                      </a:lnTo>
                      <a:lnTo>
                        <a:pt x="254" y="402"/>
                      </a:lnTo>
                      <a:lnTo>
                        <a:pt x="254" y="402"/>
                      </a:lnTo>
                      <a:lnTo>
                        <a:pt x="266" y="400"/>
                      </a:lnTo>
                      <a:lnTo>
                        <a:pt x="266" y="400"/>
                      </a:lnTo>
                      <a:lnTo>
                        <a:pt x="278" y="428"/>
                      </a:lnTo>
                      <a:lnTo>
                        <a:pt x="278" y="428"/>
                      </a:lnTo>
                      <a:lnTo>
                        <a:pt x="280" y="430"/>
                      </a:lnTo>
                      <a:lnTo>
                        <a:pt x="284" y="432"/>
                      </a:lnTo>
                      <a:lnTo>
                        <a:pt x="284" y="432"/>
                      </a:lnTo>
                      <a:lnTo>
                        <a:pt x="286" y="434"/>
                      </a:lnTo>
                      <a:lnTo>
                        <a:pt x="290" y="432"/>
                      </a:lnTo>
                      <a:lnTo>
                        <a:pt x="290" y="432"/>
                      </a:lnTo>
                      <a:lnTo>
                        <a:pt x="294" y="432"/>
                      </a:lnTo>
                      <a:lnTo>
                        <a:pt x="296" y="428"/>
                      </a:lnTo>
                      <a:lnTo>
                        <a:pt x="296" y="428"/>
                      </a:lnTo>
                      <a:lnTo>
                        <a:pt x="298" y="426"/>
                      </a:lnTo>
                      <a:lnTo>
                        <a:pt x="298" y="422"/>
                      </a:lnTo>
                      <a:lnTo>
                        <a:pt x="298" y="422"/>
                      </a:lnTo>
                      <a:lnTo>
                        <a:pt x="290" y="392"/>
                      </a:lnTo>
                      <a:lnTo>
                        <a:pt x="290" y="392"/>
                      </a:lnTo>
                      <a:lnTo>
                        <a:pt x="302" y="388"/>
                      </a:lnTo>
                      <a:lnTo>
                        <a:pt x="302" y="388"/>
                      </a:lnTo>
                      <a:lnTo>
                        <a:pt x="320" y="412"/>
                      </a:lnTo>
                      <a:lnTo>
                        <a:pt x="320" y="412"/>
                      </a:lnTo>
                      <a:lnTo>
                        <a:pt x="322" y="414"/>
                      </a:lnTo>
                      <a:lnTo>
                        <a:pt x="326" y="416"/>
                      </a:lnTo>
                      <a:lnTo>
                        <a:pt x="326" y="416"/>
                      </a:lnTo>
                      <a:lnTo>
                        <a:pt x="330" y="416"/>
                      </a:lnTo>
                      <a:lnTo>
                        <a:pt x="332" y="414"/>
                      </a:lnTo>
                      <a:lnTo>
                        <a:pt x="332" y="414"/>
                      </a:lnTo>
                      <a:lnTo>
                        <a:pt x="336" y="412"/>
                      </a:lnTo>
                      <a:lnTo>
                        <a:pt x="338" y="408"/>
                      </a:lnTo>
                      <a:lnTo>
                        <a:pt x="338" y="408"/>
                      </a:lnTo>
                      <a:lnTo>
                        <a:pt x="338" y="404"/>
                      </a:lnTo>
                      <a:lnTo>
                        <a:pt x="336" y="402"/>
                      </a:lnTo>
                      <a:lnTo>
                        <a:pt x="336" y="402"/>
                      </a:lnTo>
                      <a:lnTo>
                        <a:pt x="324" y="374"/>
                      </a:lnTo>
                      <a:lnTo>
                        <a:pt x="324" y="374"/>
                      </a:lnTo>
                      <a:lnTo>
                        <a:pt x="334" y="366"/>
                      </a:lnTo>
                      <a:lnTo>
                        <a:pt x="334" y="366"/>
                      </a:lnTo>
                      <a:lnTo>
                        <a:pt x="356" y="386"/>
                      </a:lnTo>
                      <a:lnTo>
                        <a:pt x="356" y="386"/>
                      </a:lnTo>
                      <a:lnTo>
                        <a:pt x="360" y="388"/>
                      </a:lnTo>
                      <a:lnTo>
                        <a:pt x="364" y="390"/>
                      </a:lnTo>
                      <a:lnTo>
                        <a:pt x="364" y="390"/>
                      </a:lnTo>
                      <a:lnTo>
                        <a:pt x="366" y="388"/>
                      </a:lnTo>
                      <a:lnTo>
                        <a:pt x="370" y="386"/>
                      </a:lnTo>
                      <a:lnTo>
                        <a:pt x="370" y="386"/>
                      </a:lnTo>
                      <a:lnTo>
                        <a:pt x="372" y="384"/>
                      </a:lnTo>
                      <a:lnTo>
                        <a:pt x="374" y="380"/>
                      </a:lnTo>
                      <a:lnTo>
                        <a:pt x="374" y="380"/>
                      </a:lnTo>
                      <a:lnTo>
                        <a:pt x="374" y="376"/>
                      </a:lnTo>
                      <a:lnTo>
                        <a:pt x="372" y="374"/>
                      </a:lnTo>
                      <a:lnTo>
                        <a:pt x="372" y="374"/>
                      </a:lnTo>
                      <a:lnTo>
                        <a:pt x="354" y="350"/>
                      </a:lnTo>
                      <a:lnTo>
                        <a:pt x="354" y="350"/>
                      </a:lnTo>
                      <a:lnTo>
                        <a:pt x="362" y="340"/>
                      </a:lnTo>
                      <a:lnTo>
                        <a:pt x="362" y="340"/>
                      </a:lnTo>
                      <a:lnTo>
                        <a:pt x="388" y="356"/>
                      </a:lnTo>
                      <a:lnTo>
                        <a:pt x="388" y="356"/>
                      </a:lnTo>
                      <a:lnTo>
                        <a:pt x="392" y="356"/>
                      </a:lnTo>
                      <a:lnTo>
                        <a:pt x="396" y="356"/>
                      </a:lnTo>
                      <a:lnTo>
                        <a:pt x="396" y="356"/>
                      </a:lnTo>
                      <a:lnTo>
                        <a:pt x="398" y="354"/>
                      </a:lnTo>
                      <a:lnTo>
                        <a:pt x="402" y="352"/>
                      </a:lnTo>
                      <a:lnTo>
                        <a:pt x="402" y="352"/>
                      </a:lnTo>
                      <a:lnTo>
                        <a:pt x="402" y="348"/>
                      </a:lnTo>
                      <a:lnTo>
                        <a:pt x="404" y="346"/>
                      </a:lnTo>
                      <a:lnTo>
                        <a:pt x="404" y="346"/>
                      </a:lnTo>
                      <a:lnTo>
                        <a:pt x="402" y="342"/>
                      </a:lnTo>
                      <a:lnTo>
                        <a:pt x="400" y="338"/>
                      </a:lnTo>
                      <a:lnTo>
                        <a:pt x="400" y="338"/>
                      </a:lnTo>
                      <a:lnTo>
                        <a:pt x="378" y="320"/>
                      </a:lnTo>
                      <a:lnTo>
                        <a:pt x="378" y="320"/>
                      </a:lnTo>
                      <a:lnTo>
                        <a:pt x="384" y="308"/>
                      </a:lnTo>
                      <a:lnTo>
                        <a:pt x="384" y="308"/>
                      </a:lnTo>
                      <a:lnTo>
                        <a:pt x="412" y="318"/>
                      </a:lnTo>
                      <a:lnTo>
                        <a:pt x="412" y="318"/>
                      </a:lnTo>
                      <a:lnTo>
                        <a:pt x="416" y="318"/>
                      </a:lnTo>
                      <a:lnTo>
                        <a:pt x="420" y="316"/>
                      </a:lnTo>
                      <a:lnTo>
                        <a:pt x="420" y="316"/>
                      </a:lnTo>
                      <a:lnTo>
                        <a:pt x="422" y="314"/>
                      </a:lnTo>
                      <a:lnTo>
                        <a:pt x="424" y="312"/>
                      </a:lnTo>
                      <a:lnTo>
                        <a:pt x="424" y="312"/>
                      </a:lnTo>
                      <a:lnTo>
                        <a:pt x="426" y="308"/>
                      </a:lnTo>
                      <a:lnTo>
                        <a:pt x="424" y="304"/>
                      </a:lnTo>
                      <a:lnTo>
                        <a:pt x="424" y="304"/>
                      </a:lnTo>
                      <a:lnTo>
                        <a:pt x="424" y="302"/>
                      </a:lnTo>
                      <a:lnTo>
                        <a:pt x="420" y="300"/>
                      </a:lnTo>
                      <a:lnTo>
                        <a:pt x="420" y="300"/>
                      </a:lnTo>
                      <a:lnTo>
                        <a:pt x="394" y="284"/>
                      </a:lnTo>
                      <a:lnTo>
                        <a:pt x="394" y="284"/>
                      </a:lnTo>
                      <a:lnTo>
                        <a:pt x="398" y="272"/>
                      </a:lnTo>
                      <a:lnTo>
                        <a:pt x="398" y="272"/>
                      </a:lnTo>
                      <a:lnTo>
                        <a:pt x="428" y="276"/>
                      </a:lnTo>
                      <a:lnTo>
                        <a:pt x="428" y="276"/>
                      </a:lnTo>
                      <a:lnTo>
                        <a:pt x="432" y="276"/>
                      </a:lnTo>
                      <a:lnTo>
                        <a:pt x="434" y="274"/>
                      </a:lnTo>
                      <a:lnTo>
                        <a:pt x="434" y="274"/>
                      </a:lnTo>
                      <a:lnTo>
                        <a:pt x="438" y="272"/>
                      </a:lnTo>
                      <a:lnTo>
                        <a:pt x="438" y="268"/>
                      </a:lnTo>
                      <a:lnTo>
                        <a:pt x="438" y="268"/>
                      </a:lnTo>
                      <a:lnTo>
                        <a:pt x="438" y="264"/>
                      </a:lnTo>
                      <a:lnTo>
                        <a:pt x="438" y="260"/>
                      </a:lnTo>
                      <a:lnTo>
                        <a:pt x="438" y="260"/>
                      </a:lnTo>
                      <a:lnTo>
                        <a:pt x="436" y="258"/>
                      </a:lnTo>
                      <a:lnTo>
                        <a:pt x="432" y="256"/>
                      </a:lnTo>
                      <a:lnTo>
                        <a:pt x="432" y="256"/>
                      </a:lnTo>
                      <a:lnTo>
                        <a:pt x="404" y="248"/>
                      </a:lnTo>
                      <a:lnTo>
                        <a:pt x="404" y="248"/>
                      </a:lnTo>
                      <a:lnTo>
                        <a:pt x="406" y="234"/>
                      </a:lnTo>
                      <a:lnTo>
                        <a:pt x="406" y="234"/>
                      </a:lnTo>
                      <a:lnTo>
                        <a:pt x="434" y="232"/>
                      </a:lnTo>
                      <a:close/>
                      <a:moveTo>
                        <a:pt x="100" y="254"/>
                      </a:moveTo>
                      <a:lnTo>
                        <a:pt x="100" y="254"/>
                      </a:lnTo>
                      <a:lnTo>
                        <a:pt x="92" y="252"/>
                      </a:lnTo>
                      <a:lnTo>
                        <a:pt x="86" y="250"/>
                      </a:lnTo>
                      <a:lnTo>
                        <a:pt x="76" y="244"/>
                      </a:lnTo>
                      <a:lnTo>
                        <a:pt x="70" y="234"/>
                      </a:lnTo>
                      <a:lnTo>
                        <a:pt x="68" y="228"/>
                      </a:lnTo>
                      <a:lnTo>
                        <a:pt x="68" y="222"/>
                      </a:lnTo>
                      <a:lnTo>
                        <a:pt x="68" y="222"/>
                      </a:lnTo>
                      <a:lnTo>
                        <a:pt x="68" y="216"/>
                      </a:lnTo>
                      <a:lnTo>
                        <a:pt x="70" y="210"/>
                      </a:lnTo>
                      <a:lnTo>
                        <a:pt x="76" y="200"/>
                      </a:lnTo>
                      <a:lnTo>
                        <a:pt x="86" y="192"/>
                      </a:lnTo>
                      <a:lnTo>
                        <a:pt x="92" y="190"/>
                      </a:lnTo>
                      <a:lnTo>
                        <a:pt x="100" y="190"/>
                      </a:lnTo>
                      <a:lnTo>
                        <a:pt x="100" y="190"/>
                      </a:lnTo>
                      <a:lnTo>
                        <a:pt x="106" y="190"/>
                      </a:lnTo>
                      <a:lnTo>
                        <a:pt x="112" y="192"/>
                      </a:lnTo>
                      <a:lnTo>
                        <a:pt x="122" y="200"/>
                      </a:lnTo>
                      <a:lnTo>
                        <a:pt x="128" y="210"/>
                      </a:lnTo>
                      <a:lnTo>
                        <a:pt x="130" y="216"/>
                      </a:lnTo>
                      <a:lnTo>
                        <a:pt x="130" y="222"/>
                      </a:lnTo>
                      <a:lnTo>
                        <a:pt x="130" y="222"/>
                      </a:lnTo>
                      <a:lnTo>
                        <a:pt x="130" y="228"/>
                      </a:lnTo>
                      <a:lnTo>
                        <a:pt x="128" y="234"/>
                      </a:lnTo>
                      <a:lnTo>
                        <a:pt x="122" y="244"/>
                      </a:lnTo>
                      <a:lnTo>
                        <a:pt x="112" y="250"/>
                      </a:lnTo>
                      <a:lnTo>
                        <a:pt x="106" y="252"/>
                      </a:lnTo>
                      <a:lnTo>
                        <a:pt x="100" y="254"/>
                      </a:lnTo>
                      <a:close/>
                      <a:moveTo>
                        <a:pt x="222" y="68"/>
                      </a:moveTo>
                      <a:lnTo>
                        <a:pt x="222" y="68"/>
                      </a:lnTo>
                      <a:lnTo>
                        <a:pt x="228" y="68"/>
                      </a:lnTo>
                      <a:lnTo>
                        <a:pt x="234" y="70"/>
                      </a:lnTo>
                      <a:lnTo>
                        <a:pt x="244" y="76"/>
                      </a:lnTo>
                      <a:lnTo>
                        <a:pt x="250" y="86"/>
                      </a:lnTo>
                      <a:lnTo>
                        <a:pt x="252" y="92"/>
                      </a:lnTo>
                      <a:lnTo>
                        <a:pt x="254" y="98"/>
                      </a:lnTo>
                      <a:lnTo>
                        <a:pt x="254" y="98"/>
                      </a:lnTo>
                      <a:lnTo>
                        <a:pt x="252" y="106"/>
                      </a:lnTo>
                      <a:lnTo>
                        <a:pt x="250" y="112"/>
                      </a:lnTo>
                      <a:lnTo>
                        <a:pt x="244" y="122"/>
                      </a:lnTo>
                      <a:lnTo>
                        <a:pt x="234" y="128"/>
                      </a:lnTo>
                      <a:lnTo>
                        <a:pt x="228" y="130"/>
                      </a:lnTo>
                      <a:lnTo>
                        <a:pt x="222" y="130"/>
                      </a:lnTo>
                      <a:lnTo>
                        <a:pt x="222" y="130"/>
                      </a:lnTo>
                      <a:lnTo>
                        <a:pt x="216" y="130"/>
                      </a:lnTo>
                      <a:lnTo>
                        <a:pt x="210" y="128"/>
                      </a:lnTo>
                      <a:lnTo>
                        <a:pt x="200" y="122"/>
                      </a:lnTo>
                      <a:lnTo>
                        <a:pt x="192" y="112"/>
                      </a:lnTo>
                      <a:lnTo>
                        <a:pt x="190" y="106"/>
                      </a:lnTo>
                      <a:lnTo>
                        <a:pt x="190" y="98"/>
                      </a:lnTo>
                      <a:lnTo>
                        <a:pt x="190" y="98"/>
                      </a:lnTo>
                      <a:lnTo>
                        <a:pt x="190" y="92"/>
                      </a:lnTo>
                      <a:lnTo>
                        <a:pt x="192" y="86"/>
                      </a:lnTo>
                      <a:lnTo>
                        <a:pt x="200" y="76"/>
                      </a:lnTo>
                      <a:lnTo>
                        <a:pt x="210" y="70"/>
                      </a:lnTo>
                      <a:lnTo>
                        <a:pt x="216" y="68"/>
                      </a:lnTo>
                      <a:lnTo>
                        <a:pt x="222" y="68"/>
                      </a:lnTo>
                      <a:close/>
                      <a:moveTo>
                        <a:pt x="222" y="376"/>
                      </a:moveTo>
                      <a:lnTo>
                        <a:pt x="222" y="376"/>
                      </a:lnTo>
                      <a:lnTo>
                        <a:pt x="216" y="376"/>
                      </a:lnTo>
                      <a:lnTo>
                        <a:pt x="210" y="374"/>
                      </a:lnTo>
                      <a:lnTo>
                        <a:pt x="200" y="366"/>
                      </a:lnTo>
                      <a:lnTo>
                        <a:pt x="192" y="356"/>
                      </a:lnTo>
                      <a:lnTo>
                        <a:pt x="190" y="350"/>
                      </a:lnTo>
                      <a:lnTo>
                        <a:pt x="190" y="344"/>
                      </a:lnTo>
                      <a:lnTo>
                        <a:pt x="190" y="344"/>
                      </a:lnTo>
                      <a:lnTo>
                        <a:pt x="190" y="338"/>
                      </a:lnTo>
                      <a:lnTo>
                        <a:pt x="192" y="332"/>
                      </a:lnTo>
                      <a:lnTo>
                        <a:pt x="200" y="322"/>
                      </a:lnTo>
                      <a:lnTo>
                        <a:pt x="210" y="314"/>
                      </a:lnTo>
                      <a:lnTo>
                        <a:pt x="216" y="314"/>
                      </a:lnTo>
                      <a:lnTo>
                        <a:pt x="222" y="312"/>
                      </a:lnTo>
                      <a:lnTo>
                        <a:pt x="222" y="312"/>
                      </a:lnTo>
                      <a:lnTo>
                        <a:pt x="228" y="314"/>
                      </a:lnTo>
                      <a:lnTo>
                        <a:pt x="234" y="314"/>
                      </a:lnTo>
                      <a:lnTo>
                        <a:pt x="244" y="322"/>
                      </a:lnTo>
                      <a:lnTo>
                        <a:pt x="250" y="332"/>
                      </a:lnTo>
                      <a:lnTo>
                        <a:pt x="252" y="338"/>
                      </a:lnTo>
                      <a:lnTo>
                        <a:pt x="254" y="344"/>
                      </a:lnTo>
                      <a:lnTo>
                        <a:pt x="254" y="344"/>
                      </a:lnTo>
                      <a:lnTo>
                        <a:pt x="252" y="350"/>
                      </a:lnTo>
                      <a:lnTo>
                        <a:pt x="250" y="356"/>
                      </a:lnTo>
                      <a:lnTo>
                        <a:pt x="244" y="366"/>
                      </a:lnTo>
                      <a:lnTo>
                        <a:pt x="234" y="374"/>
                      </a:lnTo>
                      <a:lnTo>
                        <a:pt x="228" y="376"/>
                      </a:lnTo>
                      <a:lnTo>
                        <a:pt x="222" y="376"/>
                      </a:lnTo>
                      <a:close/>
                      <a:moveTo>
                        <a:pt x="222" y="266"/>
                      </a:moveTo>
                      <a:lnTo>
                        <a:pt x="222" y="266"/>
                      </a:lnTo>
                      <a:lnTo>
                        <a:pt x="212" y="264"/>
                      </a:lnTo>
                      <a:lnTo>
                        <a:pt x="204" y="262"/>
                      </a:lnTo>
                      <a:lnTo>
                        <a:pt x="198" y="258"/>
                      </a:lnTo>
                      <a:lnTo>
                        <a:pt x="190" y="252"/>
                      </a:lnTo>
                      <a:lnTo>
                        <a:pt x="186" y="246"/>
                      </a:lnTo>
                      <a:lnTo>
                        <a:pt x="182" y="238"/>
                      </a:lnTo>
                      <a:lnTo>
                        <a:pt x="180" y="230"/>
                      </a:lnTo>
                      <a:lnTo>
                        <a:pt x="178" y="222"/>
                      </a:lnTo>
                      <a:lnTo>
                        <a:pt x="178" y="222"/>
                      </a:lnTo>
                      <a:lnTo>
                        <a:pt x="180" y="212"/>
                      </a:lnTo>
                      <a:lnTo>
                        <a:pt x="182" y="204"/>
                      </a:lnTo>
                      <a:lnTo>
                        <a:pt x="186" y="198"/>
                      </a:lnTo>
                      <a:lnTo>
                        <a:pt x="190" y="190"/>
                      </a:lnTo>
                      <a:lnTo>
                        <a:pt x="198" y="186"/>
                      </a:lnTo>
                      <a:lnTo>
                        <a:pt x="204" y="182"/>
                      </a:lnTo>
                      <a:lnTo>
                        <a:pt x="212" y="178"/>
                      </a:lnTo>
                      <a:lnTo>
                        <a:pt x="222" y="178"/>
                      </a:lnTo>
                      <a:lnTo>
                        <a:pt x="222" y="178"/>
                      </a:lnTo>
                      <a:lnTo>
                        <a:pt x="230" y="178"/>
                      </a:lnTo>
                      <a:lnTo>
                        <a:pt x="238" y="182"/>
                      </a:lnTo>
                      <a:lnTo>
                        <a:pt x="246" y="186"/>
                      </a:lnTo>
                      <a:lnTo>
                        <a:pt x="252" y="190"/>
                      </a:lnTo>
                      <a:lnTo>
                        <a:pt x="258" y="198"/>
                      </a:lnTo>
                      <a:lnTo>
                        <a:pt x="262" y="204"/>
                      </a:lnTo>
                      <a:lnTo>
                        <a:pt x="264" y="212"/>
                      </a:lnTo>
                      <a:lnTo>
                        <a:pt x="266" y="222"/>
                      </a:lnTo>
                      <a:lnTo>
                        <a:pt x="266" y="222"/>
                      </a:lnTo>
                      <a:lnTo>
                        <a:pt x="264" y="230"/>
                      </a:lnTo>
                      <a:lnTo>
                        <a:pt x="262" y="238"/>
                      </a:lnTo>
                      <a:lnTo>
                        <a:pt x="258" y="246"/>
                      </a:lnTo>
                      <a:lnTo>
                        <a:pt x="252" y="252"/>
                      </a:lnTo>
                      <a:lnTo>
                        <a:pt x="246" y="258"/>
                      </a:lnTo>
                      <a:lnTo>
                        <a:pt x="238" y="262"/>
                      </a:lnTo>
                      <a:lnTo>
                        <a:pt x="230" y="264"/>
                      </a:lnTo>
                      <a:lnTo>
                        <a:pt x="222" y="266"/>
                      </a:lnTo>
                      <a:close/>
                      <a:moveTo>
                        <a:pt x="344" y="254"/>
                      </a:moveTo>
                      <a:lnTo>
                        <a:pt x="344" y="254"/>
                      </a:lnTo>
                      <a:lnTo>
                        <a:pt x="338" y="252"/>
                      </a:lnTo>
                      <a:lnTo>
                        <a:pt x="332" y="250"/>
                      </a:lnTo>
                      <a:lnTo>
                        <a:pt x="322" y="244"/>
                      </a:lnTo>
                      <a:lnTo>
                        <a:pt x="316" y="234"/>
                      </a:lnTo>
                      <a:lnTo>
                        <a:pt x="314" y="228"/>
                      </a:lnTo>
                      <a:lnTo>
                        <a:pt x="312" y="222"/>
                      </a:lnTo>
                      <a:lnTo>
                        <a:pt x="312" y="222"/>
                      </a:lnTo>
                      <a:lnTo>
                        <a:pt x="314" y="216"/>
                      </a:lnTo>
                      <a:lnTo>
                        <a:pt x="316" y="210"/>
                      </a:lnTo>
                      <a:lnTo>
                        <a:pt x="322" y="200"/>
                      </a:lnTo>
                      <a:lnTo>
                        <a:pt x="332" y="192"/>
                      </a:lnTo>
                      <a:lnTo>
                        <a:pt x="338" y="190"/>
                      </a:lnTo>
                      <a:lnTo>
                        <a:pt x="344" y="190"/>
                      </a:lnTo>
                      <a:lnTo>
                        <a:pt x="344" y="190"/>
                      </a:lnTo>
                      <a:lnTo>
                        <a:pt x="350" y="190"/>
                      </a:lnTo>
                      <a:lnTo>
                        <a:pt x="356" y="192"/>
                      </a:lnTo>
                      <a:lnTo>
                        <a:pt x="366" y="200"/>
                      </a:lnTo>
                      <a:lnTo>
                        <a:pt x="374" y="210"/>
                      </a:lnTo>
                      <a:lnTo>
                        <a:pt x="374" y="216"/>
                      </a:lnTo>
                      <a:lnTo>
                        <a:pt x="376" y="222"/>
                      </a:lnTo>
                      <a:lnTo>
                        <a:pt x="376" y="222"/>
                      </a:lnTo>
                      <a:lnTo>
                        <a:pt x="374" y="228"/>
                      </a:lnTo>
                      <a:lnTo>
                        <a:pt x="374" y="234"/>
                      </a:lnTo>
                      <a:lnTo>
                        <a:pt x="366" y="244"/>
                      </a:lnTo>
                      <a:lnTo>
                        <a:pt x="356" y="250"/>
                      </a:lnTo>
                      <a:lnTo>
                        <a:pt x="350" y="252"/>
                      </a:lnTo>
                      <a:lnTo>
                        <a:pt x="344" y="25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8" name="Freeform 116"/>
                <p:cNvSpPr>
                  <a:spLocks/>
                </p:cNvSpPr>
                <p:nvPr/>
              </p:nvSpPr>
              <p:spPr bwMode="auto">
                <a:xfrm>
                  <a:off x="5139" y="3572"/>
                  <a:ext cx="444" cy="442"/>
                </a:xfrm>
                <a:custGeom>
                  <a:avLst/>
                  <a:gdLst>
                    <a:gd name="T0" fmla="*/ 442 w 444"/>
                    <a:gd name="T1" fmla="*/ 218 h 442"/>
                    <a:gd name="T2" fmla="*/ 404 w 444"/>
                    <a:gd name="T3" fmla="*/ 196 h 442"/>
                    <a:gd name="T4" fmla="*/ 438 w 444"/>
                    <a:gd name="T5" fmla="*/ 172 h 442"/>
                    <a:gd name="T6" fmla="*/ 394 w 444"/>
                    <a:gd name="T7" fmla="*/ 158 h 442"/>
                    <a:gd name="T8" fmla="*/ 422 w 444"/>
                    <a:gd name="T9" fmla="*/ 128 h 442"/>
                    <a:gd name="T10" fmla="*/ 378 w 444"/>
                    <a:gd name="T11" fmla="*/ 124 h 442"/>
                    <a:gd name="T12" fmla="*/ 398 w 444"/>
                    <a:gd name="T13" fmla="*/ 88 h 442"/>
                    <a:gd name="T14" fmla="*/ 354 w 444"/>
                    <a:gd name="T15" fmla="*/ 94 h 442"/>
                    <a:gd name="T16" fmla="*/ 366 w 444"/>
                    <a:gd name="T17" fmla="*/ 54 h 442"/>
                    <a:gd name="T18" fmla="*/ 324 w 444"/>
                    <a:gd name="T19" fmla="*/ 68 h 442"/>
                    <a:gd name="T20" fmla="*/ 330 w 444"/>
                    <a:gd name="T21" fmla="*/ 28 h 442"/>
                    <a:gd name="T22" fmla="*/ 290 w 444"/>
                    <a:gd name="T23" fmla="*/ 50 h 442"/>
                    <a:gd name="T24" fmla="*/ 286 w 444"/>
                    <a:gd name="T25" fmla="*/ 10 h 442"/>
                    <a:gd name="T26" fmla="*/ 254 w 444"/>
                    <a:gd name="T27" fmla="*/ 40 h 442"/>
                    <a:gd name="T28" fmla="*/ 242 w 444"/>
                    <a:gd name="T29" fmla="*/ 0 h 442"/>
                    <a:gd name="T30" fmla="*/ 222 w 444"/>
                    <a:gd name="T31" fmla="*/ 38 h 442"/>
                    <a:gd name="T32" fmla="*/ 198 w 444"/>
                    <a:gd name="T33" fmla="*/ 0 h 442"/>
                    <a:gd name="T34" fmla="*/ 190 w 444"/>
                    <a:gd name="T35" fmla="*/ 40 h 442"/>
                    <a:gd name="T36" fmla="*/ 154 w 444"/>
                    <a:gd name="T37" fmla="*/ 10 h 442"/>
                    <a:gd name="T38" fmla="*/ 152 w 444"/>
                    <a:gd name="T39" fmla="*/ 50 h 442"/>
                    <a:gd name="T40" fmla="*/ 110 w 444"/>
                    <a:gd name="T41" fmla="*/ 30 h 442"/>
                    <a:gd name="T42" fmla="*/ 118 w 444"/>
                    <a:gd name="T43" fmla="*/ 68 h 442"/>
                    <a:gd name="T44" fmla="*/ 74 w 444"/>
                    <a:gd name="T45" fmla="*/ 56 h 442"/>
                    <a:gd name="T46" fmla="*/ 90 w 444"/>
                    <a:gd name="T47" fmla="*/ 94 h 442"/>
                    <a:gd name="T48" fmla="*/ 42 w 444"/>
                    <a:gd name="T49" fmla="*/ 90 h 442"/>
                    <a:gd name="T50" fmla="*/ 66 w 444"/>
                    <a:gd name="T51" fmla="*/ 124 h 442"/>
                    <a:gd name="T52" fmla="*/ 18 w 444"/>
                    <a:gd name="T53" fmla="*/ 132 h 442"/>
                    <a:gd name="T54" fmla="*/ 48 w 444"/>
                    <a:gd name="T55" fmla="*/ 158 h 442"/>
                    <a:gd name="T56" fmla="*/ 4 w 444"/>
                    <a:gd name="T57" fmla="*/ 176 h 442"/>
                    <a:gd name="T58" fmla="*/ 40 w 444"/>
                    <a:gd name="T59" fmla="*/ 196 h 442"/>
                    <a:gd name="T60" fmla="*/ 0 w 444"/>
                    <a:gd name="T61" fmla="*/ 222 h 442"/>
                    <a:gd name="T62" fmla="*/ 38 w 444"/>
                    <a:gd name="T63" fmla="*/ 234 h 442"/>
                    <a:gd name="T64" fmla="*/ 4 w 444"/>
                    <a:gd name="T65" fmla="*/ 268 h 442"/>
                    <a:gd name="T66" fmla="*/ 44 w 444"/>
                    <a:gd name="T67" fmla="*/ 272 h 442"/>
                    <a:gd name="T68" fmla="*/ 18 w 444"/>
                    <a:gd name="T69" fmla="*/ 312 h 442"/>
                    <a:gd name="T70" fmla="*/ 60 w 444"/>
                    <a:gd name="T71" fmla="*/ 308 h 442"/>
                    <a:gd name="T72" fmla="*/ 42 w 444"/>
                    <a:gd name="T73" fmla="*/ 352 h 442"/>
                    <a:gd name="T74" fmla="*/ 80 w 444"/>
                    <a:gd name="T75" fmla="*/ 340 h 442"/>
                    <a:gd name="T76" fmla="*/ 74 w 444"/>
                    <a:gd name="T77" fmla="*/ 386 h 442"/>
                    <a:gd name="T78" fmla="*/ 108 w 444"/>
                    <a:gd name="T79" fmla="*/ 366 h 442"/>
                    <a:gd name="T80" fmla="*/ 110 w 444"/>
                    <a:gd name="T81" fmla="*/ 414 h 442"/>
                    <a:gd name="T82" fmla="*/ 140 w 444"/>
                    <a:gd name="T83" fmla="*/ 388 h 442"/>
                    <a:gd name="T84" fmla="*/ 154 w 444"/>
                    <a:gd name="T85" fmla="*/ 432 h 442"/>
                    <a:gd name="T86" fmla="*/ 178 w 444"/>
                    <a:gd name="T87" fmla="*/ 400 h 442"/>
                    <a:gd name="T88" fmla="*/ 198 w 444"/>
                    <a:gd name="T89" fmla="*/ 442 h 442"/>
                    <a:gd name="T90" fmla="*/ 216 w 444"/>
                    <a:gd name="T91" fmla="*/ 406 h 442"/>
                    <a:gd name="T92" fmla="*/ 238 w 444"/>
                    <a:gd name="T93" fmla="*/ 440 h 442"/>
                    <a:gd name="T94" fmla="*/ 254 w 444"/>
                    <a:gd name="T95" fmla="*/ 432 h 442"/>
                    <a:gd name="T96" fmla="*/ 284 w 444"/>
                    <a:gd name="T97" fmla="*/ 432 h 442"/>
                    <a:gd name="T98" fmla="*/ 298 w 444"/>
                    <a:gd name="T99" fmla="*/ 422 h 442"/>
                    <a:gd name="T100" fmla="*/ 326 w 444"/>
                    <a:gd name="T101" fmla="*/ 416 h 442"/>
                    <a:gd name="T102" fmla="*/ 336 w 444"/>
                    <a:gd name="T103" fmla="*/ 402 h 442"/>
                    <a:gd name="T104" fmla="*/ 364 w 444"/>
                    <a:gd name="T105" fmla="*/ 390 h 442"/>
                    <a:gd name="T106" fmla="*/ 372 w 444"/>
                    <a:gd name="T107" fmla="*/ 374 h 442"/>
                    <a:gd name="T108" fmla="*/ 396 w 444"/>
                    <a:gd name="T109" fmla="*/ 356 h 442"/>
                    <a:gd name="T110" fmla="*/ 400 w 444"/>
                    <a:gd name="T111" fmla="*/ 338 h 442"/>
                    <a:gd name="T112" fmla="*/ 420 w 444"/>
                    <a:gd name="T113" fmla="*/ 316 h 442"/>
                    <a:gd name="T114" fmla="*/ 420 w 444"/>
                    <a:gd name="T115" fmla="*/ 300 h 442"/>
                    <a:gd name="T116" fmla="*/ 434 w 444"/>
                    <a:gd name="T117" fmla="*/ 274 h 442"/>
                    <a:gd name="T118" fmla="*/ 432 w 444"/>
                    <a:gd name="T119" fmla="*/ 25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442">
                      <a:moveTo>
                        <a:pt x="434" y="232"/>
                      </a:moveTo>
                      <a:lnTo>
                        <a:pt x="434" y="232"/>
                      </a:lnTo>
                      <a:lnTo>
                        <a:pt x="438" y="230"/>
                      </a:lnTo>
                      <a:lnTo>
                        <a:pt x="442" y="228"/>
                      </a:lnTo>
                      <a:lnTo>
                        <a:pt x="442" y="228"/>
                      </a:lnTo>
                      <a:lnTo>
                        <a:pt x="442" y="226"/>
                      </a:lnTo>
                      <a:lnTo>
                        <a:pt x="444" y="222"/>
                      </a:lnTo>
                      <a:lnTo>
                        <a:pt x="444" y="222"/>
                      </a:lnTo>
                      <a:lnTo>
                        <a:pt x="442" y="218"/>
                      </a:lnTo>
                      <a:lnTo>
                        <a:pt x="442" y="214"/>
                      </a:lnTo>
                      <a:lnTo>
                        <a:pt x="442" y="214"/>
                      </a:lnTo>
                      <a:lnTo>
                        <a:pt x="438" y="212"/>
                      </a:lnTo>
                      <a:lnTo>
                        <a:pt x="434" y="212"/>
                      </a:lnTo>
                      <a:lnTo>
                        <a:pt x="434" y="212"/>
                      </a:lnTo>
                      <a:lnTo>
                        <a:pt x="406" y="208"/>
                      </a:lnTo>
                      <a:lnTo>
                        <a:pt x="406" y="208"/>
                      </a:lnTo>
                      <a:lnTo>
                        <a:pt x="404" y="196"/>
                      </a:lnTo>
                      <a:lnTo>
                        <a:pt x="404" y="196"/>
                      </a:lnTo>
                      <a:lnTo>
                        <a:pt x="432" y="186"/>
                      </a:lnTo>
                      <a:lnTo>
                        <a:pt x="432" y="186"/>
                      </a:lnTo>
                      <a:lnTo>
                        <a:pt x="436" y="186"/>
                      </a:lnTo>
                      <a:lnTo>
                        <a:pt x="438" y="182"/>
                      </a:lnTo>
                      <a:lnTo>
                        <a:pt x="438" y="182"/>
                      </a:lnTo>
                      <a:lnTo>
                        <a:pt x="438" y="178"/>
                      </a:lnTo>
                      <a:lnTo>
                        <a:pt x="438" y="176"/>
                      </a:lnTo>
                      <a:lnTo>
                        <a:pt x="438" y="176"/>
                      </a:lnTo>
                      <a:lnTo>
                        <a:pt x="438" y="172"/>
                      </a:lnTo>
                      <a:lnTo>
                        <a:pt x="434" y="170"/>
                      </a:lnTo>
                      <a:lnTo>
                        <a:pt x="434" y="170"/>
                      </a:lnTo>
                      <a:lnTo>
                        <a:pt x="432" y="168"/>
                      </a:lnTo>
                      <a:lnTo>
                        <a:pt x="428" y="168"/>
                      </a:lnTo>
                      <a:lnTo>
                        <a:pt x="428" y="168"/>
                      </a:lnTo>
                      <a:lnTo>
                        <a:pt x="398" y="170"/>
                      </a:lnTo>
                      <a:lnTo>
                        <a:pt x="398" y="170"/>
                      </a:lnTo>
                      <a:lnTo>
                        <a:pt x="394" y="158"/>
                      </a:lnTo>
                      <a:lnTo>
                        <a:pt x="394" y="158"/>
                      </a:lnTo>
                      <a:lnTo>
                        <a:pt x="420" y="144"/>
                      </a:lnTo>
                      <a:lnTo>
                        <a:pt x="420" y="144"/>
                      </a:lnTo>
                      <a:lnTo>
                        <a:pt x="424" y="142"/>
                      </a:lnTo>
                      <a:lnTo>
                        <a:pt x="424" y="138"/>
                      </a:lnTo>
                      <a:lnTo>
                        <a:pt x="424" y="138"/>
                      </a:lnTo>
                      <a:lnTo>
                        <a:pt x="426" y="134"/>
                      </a:lnTo>
                      <a:lnTo>
                        <a:pt x="424" y="132"/>
                      </a:lnTo>
                      <a:lnTo>
                        <a:pt x="424" y="132"/>
                      </a:lnTo>
                      <a:lnTo>
                        <a:pt x="422" y="128"/>
                      </a:lnTo>
                      <a:lnTo>
                        <a:pt x="420" y="126"/>
                      </a:lnTo>
                      <a:lnTo>
                        <a:pt x="420" y="126"/>
                      </a:lnTo>
                      <a:lnTo>
                        <a:pt x="416" y="126"/>
                      </a:lnTo>
                      <a:lnTo>
                        <a:pt x="412" y="126"/>
                      </a:lnTo>
                      <a:lnTo>
                        <a:pt x="412" y="126"/>
                      </a:lnTo>
                      <a:lnTo>
                        <a:pt x="384" y="134"/>
                      </a:lnTo>
                      <a:lnTo>
                        <a:pt x="384" y="134"/>
                      </a:lnTo>
                      <a:lnTo>
                        <a:pt x="378" y="124"/>
                      </a:lnTo>
                      <a:lnTo>
                        <a:pt x="378" y="124"/>
                      </a:lnTo>
                      <a:lnTo>
                        <a:pt x="400" y="104"/>
                      </a:lnTo>
                      <a:lnTo>
                        <a:pt x="400" y="104"/>
                      </a:lnTo>
                      <a:lnTo>
                        <a:pt x="402" y="102"/>
                      </a:lnTo>
                      <a:lnTo>
                        <a:pt x="404" y="98"/>
                      </a:lnTo>
                      <a:lnTo>
                        <a:pt x="404" y="98"/>
                      </a:lnTo>
                      <a:lnTo>
                        <a:pt x="402" y="94"/>
                      </a:lnTo>
                      <a:lnTo>
                        <a:pt x="402" y="90"/>
                      </a:lnTo>
                      <a:lnTo>
                        <a:pt x="402" y="90"/>
                      </a:lnTo>
                      <a:lnTo>
                        <a:pt x="398" y="88"/>
                      </a:lnTo>
                      <a:lnTo>
                        <a:pt x="396" y="86"/>
                      </a:lnTo>
                      <a:lnTo>
                        <a:pt x="396" y="86"/>
                      </a:lnTo>
                      <a:lnTo>
                        <a:pt x="392" y="86"/>
                      </a:lnTo>
                      <a:lnTo>
                        <a:pt x="388" y="88"/>
                      </a:lnTo>
                      <a:lnTo>
                        <a:pt x="388" y="88"/>
                      </a:lnTo>
                      <a:lnTo>
                        <a:pt x="362" y="104"/>
                      </a:lnTo>
                      <a:lnTo>
                        <a:pt x="362" y="104"/>
                      </a:lnTo>
                      <a:lnTo>
                        <a:pt x="354" y="94"/>
                      </a:lnTo>
                      <a:lnTo>
                        <a:pt x="354" y="94"/>
                      </a:lnTo>
                      <a:lnTo>
                        <a:pt x="372" y="70"/>
                      </a:lnTo>
                      <a:lnTo>
                        <a:pt x="372" y="70"/>
                      </a:lnTo>
                      <a:lnTo>
                        <a:pt x="374" y="66"/>
                      </a:lnTo>
                      <a:lnTo>
                        <a:pt x="374" y="62"/>
                      </a:lnTo>
                      <a:lnTo>
                        <a:pt x="374" y="62"/>
                      </a:lnTo>
                      <a:lnTo>
                        <a:pt x="372" y="60"/>
                      </a:lnTo>
                      <a:lnTo>
                        <a:pt x="370" y="56"/>
                      </a:lnTo>
                      <a:lnTo>
                        <a:pt x="370" y="56"/>
                      </a:lnTo>
                      <a:lnTo>
                        <a:pt x="366" y="54"/>
                      </a:lnTo>
                      <a:lnTo>
                        <a:pt x="364" y="54"/>
                      </a:lnTo>
                      <a:lnTo>
                        <a:pt x="364" y="54"/>
                      </a:lnTo>
                      <a:lnTo>
                        <a:pt x="360" y="54"/>
                      </a:lnTo>
                      <a:lnTo>
                        <a:pt x="356" y="56"/>
                      </a:lnTo>
                      <a:lnTo>
                        <a:pt x="356" y="56"/>
                      </a:lnTo>
                      <a:lnTo>
                        <a:pt x="334" y="76"/>
                      </a:lnTo>
                      <a:lnTo>
                        <a:pt x="334" y="76"/>
                      </a:lnTo>
                      <a:lnTo>
                        <a:pt x="324" y="68"/>
                      </a:lnTo>
                      <a:lnTo>
                        <a:pt x="324" y="68"/>
                      </a:lnTo>
                      <a:lnTo>
                        <a:pt x="336" y="42"/>
                      </a:lnTo>
                      <a:lnTo>
                        <a:pt x="336" y="42"/>
                      </a:lnTo>
                      <a:lnTo>
                        <a:pt x="338" y="38"/>
                      </a:lnTo>
                      <a:lnTo>
                        <a:pt x="338" y="34"/>
                      </a:lnTo>
                      <a:lnTo>
                        <a:pt x="338" y="34"/>
                      </a:lnTo>
                      <a:lnTo>
                        <a:pt x="336" y="32"/>
                      </a:lnTo>
                      <a:lnTo>
                        <a:pt x="332" y="30"/>
                      </a:lnTo>
                      <a:lnTo>
                        <a:pt x="332" y="30"/>
                      </a:lnTo>
                      <a:lnTo>
                        <a:pt x="330" y="28"/>
                      </a:lnTo>
                      <a:lnTo>
                        <a:pt x="326" y="28"/>
                      </a:lnTo>
                      <a:lnTo>
                        <a:pt x="326" y="28"/>
                      </a:lnTo>
                      <a:lnTo>
                        <a:pt x="322" y="30"/>
                      </a:lnTo>
                      <a:lnTo>
                        <a:pt x="320" y="32"/>
                      </a:lnTo>
                      <a:lnTo>
                        <a:pt x="320" y="32"/>
                      </a:lnTo>
                      <a:lnTo>
                        <a:pt x="302" y="56"/>
                      </a:lnTo>
                      <a:lnTo>
                        <a:pt x="302" y="56"/>
                      </a:lnTo>
                      <a:lnTo>
                        <a:pt x="290" y="50"/>
                      </a:lnTo>
                      <a:lnTo>
                        <a:pt x="290" y="50"/>
                      </a:lnTo>
                      <a:lnTo>
                        <a:pt x="298" y="22"/>
                      </a:lnTo>
                      <a:lnTo>
                        <a:pt x="298" y="22"/>
                      </a:lnTo>
                      <a:lnTo>
                        <a:pt x="298" y="18"/>
                      </a:lnTo>
                      <a:lnTo>
                        <a:pt x="296" y="14"/>
                      </a:lnTo>
                      <a:lnTo>
                        <a:pt x="296" y="14"/>
                      </a:lnTo>
                      <a:lnTo>
                        <a:pt x="294" y="12"/>
                      </a:lnTo>
                      <a:lnTo>
                        <a:pt x="290" y="10"/>
                      </a:lnTo>
                      <a:lnTo>
                        <a:pt x="290" y="10"/>
                      </a:lnTo>
                      <a:lnTo>
                        <a:pt x="286" y="10"/>
                      </a:lnTo>
                      <a:lnTo>
                        <a:pt x="284" y="10"/>
                      </a:lnTo>
                      <a:lnTo>
                        <a:pt x="284" y="10"/>
                      </a:lnTo>
                      <a:lnTo>
                        <a:pt x="280" y="12"/>
                      </a:lnTo>
                      <a:lnTo>
                        <a:pt x="278" y="16"/>
                      </a:lnTo>
                      <a:lnTo>
                        <a:pt x="278" y="16"/>
                      </a:lnTo>
                      <a:lnTo>
                        <a:pt x="266" y="42"/>
                      </a:lnTo>
                      <a:lnTo>
                        <a:pt x="266" y="42"/>
                      </a:lnTo>
                      <a:lnTo>
                        <a:pt x="254" y="40"/>
                      </a:lnTo>
                      <a:lnTo>
                        <a:pt x="254" y="40"/>
                      </a:lnTo>
                      <a:lnTo>
                        <a:pt x="254" y="10"/>
                      </a:lnTo>
                      <a:lnTo>
                        <a:pt x="254" y="10"/>
                      </a:lnTo>
                      <a:lnTo>
                        <a:pt x="254" y="6"/>
                      </a:lnTo>
                      <a:lnTo>
                        <a:pt x="252" y="4"/>
                      </a:lnTo>
                      <a:lnTo>
                        <a:pt x="252" y="4"/>
                      </a:lnTo>
                      <a:lnTo>
                        <a:pt x="248" y="2"/>
                      </a:lnTo>
                      <a:lnTo>
                        <a:pt x="244" y="0"/>
                      </a:lnTo>
                      <a:lnTo>
                        <a:pt x="244" y="0"/>
                      </a:lnTo>
                      <a:lnTo>
                        <a:pt x="242" y="0"/>
                      </a:lnTo>
                      <a:lnTo>
                        <a:pt x="238" y="2"/>
                      </a:lnTo>
                      <a:lnTo>
                        <a:pt x="238" y="2"/>
                      </a:lnTo>
                      <a:lnTo>
                        <a:pt x="236" y="4"/>
                      </a:lnTo>
                      <a:lnTo>
                        <a:pt x="234" y="8"/>
                      </a:lnTo>
                      <a:lnTo>
                        <a:pt x="234" y="8"/>
                      </a:lnTo>
                      <a:lnTo>
                        <a:pt x="228" y="38"/>
                      </a:lnTo>
                      <a:lnTo>
                        <a:pt x="228" y="38"/>
                      </a:lnTo>
                      <a:lnTo>
                        <a:pt x="222" y="38"/>
                      </a:lnTo>
                      <a:lnTo>
                        <a:pt x="222" y="38"/>
                      </a:lnTo>
                      <a:lnTo>
                        <a:pt x="216" y="38"/>
                      </a:lnTo>
                      <a:lnTo>
                        <a:pt x="216" y="38"/>
                      </a:lnTo>
                      <a:lnTo>
                        <a:pt x="210" y="8"/>
                      </a:lnTo>
                      <a:lnTo>
                        <a:pt x="210" y="8"/>
                      </a:lnTo>
                      <a:lnTo>
                        <a:pt x="208" y="4"/>
                      </a:lnTo>
                      <a:lnTo>
                        <a:pt x="206" y="2"/>
                      </a:lnTo>
                      <a:lnTo>
                        <a:pt x="206" y="2"/>
                      </a:lnTo>
                      <a:lnTo>
                        <a:pt x="202" y="0"/>
                      </a:lnTo>
                      <a:lnTo>
                        <a:pt x="198" y="0"/>
                      </a:lnTo>
                      <a:lnTo>
                        <a:pt x="198" y="0"/>
                      </a:lnTo>
                      <a:lnTo>
                        <a:pt x="194" y="2"/>
                      </a:lnTo>
                      <a:lnTo>
                        <a:pt x="192" y="4"/>
                      </a:lnTo>
                      <a:lnTo>
                        <a:pt x="192" y="4"/>
                      </a:lnTo>
                      <a:lnTo>
                        <a:pt x="190" y="6"/>
                      </a:lnTo>
                      <a:lnTo>
                        <a:pt x="190" y="10"/>
                      </a:lnTo>
                      <a:lnTo>
                        <a:pt x="190" y="10"/>
                      </a:lnTo>
                      <a:lnTo>
                        <a:pt x="190" y="40"/>
                      </a:lnTo>
                      <a:lnTo>
                        <a:pt x="190" y="40"/>
                      </a:lnTo>
                      <a:lnTo>
                        <a:pt x="178" y="42"/>
                      </a:lnTo>
                      <a:lnTo>
                        <a:pt x="178" y="42"/>
                      </a:lnTo>
                      <a:lnTo>
                        <a:pt x="166" y="16"/>
                      </a:lnTo>
                      <a:lnTo>
                        <a:pt x="166" y="16"/>
                      </a:lnTo>
                      <a:lnTo>
                        <a:pt x="164" y="12"/>
                      </a:lnTo>
                      <a:lnTo>
                        <a:pt x="160" y="10"/>
                      </a:lnTo>
                      <a:lnTo>
                        <a:pt x="160" y="10"/>
                      </a:lnTo>
                      <a:lnTo>
                        <a:pt x="156" y="10"/>
                      </a:lnTo>
                      <a:lnTo>
                        <a:pt x="154" y="10"/>
                      </a:lnTo>
                      <a:lnTo>
                        <a:pt x="154" y="10"/>
                      </a:lnTo>
                      <a:lnTo>
                        <a:pt x="150" y="12"/>
                      </a:lnTo>
                      <a:lnTo>
                        <a:pt x="148" y="14"/>
                      </a:lnTo>
                      <a:lnTo>
                        <a:pt x="148" y="14"/>
                      </a:lnTo>
                      <a:lnTo>
                        <a:pt x="146" y="18"/>
                      </a:lnTo>
                      <a:lnTo>
                        <a:pt x="146" y="22"/>
                      </a:lnTo>
                      <a:lnTo>
                        <a:pt x="146" y="22"/>
                      </a:lnTo>
                      <a:lnTo>
                        <a:pt x="152" y="50"/>
                      </a:lnTo>
                      <a:lnTo>
                        <a:pt x="152" y="50"/>
                      </a:lnTo>
                      <a:lnTo>
                        <a:pt x="140" y="56"/>
                      </a:lnTo>
                      <a:lnTo>
                        <a:pt x="140" y="56"/>
                      </a:lnTo>
                      <a:lnTo>
                        <a:pt x="124" y="32"/>
                      </a:lnTo>
                      <a:lnTo>
                        <a:pt x="124" y="32"/>
                      </a:lnTo>
                      <a:lnTo>
                        <a:pt x="122" y="30"/>
                      </a:lnTo>
                      <a:lnTo>
                        <a:pt x="118" y="28"/>
                      </a:lnTo>
                      <a:lnTo>
                        <a:pt x="118" y="28"/>
                      </a:lnTo>
                      <a:lnTo>
                        <a:pt x="114" y="28"/>
                      </a:lnTo>
                      <a:lnTo>
                        <a:pt x="110" y="30"/>
                      </a:lnTo>
                      <a:lnTo>
                        <a:pt x="110" y="30"/>
                      </a:lnTo>
                      <a:lnTo>
                        <a:pt x="108" y="32"/>
                      </a:lnTo>
                      <a:lnTo>
                        <a:pt x="106" y="34"/>
                      </a:lnTo>
                      <a:lnTo>
                        <a:pt x="106" y="34"/>
                      </a:lnTo>
                      <a:lnTo>
                        <a:pt x="106" y="38"/>
                      </a:lnTo>
                      <a:lnTo>
                        <a:pt x="106" y="42"/>
                      </a:lnTo>
                      <a:lnTo>
                        <a:pt x="106" y="42"/>
                      </a:lnTo>
                      <a:lnTo>
                        <a:pt x="118" y="68"/>
                      </a:lnTo>
                      <a:lnTo>
                        <a:pt x="118" y="68"/>
                      </a:lnTo>
                      <a:lnTo>
                        <a:pt x="108" y="76"/>
                      </a:lnTo>
                      <a:lnTo>
                        <a:pt x="108" y="76"/>
                      </a:lnTo>
                      <a:lnTo>
                        <a:pt x="86" y="56"/>
                      </a:lnTo>
                      <a:lnTo>
                        <a:pt x="86" y="56"/>
                      </a:lnTo>
                      <a:lnTo>
                        <a:pt x="84" y="54"/>
                      </a:lnTo>
                      <a:lnTo>
                        <a:pt x="80" y="54"/>
                      </a:lnTo>
                      <a:lnTo>
                        <a:pt x="80" y="54"/>
                      </a:lnTo>
                      <a:lnTo>
                        <a:pt x="76" y="54"/>
                      </a:lnTo>
                      <a:lnTo>
                        <a:pt x="74" y="56"/>
                      </a:lnTo>
                      <a:lnTo>
                        <a:pt x="74" y="56"/>
                      </a:lnTo>
                      <a:lnTo>
                        <a:pt x="70" y="60"/>
                      </a:lnTo>
                      <a:lnTo>
                        <a:pt x="70" y="62"/>
                      </a:lnTo>
                      <a:lnTo>
                        <a:pt x="70" y="62"/>
                      </a:lnTo>
                      <a:lnTo>
                        <a:pt x="70" y="66"/>
                      </a:lnTo>
                      <a:lnTo>
                        <a:pt x="72" y="70"/>
                      </a:lnTo>
                      <a:lnTo>
                        <a:pt x="72" y="70"/>
                      </a:lnTo>
                      <a:lnTo>
                        <a:pt x="90" y="94"/>
                      </a:lnTo>
                      <a:lnTo>
                        <a:pt x="90" y="94"/>
                      </a:lnTo>
                      <a:lnTo>
                        <a:pt x="80" y="104"/>
                      </a:lnTo>
                      <a:lnTo>
                        <a:pt x="80" y="104"/>
                      </a:lnTo>
                      <a:lnTo>
                        <a:pt x="56" y="88"/>
                      </a:lnTo>
                      <a:lnTo>
                        <a:pt x="56" y="88"/>
                      </a:lnTo>
                      <a:lnTo>
                        <a:pt x="52" y="86"/>
                      </a:lnTo>
                      <a:lnTo>
                        <a:pt x="48" y="86"/>
                      </a:lnTo>
                      <a:lnTo>
                        <a:pt x="48" y="86"/>
                      </a:lnTo>
                      <a:lnTo>
                        <a:pt x="44" y="88"/>
                      </a:lnTo>
                      <a:lnTo>
                        <a:pt x="42" y="90"/>
                      </a:lnTo>
                      <a:lnTo>
                        <a:pt x="42" y="90"/>
                      </a:lnTo>
                      <a:lnTo>
                        <a:pt x="40" y="94"/>
                      </a:lnTo>
                      <a:lnTo>
                        <a:pt x="40" y="98"/>
                      </a:lnTo>
                      <a:lnTo>
                        <a:pt x="40" y="98"/>
                      </a:lnTo>
                      <a:lnTo>
                        <a:pt x="42" y="102"/>
                      </a:lnTo>
                      <a:lnTo>
                        <a:pt x="44" y="104"/>
                      </a:lnTo>
                      <a:lnTo>
                        <a:pt x="44" y="104"/>
                      </a:lnTo>
                      <a:lnTo>
                        <a:pt x="66" y="124"/>
                      </a:lnTo>
                      <a:lnTo>
                        <a:pt x="66" y="124"/>
                      </a:lnTo>
                      <a:lnTo>
                        <a:pt x="60" y="134"/>
                      </a:lnTo>
                      <a:lnTo>
                        <a:pt x="60" y="134"/>
                      </a:lnTo>
                      <a:lnTo>
                        <a:pt x="32" y="126"/>
                      </a:lnTo>
                      <a:lnTo>
                        <a:pt x="32" y="126"/>
                      </a:lnTo>
                      <a:lnTo>
                        <a:pt x="28" y="126"/>
                      </a:lnTo>
                      <a:lnTo>
                        <a:pt x="24" y="126"/>
                      </a:lnTo>
                      <a:lnTo>
                        <a:pt x="24" y="126"/>
                      </a:lnTo>
                      <a:lnTo>
                        <a:pt x="22" y="128"/>
                      </a:lnTo>
                      <a:lnTo>
                        <a:pt x="18" y="132"/>
                      </a:lnTo>
                      <a:lnTo>
                        <a:pt x="18" y="132"/>
                      </a:lnTo>
                      <a:lnTo>
                        <a:pt x="18" y="134"/>
                      </a:lnTo>
                      <a:lnTo>
                        <a:pt x="18" y="138"/>
                      </a:lnTo>
                      <a:lnTo>
                        <a:pt x="18" y="138"/>
                      </a:lnTo>
                      <a:lnTo>
                        <a:pt x="20" y="142"/>
                      </a:lnTo>
                      <a:lnTo>
                        <a:pt x="22" y="144"/>
                      </a:lnTo>
                      <a:lnTo>
                        <a:pt x="22" y="144"/>
                      </a:lnTo>
                      <a:lnTo>
                        <a:pt x="48" y="158"/>
                      </a:lnTo>
                      <a:lnTo>
                        <a:pt x="48" y="158"/>
                      </a:lnTo>
                      <a:lnTo>
                        <a:pt x="44" y="170"/>
                      </a:lnTo>
                      <a:lnTo>
                        <a:pt x="44" y="170"/>
                      </a:lnTo>
                      <a:lnTo>
                        <a:pt x="16" y="168"/>
                      </a:lnTo>
                      <a:lnTo>
                        <a:pt x="16" y="168"/>
                      </a:lnTo>
                      <a:lnTo>
                        <a:pt x="12" y="168"/>
                      </a:lnTo>
                      <a:lnTo>
                        <a:pt x="8" y="170"/>
                      </a:lnTo>
                      <a:lnTo>
                        <a:pt x="8" y="170"/>
                      </a:lnTo>
                      <a:lnTo>
                        <a:pt x="6" y="172"/>
                      </a:lnTo>
                      <a:lnTo>
                        <a:pt x="4" y="176"/>
                      </a:lnTo>
                      <a:lnTo>
                        <a:pt x="4" y="176"/>
                      </a:lnTo>
                      <a:lnTo>
                        <a:pt x="4" y="178"/>
                      </a:lnTo>
                      <a:lnTo>
                        <a:pt x="6" y="182"/>
                      </a:lnTo>
                      <a:lnTo>
                        <a:pt x="6" y="182"/>
                      </a:lnTo>
                      <a:lnTo>
                        <a:pt x="8" y="186"/>
                      </a:lnTo>
                      <a:lnTo>
                        <a:pt x="12" y="186"/>
                      </a:lnTo>
                      <a:lnTo>
                        <a:pt x="12" y="186"/>
                      </a:lnTo>
                      <a:lnTo>
                        <a:pt x="40" y="196"/>
                      </a:lnTo>
                      <a:lnTo>
                        <a:pt x="40" y="196"/>
                      </a:lnTo>
                      <a:lnTo>
                        <a:pt x="38" y="208"/>
                      </a:lnTo>
                      <a:lnTo>
                        <a:pt x="38" y="208"/>
                      </a:lnTo>
                      <a:lnTo>
                        <a:pt x="8" y="212"/>
                      </a:lnTo>
                      <a:lnTo>
                        <a:pt x="8" y="212"/>
                      </a:lnTo>
                      <a:lnTo>
                        <a:pt x="6" y="212"/>
                      </a:lnTo>
                      <a:lnTo>
                        <a:pt x="2" y="214"/>
                      </a:lnTo>
                      <a:lnTo>
                        <a:pt x="2" y="214"/>
                      </a:lnTo>
                      <a:lnTo>
                        <a:pt x="0" y="218"/>
                      </a:lnTo>
                      <a:lnTo>
                        <a:pt x="0" y="222"/>
                      </a:lnTo>
                      <a:lnTo>
                        <a:pt x="0" y="222"/>
                      </a:lnTo>
                      <a:lnTo>
                        <a:pt x="0" y="226"/>
                      </a:lnTo>
                      <a:lnTo>
                        <a:pt x="2" y="228"/>
                      </a:lnTo>
                      <a:lnTo>
                        <a:pt x="2" y="228"/>
                      </a:lnTo>
                      <a:lnTo>
                        <a:pt x="6" y="230"/>
                      </a:lnTo>
                      <a:lnTo>
                        <a:pt x="8" y="232"/>
                      </a:lnTo>
                      <a:lnTo>
                        <a:pt x="8" y="232"/>
                      </a:lnTo>
                      <a:lnTo>
                        <a:pt x="38" y="234"/>
                      </a:lnTo>
                      <a:lnTo>
                        <a:pt x="38" y="234"/>
                      </a:lnTo>
                      <a:lnTo>
                        <a:pt x="40" y="248"/>
                      </a:lnTo>
                      <a:lnTo>
                        <a:pt x="40" y="248"/>
                      </a:lnTo>
                      <a:lnTo>
                        <a:pt x="12" y="256"/>
                      </a:lnTo>
                      <a:lnTo>
                        <a:pt x="12" y="256"/>
                      </a:lnTo>
                      <a:lnTo>
                        <a:pt x="8" y="258"/>
                      </a:lnTo>
                      <a:lnTo>
                        <a:pt x="6" y="260"/>
                      </a:lnTo>
                      <a:lnTo>
                        <a:pt x="6" y="260"/>
                      </a:lnTo>
                      <a:lnTo>
                        <a:pt x="4" y="264"/>
                      </a:lnTo>
                      <a:lnTo>
                        <a:pt x="4" y="268"/>
                      </a:lnTo>
                      <a:lnTo>
                        <a:pt x="4" y="268"/>
                      </a:lnTo>
                      <a:lnTo>
                        <a:pt x="6" y="272"/>
                      </a:lnTo>
                      <a:lnTo>
                        <a:pt x="8" y="274"/>
                      </a:lnTo>
                      <a:lnTo>
                        <a:pt x="8" y="274"/>
                      </a:lnTo>
                      <a:lnTo>
                        <a:pt x="12" y="276"/>
                      </a:lnTo>
                      <a:lnTo>
                        <a:pt x="16" y="276"/>
                      </a:lnTo>
                      <a:lnTo>
                        <a:pt x="16" y="276"/>
                      </a:lnTo>
                      <a:lnTo>
                        <a:pt x="44" y="272"/>
                      </a:lnTo>
                      <a:lnTo>
                        <a:pt x="44" y="272"/>
                      </a:lnTo>
                      <a:lnTo>
                        <a:pt x="48" y="284"/>
                      </a:lnTo>
                      <a:lnTo>
                        <a:pt x="48" y="284"/>
                      </a:lnTo>
                      <a:lnTo>
                        <a:pt x="22" y="300"/>
                      </a:lnTo>
                      <a:lnTo>
                        <a:pt x="22" y="300"/>
                      </a:lnTo>
                      <a:lnTo>
                        <a:pt x="20" y="302"/>
                      </a:lnTo>
                      <a:lnTo>
                        <a:pt x="18" y="304"/>
                      </a:lnTo>
                      <a:lnTo>
                        <a:pt x="18" y="304"/>
                      </a:lnTo>
                      <a:lnTo>
                        <a:pt x="18" y="308"/>
                      </a:lnTo>
                      <a:lnTo>
                        <a:pt x="18" y="312"/>
                      </a:lnTo>
                      <a:lnTo>
                        <a:pt x="18" y="312"/>
                      </a:lnTo>
                      <a:lnTo>
                        <a:pt x="22" y="314"/>
                      </a:lnTo>
                      <a:lnTo>
                        <a:pt x="24" y="316"/>
                      </a:lnTo>
                      <a:lnTo>
                        <a:pt x="24" y="316"/>
                      </a:lnTo>
                      <a:lnTo>
                        <a:pt x="28" y="318"/>
                      </a:lnTo>
                      <a:lnTo>
                        <a:pt x="32" y="318"/>
                      </a:lnTo>
                      <a:lnTo>
                        <a:pt x="32" y="318"/>
                      </a:lnTo>
                      <a:lnTo>
                        <a:pt x="60" y="308"/>
                      </a:lnTo>
                      <a:lnTo>
                        <a:pt x="60" y="308"/>
                      </a:lnTo>
                      <a:lnTo>
                        <a:pt x="66" y="320"/>
                      </a:lnTo>
                      <a:lnTo>
                        <a:pt x="66" y="320"/>
                      </a:lnTo>
                      <a:lnTo>
                        <a:pt x="44" y="338"/>
                      </a:lnTo>
                      <a:lnTo>
                        <a:pt x="44" y="338"/>
                      </a:lnTo>
                      <a:lnTo>
                        <a:pt x="42" y="342"/>
                      </a:lnTo>
                      <a:lnTo>
                        <a:pt x="40" y="346"/>
                      </a:lnTo>
                      <a:lnTo>
                        <a:pt x="40" y="346"/>
                      </a:lnTo>
                      <a:lnTo>
                        <a:pt x="40" y="348"/>
                      </a:lnTo>
                      <a:lnTo>
                        <a:pt x="42" y="352"/>
                      </a:lnTo>
                      <a:lnTo>
                        <a:pt x="42" y="352"/>
                      </a:lnTo>
                      <a:lnTo>
                        <a:pt x="44" y="354"/>
                      </a:lnTo>
                      <a:lnTo>
                        <a:pt x="48" y="356"/>
                      </a:lnTo>
                      <a:lnTo>
                        <a:pt x="48" y="356"/>
                      </a:lnTo>
                      <a:lnTo>
                        <a:pt x="52" y="356"/>
                      </a:lnTo>
                      <a:lnTo>
                        <a:pt x="56" y="356"/>
                      </a:lnTo>
                      <a:lnTo>
                        <a:pt x="56" y="356"/>
                      </a:lnTo>
                      <a:lnTo>
                        <a:pt x="80" y="340"/>
                      </a:lnTo>
                      <a:lnTo>
                        <a:pt x="80" y="340"/>
                      </a:lnTo>
                      <a:lnTo>
                        <a:pt x="90" y="350"/>
                      </a:lnTo>
                      <a:lnTo>
                        <a:pt x="90" y="350"/>
                      </a:lnTo>
                      <a:lnTo>
                        <a:pt x="72" y="374"/>
                      </a:lnTo>
                      <a:lnTo>
                        <a:pt x="72" y="374"/>
                      </a:lnTo>
                      <a:lnTo>
                        <a:pt x="70" y="376"/>
                      </a:lnTo>
                      <a:lnTo>
                        <a:pt x="70" y="380"/>
                      </a:lnTo>
                      <a:lnTo>
                        <a:pt x="70" y="380"/>
                      </a:lnTo>
                      <a:lnTo>
                        <a:pt x="70" y="384"/>
                      </a:lnTo>
                      <a:lnTo>
                        <a:pt x="74" y="386"/>
                      </a:lnTo>
                      <a:lnTo>
                        <a:pt x="74" y="386"/>
                      </a:lnTo>
                      <a:lnTo>
                        <a:pt x="76" y="388"/>
                      </a:lnTo>
                      <a:lnTo>
                        <a:pt x="80" y="390"/>
                      </a:lnTo>
                      <a:lnTo>
                        <a:pt x="80" y="390"/>
                      </a:lnTo>
                      <a:lnTo>
                        <a:pt x="84" y="388"/>
                      </a:lnTo>
                      <a:lnTo>
                        <a:pt x="86" y="386"/>
                      </a:lnTo>
                      <a:lnTo>
                        <a:pt x="86" y="386"/>
                      </a:lnTo>
                      <a:lnTo>
                        <a:pt x="108" y="366"/>
                      </a:lnTo>
                      <a:lnTo>
                        <a:pt x="108" y="366"/>
                      </a:lnTo>
                      <a:lnTo>
                        <a:pt x="118" y="374"/>
                      </a:lnTo>
                      <a:lnTo>
                        <a:pt x="118" y="374"/>
                      </a:lnTo>
                      <a:lnTo>
                        <a:pt x="106" y="402"/>
                      </a:lnTo>
                      <a:lnTo>
                        <a:pt x="106" y="402"/>
                      </a:lnTo>
                      <a:lnTo>
                        <a:pt x="106" y="404"/>
                      </a:lnTo>
                      <a:lnTo>
                        <a:pt x="106" y="408"/>
                      </a:lnTo>
                      <a:lnTo>
                        <a:pt x="106" y="408"/>
                      </a:lnTo>
                      <a:lnTo>
                        <a:pt x="108" y="412"/>
                      </a:lnTo>
                      <a:lnTo>
                        <a:pt x="110" y="414"/>
                      </a:lnTo>
                      <a:lnTo>
                        <a:pt x="110" y="414"/>
                      </a:lnTo>
                      <a:lnTo>
                        <a:pt x="114" y="416"/>
                      </a:lnTo>
                      <a:lnTo>
                        <a:pt x="118" y="416"/>
                      </a:lnTo>
                      <a:lnTo>
                        <a:pt x="118" y="416"/>
                      </a:lnTo>
                      <a:lnTo>
                        <a:pt x="122" y="414"/>
                      </a:lnTo>
                      <a:lnTo>
                        <a:pt x="124" y="412"/>
                      </a:lnTo>
                      <a:lnTo>
                        <a:pt x="124" y="412"/>
                      </a:lnTo>
                      <a:lnTo>
                        <a:pt x="140" y="388"/>
                      </a:lnTo>
                      <a:lnTo>
                        <a:pt x="140" y="388"/>
                      </a:lnTo>
                      <a:lnTo>
                        <a:pt x="152" y="392"/>
                      </a:lnTo>
                      <a:lnTo>
                        <a:pt x="152" y="392"/>
                      </a:lnTo>
                      <a:lnTo>
                        <a:pt x="146" y="422"/>
                      </a:lnTo>
                      <a:lnTo>
                        <a:pt x="146" y="422"/>
                      </a:lnTo>
                      <a:lnTo>
                        <a:pt x="146" y="426"/>
                      </a:lnTo>
                      <a:lnTo>
                        <a:pt x="148" y="428"/>
                      </a:lnTo>
                      <a:lnTo>
                        <a:pt x="148" y="428"/>
                      </a:lnTo>
                      <a:lnTo>
                        <a:pt x="150" y="432"/>
                      </a:lnTo>
                      <a:lnTo>
                        <a:pt x="154" y="432"/>
                      </a:lnTo>
                      <a:lnTo>
                        <a:pt x="154" y="432"/>
                      </a:lnTo>
                      <a:lnTo>
                        <a:pt x="156" y="434"/>
                      </a:lnTo>
                      <a:lnTo>
                        <a:pt x="160" y="432"/>
                      </a:lnTo>
                      <a:lnTo>
                        <a:pt x="160" y="432"/>
                      </a:lnTo>
                      <a:lnTo>
                        <a:pt x="164" y="430"/>
                      </a:lnTo>
                      <a:lnTo>
                        <a:pt x="166" y="428"/>
                      </a:lnTo>
                      <a:lnTo>
                        <a:pt x="166" y="428"/>
                      </a:lnTo>
                      <a:lnTo>
                        <a:pt x="178" y="400"/>
                      </a:lnTo>
                      <a:lnTo>
                        <a:pt x="178" y="400"/>
                      </a:lnTo>
                      <a:lnTo>
                        <a:pt x="190" y="402"/>
                      </a:lnTo>
                      <a:lnTo>
                        <a:pt x="190" y="402"/>
                      </a:lnTo>
                      <a:lnTo>
                        <a:pt x="190" y="432"/>
                      </a:lnTo>
                      <a:lnTo>
                        <a:pt x="190" y="432"/>
                      </a:lnTo>
                      <a:lnTo>
                        <a:pt x="190" y="436"/>
                      </a:lnTo>
                      <a:lnTo>
                        <a:pt x="192" y="440"/>
                      </a:lnTo>
                      <a:lnTo>
                        <a:pt x="192" y="440"/>
                      </a:lnTo>
                      <a:lnTo>
                        <a:pt x="194" y="442"/>
                      </a:lnTo>
                      <a:lnTo>
                        <a:pt x="198" y="442"/>
                      </a:lnTo>
                      <a:lnTo>
                        <a:pt x="198" y="442"/>
                      </a:lnTo>
                      <a:lnTo>
                        <a:pt x="202" y="442"/>
                      </a:lnTo>
                      <a:lnTo>
                        <a:pt x="206" y="440"/>
                      </a:lnTo>
                      <a:lnTo>
                        <a:pt x="206" y="440"/>
                      </a:lnTo>
                      <a:lnTo>
                        <a:pt x="208" y="438"/>
                      </a:lnTo>
                      <a:lnTo>
                        <a:pt x="210" y="434"/>
                      </a:lnTo>
                      <a:lnTo>
                        <a:pt x="210" y="434"/>
                      </a:lnTo>
                      <a:lnTo>
                        <a:pt x="216" y="406"/>
                      </a:lnTo>
                      <a:lnTo>
                        <a:pt x="216" y="406"/>
                      </a:lnTo>
                      <a:lnTo>
                        <a:pt x="222" y="406"/>
                      </a:lnTo>
                      <a:lnTo>
                        <a:pt x="222" y="406"/>
                      </a:lnTo>
                      <a:lnTo>
                        <a:pt x="228" y="406"/>
                      </a:lnTo>
                      <a:lnTo>
                        <a:pt x="228" y="406"/>
                      </a:lnTo>
                      <a:lnTo>
                        <a:pt x="234" y="434"/>
                      </a:lnTo>
                      <a:lnTo>
                        <a:pt x="234" y="434"/>
                      </a:lnTo>
                      <a:lnTo>
                        <a:pt x="236" y="438"/>
                      </a:lnTo>
                      <a:lnTo>
                        <a:pt x="238" y="440"/>
                      </a:lnTo>
                      <a:lnTo>
                        <a:pt x="238" y="440"/>
                      </a:lnTo>
                      <a:lnTo>
                        <a:pt x="242" y="442"/>
                      </a:lnTo>
                      <a:lnTo>
                        <a:pt x="244" y="442"/>
                      </a:lnTo>
                      <a:lnTo>
                        <a:pt x="244" y="442"/>
                      </a:lnTo>
                      <a:lnTo>
                        <a:pt x="248" y="442"/>
                      </a:lnTo>
                      <a:lnTo>
                        <a:pt x="252" y="440"/>
                      </a:lnTo>
                      <a:lnTo>
                        <a:pt x="252" y="440"/>
                      </a:lnTo>
                      <a:lnTo>
                        <a:pt x="254" y="436"/>
                      </a:lnTo>
                      <a:lnTo>
                        <a:pt x="254" y="432"/>
                      </a:lnTo>
                      <a:lnTo>
                        <a:pt x="254" y="432"/>
                      </a:lnTo>
                      <a:lnTo>
                        <a:pt x="254" y="402"/>
                      </a:lnTo>
                      <a:lnTo>
                        <a:pt x="254" y="402"/>
                      </a:lnTo>
                      <a:lnTo>
                        <a:pt x="266" y="400"/>
                      </a:lnTo>
                      <a:lnTo>
                        <a:pt x="266" y="400"/>
                      </a:lnTo>
                      <a:lnTo>
                        <a:pt x="278" y="428"/>
                      </a:lnTo>
                      <a:lnTo>
                        <a:pt x="278" y="428"/>
                      </a:lnTo>
                      <a:lnTo>
                        <a:pt x="280" y="430"/>
                      </a:lnTo>
                      <a:lnTo>
                        <a:pt x="284" y="432"/>
                      </a:lnTo>
                      <a:lnTo>
                        <a:pt x="284" y="432"/>
                      </a:lnTo>
                      <a:lnTo>
                        <a:pt x="286" y="434"/>
                      </a:lnTo>
                      <a:lnTo>
                        <a:pt x="290" y="432"/>
                      </a:lnTo>
                      <a:lnTo>
                        <a:pt x="290" y="432"/>
                      </a:lnTo>
                      <a:lnTo>
                        <a:pt x="294" y="432"/>
                      </a:lnTo>
                      <a:lnTo>
                        <a:pt x="296" y="428"/>
                      </a:lnTo>
                      <a:lnTo>
                        <a:pt x="296" y="428"/>
                      </a:lnTo>
                      <a:lnTo>
                        <a:pt x="298" y="426"/>
                      </a:lnTo>
                      <a:lnTo>
                        <a:pt x="298" y="422"/>
                      </a:lnTo>
                      <a:lnTo>
                        <a:pt x="298" y="422"/>
                      </a:lnTo>
                      <a:lnTo>
                        <a:pt x="290" y="392"/>
                      </a:lnTo>
                      <a:lnTo>
                        <a:pt x="290" y="392"/>
                      </a:lnTo>
                      <a:lnTo>
                        <a:pt x="302" y="388"/>
                      </a:lnTo>
                      <a:lnTo>
                        <a:pt x="302" y="388"/>
                      </a:lnTo>
                      <a:lnTo>
                        <a:pt x="320" y="412"/>
                      </a:lnTo>
                      <a:lnTo>
                        <a:pt x="320" y="412"/>
                      </a:lnTo>
                      <a:lnTo>
                        <a:pt x="322" y="414"/>
                      </a:lnTo>
                      <a:lnTo>
                        <a:pt x="326" y="416"/>
                      </a:lnTo>
                      <a:lnTo>
                        <a:pt x="326" y="416"/>
                      </a:lnTo>
                      <a:lnTo>
                        <a:pt x="330" y="416"/>
                      </a:lnTo>
                      <a:lnTo>
                        <a:pt x="332" y="414"/>
                      </a:lnTo>
                      <a:lnTo>
                        <a:pt x="332" y="414"/>
                      </a:lnTo>
                      <a:lnTo>
                        <a:pt x="336" y="412"/>
                      </a:lnTo>
                      <a:lnTo>
                        <a:pt x="338" y="408"/>
                      </a:lnTo>
                      <a:lnTo>
                        <a:pt x="338" y="408"/>
                      </a:lnTo>
                      <a:lnTo>
                        <a:pt x="338" y="404"/>
                      </a:lnTo>
                      <a:lnTo>
                        <a:pt x="336" y="402"/>
                      </a:lnTo>
                      <a:lnTo>
                        <a:pt x="336" y="402"/>
                      </a:lnTo>
                      <a:lnTo>
                        <a:pt x="324" y="374"/>
                      </a:lnTo>
                      <a:lnTo>
                        <a:pt x="324" y="374"/>
                      </a:lnTo>
                      <a:lnTo>
                        <a:pt x="334" y="366"/>
                      </a:lnTo>
                      <a:lnTo>
                        <a:pt x="334" y="366"/>
                      </a:lnTo>
                      <a:lnTo>
                        <a:pt x="356" y="386"/>
                      </a:lnTo>
                      <a:lnTo>
                        <a:pt x="356" y="386"/>
                      </a:lnTo>
                      <a:lnTo>
                        <a:pt x="360" y="388"/>
                      </a:lnTo>
                      <a:lnTo>
                        <a:pt x="364" y="390"/>
                      </a:lnTo>
                      <a:lnTo>
                        <a:pt x="364" y="390"/>
                      </a:lnTo>
                      <a:lnTo>
                        <a:pt x="366" y="388"/>
                      </a:lnTo>
                      <a:lnTo>
                        <a:pt x="370" y="386"/>
                      </a:lnTo>
                      <a:lnTo>
                        <a:pt x="370" y="386"/>
                      </a:lnTo>
                      <a:lnTo>
                        <a:pt x="372" y="384"/>
                      </a:lnTo>
                      <a:lnTo>
                        <a:pt x="374" y="380"/>
                      </a:lnTo>
                      <a:lnTo>
                        <a:pt x="374" y="380"/>
                      </a:lnTo>
                      <a:lnTo>
                        <a:pt x="374" y="376"/>
                      </a:lnTo>
                      <a:lnTo>
                        <a:pt x="372" y="374"/>
                      </a:lnTo>
                      <a:lnTo>
                        <a:pt x="372" y="374"/>
                      </a:lnTo>
                      <a:lnTo>
                        <a:pt x="354" y="350"/>
                      </a:lnTo>
                      <a:lnTo>
                        <a:pt x="354" y="350"/>
                      </a:lnTo>
                      <a:lnTo>
                        <a:pt x="362" y="340"/>
                      </a:lnTo>
                      <a:lnTo>
                        <a:pt x="362" y="340"/>
                      </a:lnTo>
                      <a:lnTo>
                        <a:pt x="388" y="356"/>
                      </a:lnTo>
                      <a:lnTo>
                        <a:pt x="388" y="356"/>
                      </a:lnTo>
                      <a:lnTo>
                        <a:pt x="392" y="356"/>
                      </a:lnTo>
                      <a:lnTo>
                        <a:pt x="396" y="356"/>
                      </a:lnTo>
                      <a:lnTo>
                        <a:pt x="396" y="356"/>
                      </a:lnTo>
                      <a:lnTo>
                        <a:pt x="398" y="354"/>
                      </a:lnTo>
                      <a:lnTo>
                        <a:pt x="402" y="352"/>
                      </a:lnTo>
                      <a:lnTo>
                        <a:pt x="402" y="352"/>
                      </a:lnTo>
                      <a:lnTo>
                        <a:pt x="402" y="348"/>
                      </a:lnTo>
                      <a:lnTo>
                        <a:pt x="404" y="346"/>
                      </a:lnTo>
                      <a:lnTo>
                        <a:pt x="404" y="346"/>
                      </a:lnTo>
                      <a:lnTo>
                        <a:pt x="402" y="342"/>
                      </a:lnTo>
                      <a:lnTo>
                        <a:pt x="400" y="338"/>
                      </a:lnTo>
                      <a:lnTo>
                        <a:pt x="400" y="338"/>
                      </a:lnTo>
                      <a:lnTo>
                        <a:pt x="378" y="320"/>
                      </a:lnTo>
                      <a:lnTo>
                        <a:pt x="378" y="320"/>
                      </a:lnTo>
                      <a:lnTo>
                        <a:pt x="384" y="308"/>
                      </a:lnTo>
                      <a:lnTo>
                        <a:pt x="384" y="308"/>
                      </a:lnTo>
                      <a:lnTo>
                        <a:pt x="412" y="318"/>
                      </a:lnTo>
                      <a:lnTo>
                        <a:pt x="412" y="318"/>
                      </a:lnTo>
                      <a:lnTo>
                        <a:pt x="416" y="318"/>
                      </a:lnTo>
                      <a:lnTo>
                        <a:pt x="420" y="316"/>
                      </a:lnTo>
                      <a:lnTo>
                        <a:pt x="420" y="316"/>
                      </a:lnTo>
                      <a:lnTo>
                        <a:pt x="422" y="314"/>
                      </a:lnTo>
                      <a:lnTo>
                        <a:pt x="424" y="312"/>
                      </a:lnTo>
                      <a:lnTo>
                        <a:pt x="424" y="312"/>
                      </a:lnTo>
                      <a:lnTo>
                        <a:pt x="426" y="308"/>
                      </a:lnTo>
                      <a:lnTo>
                        <a:pt x="424" y="304"/>
                      </a:lnTo>
                      <a:lnTo>
                        <a:pt x="424" y="304"/>
                      </a:lnTo>
                      <a:lnTo>
                        <a:pt x="424" y="302"/>
                      </a:lnTo>
                      <a:lnTo>
                        <a:pt x="420" y="300"/>
                      </a:lnTo>
                      <a:lnTo>
                        <a:pt x="420" y="300"/>
                      </a:lnTo>
                      <a:lnTo>
                        <a:pt x="394" y="284"/>
                      </a:lnTo>
                      <a:lnTo>
                        <a:pt x="394" y="284"/>
                      </a:lnTo>
                      <a:lnTo>
                        <a:pt x="398" y="272"/>
                      </a:lnTo>
                      <a:lnTo>
                        <a:pt x="398" y="272"/>
                      </a:lnTo>
                      <a:lnTo>
                        <a:pt x="428" y="276"/>
                      </a:lnTo>
                      <a:lnTo>
                        <a:pt x="428" y="276"/>
                      </a:lnTo>
                      <a:lnTo>
                        <a:pt x="432" y="276"/>
                      </a:lnTo>
                      <a:lnTo>
                        <a:pt x="434" y="274"/>
                      </a:lnTo>
                      <a:lnTo>
                        <a:pt x="434" y="274"/>
                      </a:lnTo>
                      <a:lnTo>
                        <a:pt x="438" y="272"/>
                      </a:lnTo>
                      <a:lnTo>
                        <a:pt x="438" y="268"/>
                      </a:lnTo>
                      <a:lnTo>
                        <a:pt x="438" y="268"/>
                      </a:lnTo>
                      <a:lnTo>
                        <a:pt x="438" y="264"/>
                      </a:lnTo>
                      <a:lnTo>
                        <a:pt x="438" y="260"/>
                      </a:lnTo>
                      <a:lnTo>
                        <a:pt x="438" y="260"/>
                      </a:lnTo>
                      <a:lnTo>
                        <a:pt x="436" y="258"/>
                      </a:lnTo>
                      <a:lnTo>
                        <a:pt x="432" y="256"/>
                      </a:lnTo>
                      <a:lnTo>
                        <a:pt x="432" y="256"/>
                      </a:lnTo>
                      <a:lnTo>
                        <a:pt x="404" y="248"/>
                      </a:lnTo>
                      <a:lnTo>
                        <a:pt x="404" y="248"/>
                      </a:lnTo>
                      <a:lnTo>
                        <a:pt x="406" y="234"/>
                      </a:lnTo>
                      <a:lnTo>
                        <a:pt x="406" y="234"/>
                      </a:lnTo>
                      <a:lnTo>
                        <a:pt x="434"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9" name="Freeform 117"/>
                <p:cNvSpPr>
                  <a:spLocks/>
                </p:cNvSpPr>
                <p:nvPr/>
              </p:nvSpPr>
              <p:spPr bwMode="auto">
                <a:xfrm>
                  <a:off x="5207" y="3762"/>
                  <a:ext cx="62" cy="64"/>
                </a:xfrm>
                <a:custGeom>
                  <a:avLst/>
                  <a:gdLst>
                    <a:gd name="T0" fmla="*/ 32 w 62"/>
                    <a:gd name="T1" fmla="*/ 64 h 64"/>
                    <a:gd name="T2" fmla="*/ 32 w 62"/>
                    <a:gd name="T3" fmla="*/ 64 h 64"/>
                    <a:gd name="T4" fmla="*/ 24 w 62"/>
                    <a:gd name="T5" fmla="*/ 62 h 64"/>
                    <a:gd name="T6" fmla="*/ 18 w 62"/>
                    <a:gd name="T7" fmla="*/ 60 h 64"/>
                    <a:gd name="T8" fmla="*/ 8 w 62"/>
                    <a:gd name="T9" fmla="*/ 54 h 64"/>
                    <a:gd name="T10" fmla="*/ 2 w 62"/>
                    <a:gd name="T11" fmla="*/ 44 h 64"/>
                    <a:gd name="T12" fmla="*/ 0 w 62"/>
                    <a:gd name="T13" fmla="*/ 38 h 64"/>
                    <a:gd name="T14" fmla="*/ 0 w 62"/>
                    <a:gd name="T15" fmla="*/ 32 h 64"/>
                    <a:gd name="T16" fmla="*/ 0 w 62"/>
                    <a:gd name="T17" fmla="*/ 32 h 64"/>
                    <a:gd name="T18" fmla="*/ 0 w 62"/>
                    <a:gd name="T19" fmla="*/ 26 h 64"/>
                    <a:gd name="T20" fmla="*/ 2 w 62"/>
                    <a:gd name="T21" fmla="*/ 20 h 64"/>
                    <a:gd name="T22" fmla="*/ 8 w 62"/>
                    <a:gd name="T23" fmla="*/ 10 h 64"/>
                    <a:gd name="T24" fmla="*/ 18 w 62"/>
                    <a:gd name="T25" fmla="*/ 2 h 64"/>
                    <a:gd name="T26" fmla="*/ 24 w 62"/>
                    <a:gd name="T27" fmla="*/ 0 h 64"/>
                    <a:gd name="T28" fmla="*/ 32 w 62"/>
                    <a:gd name="T29" fmla="*/ 0 h 64"/>
                    <a:gd name="T30" fmla="*/ 32 w 62"/>
                    <a:gd name="T31" fmla="*/ 0 h 64"/>
                    <a:gd name="T32" fmla="*/ 38 w 62"/>
                    <a:gd name="T33" fmla="*/ 0 h 64"/>
                    <a:gd name="T34" fmla="*/ 44 w 62"/>
                    <a:gd name="T35" fmla="*/ 2 h 64"/>
                    <a:gd name="T36" fmla="*/ 54 w 62"/>
                    <a:gd name="T37" fmla="*/ 10 h 64"/>
                    <a:gd name="T38" fmla="*/ 60 w 62"/>
                    <a:gd name="T39" fmla="*/ 20 h 64"/>
                    <a:gd name="T40" fmla="*/ 62 w 62"/>
                    <a:gd name="T41" fmla="*/ 26 h 64"/>
                    <a:gd name="T42" fmla="*/ 62 w 62"/>
                    <a:gd name="T43" fmla="*/ 32 h 64"/>
                    <a:gd name="T44" fmla="*/ 62 w 62"/>
                    <a:gd name="T45" fmla="*/ 32 h 64"/>
                    <a:gd name="T46" fmla="*/ 62 w 62"/>
                    <a:gd name="T47" fmla="*/ 38 h 64"/>
                    <a:gd name="T48" fmla="*/ 60 w 62"/>
                    <a:gd name="T49" fmla="*/ 44 h 64"/>
                    <a:gd name="T50" fmla="*/ 54 w 62"/>
                    <a:gd name="T51" fmla="*/ 54 h 64"/>
                    <a:gd name="T52" fmla="*/ 44 w 62"/>
                    <a:gd name="T53" fmla="*/ 60 h 64"/>
                    <a:gd name="T54" fmla="*/ 38 w 62"/>
                    <a:gd name="T55" fmla="*/ 62 h 64"/>
                    <a:gd name="T56" fmla="*/ 32 w 62"/>
                    <a:gd name="T5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4">
                      <a:moveTo>
                        <a:pt x="32" y="64"/>
                      </a:moveTo>
                      <a:lnTo>
                        <a:pt x="32" y="64"/>
                      </a:lnTo>
                      <a:lnTo>
                        <a:pt x="24" y="62"/>
                      </a:lnTo>
                      <a:lnTo>
                        <a:pt x="18" y="60"/>
                      </a:lnTo>
                      <a:lnTo>
                        <a:pt x="8" y="54"/>
                      </a:lnTo>
                      <a:lnTo>
                        <a:pt x="2" y="44"/>
                      </a:lnTo>
                      <a:lnTo>
                        <a:pt x="0" y="38"/>
                      </a:lnTo>
                      <a:lnTo>
                        <a:pt x="0" y="32"/>
                      </a:lnTo>
                      <a:lnTo>
                        <a:pt x="0" y="32"/>
                      </a:lnTo>
                      <a:lnTo>
                        <a:pt x="0" y="26"/>
                      </a:lnTo>
                      <a:lnTo>
                        <a:pt x="2" y="20"/>
                      </a:lnTo>
                      <a:lnTo>
                        <a:pt x="8" y="10"/>
                      </a:lnTo>
                      <a:lnTo>
                        <a:pt x="18" y="2"/>
                      </a:lnTo>
                      <a:lnTo>
                        <a:pt x="24" y="0"/>
                      </a:lnTo>
                      <a:lnTo>
                        <a:pt x="32" y="0"/>
                      </a:lnTo>
                      <a:lnTo>
                        <a:pt x="32" y="0"/>
                      </a:lnTo>
                      <a:lnTo>
                        <a:pt x="38" y="0"/>
                      </a:lnTo>
                      <a:lnTo>
                        <a:pt x="44" y="2"/>
                      </a:lnTo>
                      <a:lnTo>
                        <a:pt x="54" y="10"/>
                      </a:lnTo>
                      <a:lnTo>
                        <a:pt x="60" y="20"/>
                      </a:lnTo>
                      <a:lnTo>
                        <a:pt x="62" y="26"/>
                      </a:lnTo>
                      <a:lnTo>
                        <a:pt x="62" y="32"/>
                      </a:lnTo>
                      <a:lnTo>
                        <a:pt x="62" y="32"/>
                      </a:lnTo>
                      <a:lnTo>
                        <a:pt x="62" y="38"/>
                      </a:lnTo>
                      <a:lnTo>
                        <a:pt x="60" y="44"/>
                      </a:lnTo>
                      <a:lnTo>
                        <a:pt x="54" y="54"/>
                      </a:lnTo>
                      <a:lnTo>
                        <a:pt x="44" y="60"/>
                      </a:lnTo>
                      <a:lnTo>
                        <a:pt x="38" y="62"/>
                      </a:lnTo>
                      <a:lnTo>
                        <a:pt x="3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0" name="Freeform 118"/>
                <p:cNvSpPr>
                  <a:spLocks/>
                </p:cNvSpPr>
                <p:nvPr/>
              </p:nvSpPr>
              <p:spPr bwMode="auto">
                <a:xfrm>
                  <a:off x="5329" y="3640"/>
                  <a:ext cx="64" cy="62"/>
                </a:xfrm>
                <a:custGeom>
                  <a:avLst/>
                  <a:gdLst>
                    <a:gd name="T0" fmla="*/ 32 w 64"/>
                    <a:gd name="T1" fmla="*/ 0 h 62"/>
                    <a:gd name="T2" fmla="*/ 32 w 64"/>
                    <a:gd name="T3" fmla="*/ 0 h 62"/>
                    <a:gd name="T4" fmla="*/ 38 w 64"/>
                    <a:gd name="T5" fmla="*/ 0 h 62"/>
                    <a:gd name="T6" fmla="*/ 44 w 64"/>
                    <a:gd name="T7" fmla="*/ 2 h 62"/>
                    <a:gd name="T8" fmla="*/ 54 w 64"/>
                    <a:gd name="T9" fmla="*/ 8 h 62"/>
                    <a:gd name="T10" fmla="*/ 60 w 64"/>
                    <a:gd name="T11" fmla="*/ 18 h 62"/>
                    <a:gd name="T12" fmla="*/ 62 w 64"/>
                    <a:gd name="T13" fmla="*/ 24 h 62"/>
                    <a:gd name="T14" fmla="*/ 64 w 64"/>
                    <a:gd name="T15" fmla="*/ 30 h 62"/>
                    <a:gd name="T16" fmla="*/ 64 w 64"/>
                    <a:gd name="T17" fmla="*/ 30 h 62"/>
                    <a:gd name="T18" fmla="*/ 62 w 64"/>
                    <a:gd name="T19" fmla="*/ 38 h 62"/>
                    <a:gd name="T20" fmla="*/ 60 w 64"/>
                    <a:gd name="T21" fmla="*/ 44 h 62"/>
                    <a:gd name="T22" fmla="*/ 54 w 64"/>
                    <a:gd name="T23" fmla="*/ 54 h 62"/>
                    <a:gd name="T24" fmla="*/ 44 w 64"/>
                    <a:gd name="T25" fmla="*/ 60 h 62"/>
                    <a:gd name="T26" fmla="*/ 38 w 64"/>
                    <a:gd name="T27" fmla="*/ 62 h 62"/>
                    <a:gd name="T28" fmla="*/ 32 w 64"/>
                    <a:gd name="T29" fmla="*/ 62 h 62"/>
                    <a:gd name="T30" fmla="*/ 32 w 64"/>
                    <a:gd name="T31" fmla="*/ 62 h 62"/>
                    <a:gd name="T32" fmla="*/ 26 w 64"/>
                    <a:gd name="T33" fmla="*/ 62 h 62"/>
                    <a:gd name="T34" fmla="*/ 20 w 64"/>
                    <a:gd name="T35" fmla="*/ 60 h 62"/>
                    <a:gd name="T36" fmla="*/ 10 w 64"/>
                    <a:gd name="T37" fmla="*/ 54 h 62"/>
                    <a:gd name="T38" fmla="*/ 2 w 64"/>
                    <a:gd name="T39" fmla="*/ 44 h 62"/>
                    <a:gd name="T40" fmla="*/ 0 w 64"/>
                    <a:gd name="T41" fmla="*/ 38 h 62"/>
                    <a:gd name="T42" fmla="*/ 0 w 64"/>
                    <a:gd name="T43" fmla="*/ 30 h 62"/>
                    <a:gd name="T44" fmla="*/ 0 w 64"/>
                    <a:gd name="T45" fmla="*/ 30 h 62"/>
                    <a:gd name="T46" fmla="*/ 0 w 64"/>
                    <a:gd name="T47" fmla="*/ 24 h 62"/>
                    <a:gd name="T48" fmla="*/ 2 w 64"/>
                    <a:gd name="T49" fmla="*/ 18 h 62"/>
                    <a:gd name="T50" fmla="*/ 10 w 64"/>
                    <a:gd name="T51" fmla="*/ 8 h 62"/>
                    <a:gd name="T52" fmla="*/ 20 w 64"/>
                    <a:gd name="T53" fmla="*/ 2 h 62"/>
                    <a:gd name="T54" fmla="*/ 26 w 64"/>
                    <a:gd name="T55" fmla="*/ 0 h 62"/>
                    <a:gd name="T56" fmla="*/ 32 w 64"/>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2">
                      <a:moveTo>
                        <a:pt x="32" y="0"/>
                      </a:moveTo>
                      <a:lnTo>
                        <a:pt x="32" y="0"/>
                      </a:lnTo>
                      <a:lnTo>
                        <a:pt x="38" y="0"/>
                      </a:lnTo>
                      <a:lnTo>
                        <a:pt x="44" y="2"/>
                      </a:lnTo>
                      <a:lnTo>
                        <a:pt x="54" y="8"/>
                      </a:lnTo>
                      <a:lnTo>
                        <a:pt x="60" y="18"/>
                      </a:lnTo>
                      <a:lnTo>
                        <a:pt x="62" y="24"/>
                      </a:lnTo>
                      <a:lnTo>
                        <a:pt x="64" y="30"/>
                      </a:lnTo>
                      <a:lnTo>
                        <a:pt x="64" y="30"/>
                      </a:lnTo>
                      <a:lnTo>
                        <a:pt x="62" y="38"/>
                      </a:lnTo>
                      <a:lnTo>
                        <a:pt x="60" y="44"/>
                      </a:lnTo>
                      <a:lnTo>
                        <a:pt x="54" y="54"/>
                      </a:lnTo>
                      <a:lnTo>
                        <a:pt x="44" y="60"/>
                      </a:lnTo>
                      <a:lnTo>
                        <a:pt x="38" y="62"/>
                      </a:lnTo>
                      <a:lnTo>
                        <a:pt x="32" y="62"/>
                      </a:lnTo>
                      <a:lnTo>
                        <a:pt x="32" y="62"/>
                      </a:lnTo>
                      <a:lnTo>
                        <a:pt x="26" y="62"/>
                      </a:lnTo>
                      <a:lnTo>
                        <a:pt x="20" y="60"/>
                      </a:lnTo>
                      <a:lnTo>
                        <a:pt x="10" y="54"/>
                      </a:lnTo>
                      <a:lnTo>
                        <a:pt x="2" y="44"/>
                      </a:lnTo>
                      <a:lnTo>
                        <a:pt x="0" y="38"/>
                      </a:lnTo>
                      <a:lnTo>
                        <a:pt x="0" y="30"/>
                      </a:lnTo>
                      <a:lnTo>
                        <a:pt x="0" y="30"/>
                      </a:lnTo>
                      <a:lnTo>
                        <a:pt x="0" y="24"/>
                      </a:lnTo>
                      <a:lnTo>
                        <a:pt x="2" y="18"/>
                      </a:lnTo>
                      <a:lnTo>
                        <a:pt x="10" y="8"/>
                      </a:lnTo>
                      <a:lnTo>
                        <a:pt x="20" y="2"/>
                      </a:lnTo>
                      <a:lnTo>
                        <a:pt x="26" y="0"/>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1" name="Freeform 119"/>
                <p:cNvSpPr>
                  <a:spLocks/>
                </p:cNvSpPr>
                <p:nvPr/>
              </p:nvSpPr>
              <p:spPr bwMode="auto">
                <a:xfrm>
                  <a:off x="5329" y="3884"/>
                  <a:ext cx="64" cy="64"/>
                </a:xfrm>
                <a:custGeom>
                  <a:avLst/>
                  <a:gdLst>
                    <a:gd name="T0" fmla="*/ 32 w 64"/>
                    <a:gd name="T1" fmla="*/ 64 h 64"/>
                    <a:gd name="T2" fmla="*/ 32 w 64"/>
                    <a:gd name="T3" fmla="*/ 64 h 64"/>
                    <a:gd name="T4" fmla="*/ 26 w 64"/>
                    <a:gd name="T5" fmla="*/ 64 h 64"/>
                    <a:gd name="T6" fmla="*/ 20 w 64"/>
                    <a:gd name="T7" fmla="*/ 62 h 64"/>
                    <a:gd name="T8" fmla="*/ 10 w 64"/>
                    <a:gd name="T9" fmla="*/ 54 h 64"/>
                    <a:gd name="T10" fmla="*/ 2 w 64"/>
                    <a:gd name="T11" fmla="*/ 44 h 64"/>
                    <a:gd name="T12" fmla="*/ 0 w 64"/>
                    <a:gd name="T13" fmla="*/ 38 h 64"/>
                    <a:gd name="T14" fmla="*/ 0 w 64"/>
                    <a:gd name="T15" fmla="*/ 32 h 64"/>
                    <a:gd name="T16" fmla="*/ 0 w 64"/>
                    <a:gd name="T17" fmla="*/ 32 h 64"/>
                    <a:gd name="T18" fmla="*/ 0 w 64"/>
                    <a:gd name="T19" fmla="*/ 26 h 64"/>
                    <a:gd name="T20" fmla="*/ 2 w 64"/>
                    <a:gd name="T21" fmla="*/ 20 h 64"/>
                    <a:gd name="T22" fmla="*/ 10 w 64"/>
                    <a:gd name="T23" fmla="*/ 10 h 64"/>
                    <a:gd name="T24" fmla="*/ 20 w 64"/>
                    <a:gd name="T25" fmla="*/ 2 h 64"/>
                    <a:gd name="T26" fmla="*/ 26 w 64"/>
                    <a:gd name="T27" fmla="*/ 2 h 64"/>
                    <a:gd name="T28" fmla="*/ 32 w 64"/>
                    <a:gd name="T29" fmla="*/ 0 h 64"/>
                    <a:gd name="T30" fmla="*/ 32 w 64"/>
                    <a:gd name="T31" fmla="*/ 0 h 64"/>
                    <a:gd name="T32" fmla="*/ 38 w 64"/>
                    <a:gd name="T33" fmla="*/ 2 h 64"/>
                    <a:gd name="T34" fmla="*/ 44 w 64"/>
                    <a:gd name="T35" fmla="*/ 2 h 64"/>
                    <a:gd name="T36" fmla="*/ 54 w 64"/>
                    <a:gd name="T37" fmla="*/ 10 h 64"/>
                    <a:gd name="T38" fmla="*/ 60 w 64"/>
                    <a:gd name="T39" fmla="*/ 20 h 64"/>
                    <a:gd name="T40" fmla="*/ 62 w 64"/>
                    <a:gd name="T41" fmla="*/ 26 h 64"/>
                    <a:gd name="T42" fmla="*/ 64 w 64"/>
                    <a:gd name="T43" fmla="*/ 32 h 64"/>
                    <a:gd name="T44" fmla="*/ 64 w 64"/>
                    <a:gd name="T45" fmla="*/ 32 h 64"/>
                    <a:gd name="T46" fmla="*/ 62 w 64"/>
                    <a:gd name="T47" fmla="*/ 38 h 64"/>
                    <a:gd name="T48" fmla="*/ 60 w 64"/>
                    <a:gd name="T49" fmla="*/ 44 h 64"/>
                    <a:gd name="T50" fmla="*/ 54 w 64"/>
                    <a:gd name="T51" fmla="*/ 54 h 64"/>
                    <a:gd name="T52" fmla="*/ 44 w 64"/>
                    <a:gd name="T53" fmla="*/ 62 h 64"/>
                    <a:gd name="T54" fmla="*/ 38 w 64"/>
                    <a:gd name="T55" fmla="*/ 64 h 64"/>
                    <a:gd name="T56" fmla="*/ 32 w 64"/>
                    <a:gd name="T5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4">
                      <a:moveTo>
                        <a:pt x="32" y="64"/>
                      </a:move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2"/>
                      </a:lnTo>
                      <a:lnTo>
                        <a:pt x="32" y="0"/>
                      </a:lnTo>
                      <a:lnTo>
                        <a:pt x="32" y="0"/>
                      </a:lnTo>
                      <a:lnTo>
                        <a:pt x="38" y="2"/>
                      </a:lnTo>
                      <a:lnTo>
                        <a:pt x="44" y="2"/>
                      </a:lnTo>
                      <a:lnTo>
                        <a:pt x="54" y="10"/>
                      </a:lnTo>
                      <a:lnTo>
                        <a:pt x="60" y="20"/>
                      </a:lnTo>
                      <a:lnTo>
                        <a:pt x="62" y="26"/>
                      </a:lnTo>
                      <a:lnTo>
                        <a:pt x="64" y="32"/>
                      </a:lnTo>
                      <a:lnTo>
                        <a:pt x="64" y="32"/>
                      </a:lnTo>
                      <a:lnTo>
                        <a:pt x="62" y="38"/>
                      </a:lnTo>
                      <a:lnTo>
                        <a:pt x="60" y="44"/>
                      </a:lnTo>
                      <a:lnTo>
                        <a:pt x="54" y="54"/>
                      </a:lnTo>
                      <a:lnTo>
                        <a:pt x="44" y="62"/>
                      </a:lnTo>
                      <a:lnTo>
                        <a:pt x="38" y="64"/>
                      </a:lnTo>
                      <a:lnTo>
                        <a:pt x="3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2" name="Freeform 120"/>
                <p:cNvSpPr>
                  <a:spLocks/>
                </p:cNvSpPr>
                <p:nvPr/>
              </p:nvSpPr>
              <p:spPr bwMode="auto">
                <a:xfrm>
                  <a:off x="5317" y="3750"/>
                  <a:ext cx="88" cy="88"/>
                </a:xfrm>
                <a:custGeom>
                  <a:avLst/>
                  <a:gdLst>
                    <a:gd name="T0" fmla="*/ 44 w 88"/>
                    <a:gd name="T1" fmla="*/ 88 h 88"/>
                    <a:gd name="T2" fmla="*/ 44 w 88"/>
                    <a:gd name="T3" fmla="*/ 88 h 88"/>
                    <a:gd name="T4" fmla="*/ 34 w 88"/>
                    <a:gd name="T5" fmla="*/ 86 h 88"/>
                    <a:gd name="T6" fmla="*/ 26 w 88"/>
                    <a:gd name="T7" fmla="*/ 84 h 88"/>
                    <a:gd name="T8" fmla="*/ 20 w 88"/>
                    <a:gd name="T9" fmla="*/ 80 h 88"/>
                    <a:gd name="T10" fmla="*/ 12 w 88"/>
                    <a:gd name="T11" fmla="*/ 74 h 88"/>
                    <a:gd name="T12" fmla="*/ 8 w 88"/>
                    <a:gd name="T13" fmla="*/ 68 h 88"/>
                    <a:gd name="T14" fmla="*/ 4 w 88"/>
                    <a:gd name="T15" fmla="*/ 60 h 88"/>
                    <a:gd name="T16" fmla="*/ 2 w 88"/>
                    <a:gd name="T17" fmla="*/ 52 h 88"/>
                    <a:gd name="T18" fmla="*/ 0 w 88"/>
                    <a:gd name="T19" fmla="*/ 44 h 88"/>
                    <a:gd name="T20" fmla="*/ 0 w 88"/>
                    <a:gd name="T21" fmla="*/ 44 h 88"/>
                    <a:gd name="T22" fmla="*/ 2 w 88"/>
                    <a:gd name="T23" fmla="*/ 34 h 88"/>
                    <a:gd name="T24" fmla="*/ 4 w 88"/>
                    <a:gd name="T25" fmla="*/ 26 h 88"/>
                    <a:gd name="T26" fmla="*/ 8 w 88"/>
                    <a:gd name="T27" fmla="*/ 20 h 88"/>
                    <a:gd name="T28" fmla="*/ 12 w 88"/>
                    <a:gd name="T29" fmla="*/ 12 h 88"/>
                    <a:gd name="T30" fmla="*/ 20 w 88"/>
                    <a:gd name="T31" fmla="*/ 8 h 88"/>
                    <a:gd name="T32" fmla="*/ 26 w 88"/>
                    <a:gd name="T33" fmla="*/ 4 h 88"/>
                    <a:gd name="T34" fmla="*/ 34 w 88"/>
                    <a:gd name="T35" fmla="*/ 0 h 88"/>
                    <a:gd name="T36" fmla="*/ 44 w 88"/>
                    <a:gd name="T37" fmla="*/ 0 h 88"/>
                    <a:gd name="T38" fmla="*/ 44 w 88"/>
                    <a:gd name="T39" fmla="*/ 0 h 88"/>
                    <a:gd name="T40" fmla="*/ 52 w 88"/>
                    <a:gd name="T41" fmla="*/ 0 h 88"/>
                    <a:gd name="T42" fmla="*/ 60 w 88"/>
                    <a:gd name="T43" fmla="*/ 4 h 88"/>
                    <a:gd name="T44" fmla="*/ 68 w 88"/>
                    <a:gd name="T45" fmla="*/ 8 h 88"/>
                    <a:gd name="T46" fmla="*/ 74 w 88"/>
                    <a:gd name="T47" fmla="*/ 12 h 88"/>
                    <a:gd name="T48" fmla="*/ 80 w 88"/>
                    <a:gd name="T49" fmla="*/ 20 h 88"/>
                    <a:gd name="T50" fmla="*/ 84 w 88"/>
                    <a:gd name="T51" fmla="*/ 26 h 88"/>
                    <a:gd name="T52" fmla="*/ 86 w 88"/>
                    <a:gd name="T53" fmla="*/ 34 h 88"/>
                    <a:gd name="T54" fmla="*/ 88 w 88"/>
                    <a:gd name="T55" fmla="*/ 44 h 88"/>
                    <a:gd name="T56" fmla="*/ 88 w 88"/>
                    <a:gd name="T57" fmla="*/ 44 h 88"/>
                    <a:gd name="T58" fmla="*/ 86 w 88"/>
                    <a:gd name="T59" fmla="*/ 52 h 88"/>
                    <a:gd name="T60" fmla="*/ 84 w 88"/>
                    <a:gd name="T61" fmla="*/ 60 h 88"/>
                    <a:gd name="T62" fmla="*/ 80 w 88"/>
                    <a:gd name="T63" fmla="*/ 68 h 88"/>
                    <a:gd name="T64" fmla="*/ 74 w 88"/>
                    <a:gd name="T65" fmla="*/ 74 h 88"/>
                    <a:gd name="T66" fmla="*/ 68 w 88"/>
                    <a:gd name="T67" fmla="*/ 80 h 88"/>
                    <a:gd name="T68" fmla="*/ 60 w 88"/>
                    <a:gd name="T69" fmla="*/ 84 h 88"/>
                    <a:gd name="T70" fmla="*/ 52 w 88"/>
                    <a:gd name="T71" fmla="*/ 86 h 88"/>
                    <a:gd name="T72" fmla="*/ 44 w 88"/>
                    <a:gd name="T7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88">
                      <a:moveTo>
                        <a:pt x="44" y="88"/>
                      </a:moveTo>
                      <a:lnTo>
                        <a:pt x="44" y="88"/>
                      </a:lnTo>
                      <a:lnTo>
                        <a:pt x="34" y="86"/>
                      </a:lnTo>
                      <a:lnTo>
                        <a:pt x="26" y="84"/>
                      </a:lnTo>
                      <a:lnTo>
                        <a:pt x="20" y="80"/>
                      </a:lnTo>
                      <a:lnTo>
                        <a:pt x="12" y="74"/>
                      </a:lnTo>
                      <a:lnTo>
                        <a:pt x="8" y="68"/>
                      </a:lnTo>
                      <a:lnTo>
                        <a:pt x="4" y="60"/>
                      </a:lnTo>
                      <a:lnTo>
                        <a:pt x="2" y="52"/>
                      </a:lnTo>
                      <a:lnTo>
                        <a:pt x="0" y="44"/>
                      </a:lnTo>
                      <a:lnTo>
                        <a:pt x="0" y="44"/>
                      </a:lnTo>
                      <a:lnTo>
                        <a:pt x="2" y="34"/>
                      </a:lnTo>
                      <a:lnTo>
                        <a:pt x="4" y="26"/>
                      </a:lnTo>
                      <a:lnTo>
                        <a:pt x="8" y="20"/>
                      </a:lnTo>
                      <a:lnTo>
                        <a:pt x="12" y="12"/>
                      </a:lnTo>
                      <a:lnTo>
                        <a:pt x="20" y="8"/>
                      </a:lnTo>
                      <a:lnTo>
                        <a:pt x="26" y="4"/>
                      </a:lnTo>
                      <a:lnTo>
                        <a:pt x="34" y="0"/>
                      </a:lnTo>
                      <a:lnTo>
                        <a:pt x="44" y="0"/>
                      </a:lnTo>
                      <a:lnTo>
                        <a:pt x="44" y="0"/>
                      </a:lnTo>
                      <a:lnTo>
                        <a:pt x="52" y="0"/>
                      </a:lnTo>
                      <a:lnTo>
                        <a:pt x="60" y="4"/>
                      </a:lnTo>
                      <a:lnTo>
                        <a:pt x="68" y="8"/>
                      </a:lnTo>
                      <a:lnTo>
                        <a:pt x="74" y="12"/>
                      </a:lnTo>
                      <a:lnTo>
                        <a:pt x="80" y="20"/>
                      </a:lnTo>
                      <a:lnTo>
                        <a:pt x="84" y="26"/>
                      </a:lnTo>
                      <a:lnTo>
                        <a:pt x="86" y="34"/>
                      </a:lnTo>
                      <a:lnTo>
                        <a:pt x="88" y="44"/>
                      </a:lnTo>
                      <a:lnTo>
                        <a:pt x="88" y="44"/>
                      </a:lnTo>
                      <a:lnTo>
                        <a:pt x="86" y="52"/>
                      </a:lnTo>
                      <a:lnTo>
                        <a:pt x="84" y="60"/>
                      </a:lnTo>
                      <a:lnTo>
                        <a:pt x="80" y="68"/>
                      </a:lnTo>
                      <a:lnTo>
                        <a:pt x="74" y="74"/>
                      </a:lnTo>
                      <a:lnTo>
                        <a:pt x="68" y="80"/>
                      </a:lnTo>
                      <a:lnTo>
                        <a:pt x="60" y="84"/>
                      </a:lnTo>
                      <a:lnTo>
                        <a:pt x="52" y="86"/>
                      </a:lnTo>
                      <a:lnTo>
                        <a:pt x="44"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3" name="Freeform 121"/>
                <p:cNvSpPr>
                  <a:spLocks/>
                </p:cNvSpPr>
                <p:nvPr/>
              </p:nvSpPr>
              <p:spPr bwMode="auto">
                <a:xfrm>
                  <a:off x="5451" y="3762"/>
                  <a:ext cx="64" cy="64"/>
                </a:xfrm>
                <a:custGeom>
                  <a:avLst/>
                  <a:gdLst>
                    <a:gd name="T0" fmla="*/ 32 w 64"/>
                    <a:gd name="T1" fmla="*/ 64 h 64"/>
                    <a:gd name="T2" fmla="*/ 32 w 64"/>
                    <a:gd name="T3" fmla="*/ 64 h 64"/>
                    <a:gd name="T4" fmla="*/ 26 w 64"/>
                    <a:gd name="T5" fmla="*/ 62 h 64"/>
                    <a:gd name="T6" fmla="*/ 20 w 64"/>
                    <a:gd name="T7" fmla="*/ 60 h 64"/>
                    <a:gd name="T8" fmla="*/ 10 w 64"/>
                    <a:gd name="T9" fmla="*/ 54 h 64"/>
                    <a:gd name="T10" fmla="*/ 4 w 64"/>
                    <a:gd name="T11" fmla="*/ 44 h 64"/>
                    <a:gd name="T12" fmla="*/ 2 w 64"/>
                    <a:gd name="T13" fmla="*/ 38 h 64"/>
                    <a:gd name="T14" fmla="*/ 0 w 64"/>
                    <a:gd name="T15" fmla="*/ 32 h 64"/>
                    <a:gd name="T16" fmla="*/ 0 w 64"/>
                    <a:gd name="T17" fmla="*/ 32 h 64"/>
                    <a:gd name="T18" fmla="*/ 2 w 64"/>
                    <a:gd name="T19" fmla="*/ 26 h 64"/>
                    <a:gd name="T20" fmla="*/ 4 w 64"/>
                    <a:gd name="T21" fmla="*/ 20 h 64"/>
                    <a:gd name="T22" fmla="*/ 10 w 64"/>
                    <a:gd name="T23" fmla="*/ 10 h 64"/>
                    <a:gd name="T24" fmla="*/ 20 w 64"/>
                    <a:gd name="T25" fmla="*/ 2 h 64"/>
                    <a:gd name="T26" fmla="*/ 26 w 64"/>
                    <a:gd name="T27" fmla="*/ 0 h 64"/>
                    <a:gd name="T28" fmla="*/ 32 w 64"/>
                    <a:gd name="T29" fmla="*/ 0 h 64"/>
                    <a:gd name="T30" fmla="*/ 32 w 64"/>
                    <a:gd name="T31" fmla="*/ 0 h 64"/>
                    <a:gd name="T32" fmla="*/ 38 w 64"/>
                    <a:gd name="T33" fmla="*/ 0 h 64"/>
                    <a:gd name="T34" fmla="*/ 44 w 64"/>
                    <a:gd name="T35" fmla="*/ 2 h 64"/>
                    <a:gd name="T36" fmla="*/ 54 w 64"/>
                    <a:gd name="T37" fmla="*/ 10 h 64"/>
                    <a:gd name="T38" fmla="*/ 62 w 64"/>
                    <a:gd name="T39" fmla="*/ 20 h 64"/>
                    <a:gd name="T40" fmla="*/ 62 w 64"/>
                    <a:gd name="T41" fmla="*/ 26 h 64"/>
                    <a:gd name="T42" fmla="*/ 64 w 64"/>
                    <a:gd name="T43" fmla="*/ 32 h 64"/>
                    <a:gd name="T44" fmla="*/ 64 w 64"/>
                    <a:gd name="T45" fmla="*/ 32 h 64"/>
                    <a:gd name="T46" fmla="*/ 62 w 64"/>
                    <a:gd name="T47" fmla="*/ 38 h 64"/>
                    <a:gd name="T48" fmla="*/ 62 w 64"/>
                    <a:gd name="T49" fmla="*/ 44 h 64"/>
                    <a:gd name="T50" fmla="*/ 54 w 64"/>
                    <a:gd name="T51" fmla="*/ 54 h 64"/>
                    <a:gd name="T52" fmla="*/ 44 w 64"/>
                    <a:gd name="T53" fmla="*/ 60 h 64"/>
                    <a:gd name="T54" fmla="*/ 38 w 64"/>
                    <a:gd name="T55" fmla="*/ 62 h 64"/>
                    <a:gd name="T56" fmla="*/ 32 w 64"/>
                    <a:gd name="T5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4">
                      <a:moveTo>
                        <a:pt x="32" y="64"/>
                      </a:moveTo>
                      <a:lnTo>
                        <a:pt x="32" y="64"/>
                      </a:lnTo>
                      <a:lnTo>
                        <a:pt x="26" y="62"/>
                      </a:lnTo>
                      <a:lnTo>
                        <a:pt x="20" y="60"/>
                      </a:lnTo>
                      <a:lnTo>
                        <a:pt x="10" y="54"/>
                      </a:lnTo>
                      <a:lnTo>
                        <a:pt x="4" y="44"/>
                      </a:lnTo>
                      <a:lnTo>
                        <a:pt x="2" y="38"/>
                      </a:lnTo>
                      <a:lnTo>
                        <a:pt x="0" y="32"/>
                      </a:lnTo>
                      <a:lnTo>
                        <a:pt x="0" y="32"/>
                      </a:lnTo>
                      <a:lnTo>
                        <a:pt x="2" y="26"/>
                      </a:lnTo>
                      <a:lnTo>
                        <a:pt x="4" y="20"/>
                      </a:lnTo>
                      <a:lnTo>
                        <a:pt x="10" y="10"/>
                      </a:lnTo>
                      <a:lnTo>
                        <a:pt x="20" y="2"/>
                      </a:lnTo>
                      <a:lnTo>
                        <a:pt x="26" y="0"/>
                      </a:lnTo>
                      <a:lnTo>
                        <a:pt x="32" y="0"/>
                      </a:lnTo>
                      <a:lnTo>
                        <a:pt x="32" y="0"/>
                      </a:lnTo>
                      <a:lnTo>
                        <a:pt x="38" y="0"/>
                      </a:lnTo>
                      <a:lnTo>
                        <a:pt x="44" y="2"/>
                      </a:lnTo>
                      <a:lnTo>
                        <a:pt x="54" y="10"/>
                      </a:lnTo>
                      <a:lnTo>
                        <a:pt x="62" y="20"/>
                      </a:lnTo>
                      <a:lnTo>
                        <a:pt x="62" y="26"/>
                      </a:lnTo>
                      <a:lnTo>
                        <a:pt x="64" y="32"/>
                      </a:lnTo>
                      <a:lnTo>
                        <a:pt x="64" y="32"/>
                      </a:lnTo>
                      <a:lnTo>
                        <a:pt x="62" y="38"/>
                      </a:lnTo>
                      <a:lnTo>
                        <a:pt x="62" y="44"/>
                      </a:lnTo>
                      <a:lnTo>
                        <a:pt x="54" y="54"/>
                      </a:lnTo>
                      <a:lnTo>
                        <a:pt x="44" y="60"/>
                      </a:lnTo>
                      <a:lnTo>
                        <a:pt x="38" y="62"/>
                      </a:lnTo>
                      <a:lnTo>
                        <a:pt x="3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4" name="Freeform 122"/>
                <p:cNvSpPr>
                  <a:spLocks noEditPoints="1"/>
                </p:cNvSpPr>
                <p:nvPr/>
              </p:nvSpPr>
              <p:spPr bwMode="auto">
                <a:xfrm>
                  <a:off x="5279" y="3712"/>
                  <a:ext cx="164" cy="164"/>
                </a:xfrm>
                <a:custGeom>
                  <a:avLst/>
                  <a:gdLst>
                    <a:gd name="T0" fmla="*/ 82 w 164"/>
                    <a:gd name="T1" fmla="*/ 0 h 164"/>
                    <a:gd name="T2" fmla="*/ 50 w 164"/>
                    <a:gd name="T3" fmla="*/ 6 h 164"/>
                    <a:gd name="T4" fmla="*/ 24 w 164"/>
                    <a:gd name="T5" fmla="*/ 24 h 164"/>
                    <a:gd name="T6" fmla="*/ 6 w 164"/>
                    <a:gd name="T7" fmla="*/ 50 h 164"/>
                    <a:gd name="T8" fmla="*/ 0 w 164"/>
                    <a:gd name="T9" fmla="*/ 82 h 164"/>
                    <a:gd name="T10" fmla="*/ 2 w 164"/>
                    <a:gd name="T11" fmla="*/ 98 h 164"/>
                    <a:gd name="T12" fmla="*/ 14 w 164"/>
                    <a:gd name="T13" fmla="*/ 128 h 164"/>
                    <a:gd name="T14" fmla="*/ 36 w 164"/>
                    <a:gd name="T15" fmla="*/ 150 h 164"/>
                    <a:gd name="T16" fmla="*/ 66 w 164"/>
                    <a:gd name="T17" fmla="*/ 162 h 164"/>
                    <a:gd name="T18" fmla="*/ 82 w 164"/>
                    <a:gd name="T19" fmla="*/ 164 h 164"/>
                    <a:gd name="T20" fmla="*/ 114 w 164"/>
                    <a:gd name="T21" fmla="*/ 158 h 164"/>
                    <a:gd name="T22" fmla="*/ 140 w 164"/>
                    <a:gd name="T23" fmla="*/ 140 h 164"/>
                    <a:gd name="T24" fmla="*/ 158 w 164"/>
                    <a:gd name="T25" fmla="*/ 114 h 164"/>
                    <a:gd name="T26" fmla="*/ 164 w 164"/>
                    <a:gd name="T27" fmla="*/ 82 h 164"/>
                    <a:gd name="T28" fmla="*/ 162 w 164"/>
                    <a:gd name="T29" fmla="*/ 64 h 164"/>
                    <a:gd name="T30" fmla="*/ 150 w 164"/>
                    <a:gd name="T31" fmla="*/ 36 h 164"/>
                    <a:gd name="T32" fmla="*/ 128 w 164"/>
                    <a:gd name="T33" fmla="*/ 14 h 164"/>
                    <a:gd name="T34" fmla="*/ 98 w 164"/>
                    <a:gd name="T35" fmla="*/ 0 h 164"/>
                    <a:gd name="T36" fmla="*/ 82 w 164"/>
                    <a:gd name="T37" fmla="*/ 122 h 164"/>
                    <a:gd name="T38" fmla="*/ 74 w 164"/>
                    <a:gd name="T39" fmla="*/ 122 h 164"/>
                    <a:gd name="T40" fmla="*/ 58 w 164"/>
                    <a:gd name="T41" fmla="*/ 116 h 164"/>
                    <a:gd name="T42" fmla="*/ 48 w 164"/>
                    <a:gd name="T43" fmla="*/ 104 h 164"/>
                    <a:gd name="T44" fmla="*/ 42 w 164"/>
                    <a:gd name="T45" fmla="*/ 90 h 164"/>
                    <a:gd name="T46" fmla="*/ 40 w 164"/>
                    <a:gd name="T47" fmla="*/ 82 h 164"/>
                    <a:gd name="T48" fmla="*/ 44 w 164"/>
                    <a:gd name="T49" fmla="*/ 66 h 164"/>
                    <a:gd name="T50" fmla="*/ 52 w 164"/>
                    <a:gd name="T51" fmla="*/ 52 h 164"/>
                    <a:gd name="T52" fmla="*/ 66 w 164"/>
                    <a:gd name="T53" fmla="*/ 44 h 164"/>
                    <a:gd name="T54" fmla="*/ 82 w 164"/>
                    <a:gd name="T55" fmla="*/ 40 h 164"/>
                    <a:gd name="T56" fmla="*/ 90 w 164"/>
                    <a:gd name="T57" fmla="*/ 42 h 164"/>
                    <a:gd name="T58" fmla="*/ 104 w 164"/>
                    <a:gd name="T59" fmla="*/ 48 h 164"/>
                    <a:gd name="T60" fmla="*/ 116 w 164"/>
                    <a:gd name="T61" fmla="*/ 58 h 164"/>
                    <a:gd name="T62" fmla="*/ 122 w 164"/>
                    <a:gd name="T63" fmla="*/ 74 h 164"/>
                    <a:gd name="T64" fmla="*/ 122 w 164"/>
                    <a:gd name="T65" fmla="*/ 82 h 164"/>
                    <a:gd name="T66" fmla="*/ 120 w 164"/>
                    <a:gd name="T67" fmla="*/ 98 h 164"/>
                    <a:gd name="T68" fmla="*/ 110 w 164"/>
                    <a:gd name="T69" fmla="*/ 110 h 164"/>
                    <a:gd name="T70" fmla="*/ 98 w 164"/>
                    <a:gd name="T71" fmla="*/ 120 h 164"/>
                    <a:gd name="T72" fmla="*/ 82 w 164"/>
                    <a:gd name="T73"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4" h="164">
                      <a:moveTo>
                        <a:pt x="82" y="0"/>
                      </a:moveTo>
                      <a:lnTo>
                        <a:pt x="82" y="0"/>
                      </a:lnTo>
                      <a:lnTo>
                        <a:pt x="66" y="0"/>
                      </a:lnTo>
                      <a:lnTo>
                        <a:pt x="50" y="6"/>
                      </a:lnTo>
                      <a:lnTo>
                        <a:pt x="36" y="14"/>
                      </a:lnTo>
                      <a:lnTo>
                        <a:pt x="24" y="24"/>
                      </a:lnTo>
                      <a:lnTo>
                        <a:pt x="14" y="36"/>
                      </a:lnTo>
                      <a:lnTo>
                        <a:pt x="6" y="50"/>
                      </a:lnTo>
                      <a:lnTo>
                        <a:pt x="2" y="64"/>
                      </a:lnTo>
                      <a:lnTo>
                        <a:pt x="0" y="82"/>
                      </a:lnTo>
                      <a:lnTo>
                        <a:pt x="0" y="82"/>
                      </a:lnTo>
                      <a:lnTo>
                        <a:pt x="2" y="98"/>
                      </a:lnTo>
                      <a:lnTo>
                        <a:pt x="6" y="114"/>
                      </a:lnTo>
                      <a:lnTo>
                        <a:pt x="14" y="128"/>
                      </a:lnTo>
                      <a:lnTo>
                        <a:pt x="24" y="140"/>
                      </a:lnTo>
                      <a:lnTo>
                        <a:pt x="36" y="150"/>
                      </a:lnTo>
                      <a:lnTo>
                        <a:pt x="50" y="158"/>
                      </a:lnTo>
                      <a:lnTo>
                        <a:pt x="66" y="162"/>
                      </a:lnTo>
                      <a:lnTo>
                        <a:pt x="82" y="164"/>
                      </a:lnTo>
                      <a:lnTo>
                        <a:pt x="82" y="164"/>
                      </a:lnTo>
                      <a:lnTo>
                        <a:pt x="98" y="162"/>
                      </a:lnTo>
                      <a:lnTo>
                        <a:pt x="114" y="158"/>
                      </a:lnTo>
                      <a:lnTo>
                        <a:pt x="128" y="150"/>
                      </a:lnTo>
                      <a:lnTo>
                        <a:pt x="140" y="140"/>
                      </a:lnTo>
                      <a:lnTo>
                        <a:pt x="150" y="128"/>
                      </a:lnTo>
                      <a:lnTo>
                        <a:pt x="158" y="114"/>
                      </a:lnTo>
                      <a:lnTo>
                        <a:pt x="162" y="98"/>
                      </a:lnTo>
                      <a:lnTo>
                        <a:pt x="164" y="82"/>
                      </a:lnTo>
                      <a:lnTo>
                        <a:pt x="164" y="82"/>
                      </a:lnTo>
                      <a:lnTo>
                        <a:pt x="162" y="64"/>
                      </a:lnTo>
                      <a:lnTo>
                        <a:pt x="158" y="50"/>
                      </a:lnTo>
                      <a:lnTo>
                        <a:pt x="150" y="36"/>
                      </a:lnTo>
                      <a:lnTo>
                        <a:pt x="140" y="24"/>
                      </a:lnTo>
                      <a:lnTo>
                        <a:pt x="128" y="14"/>
                      </a:lnTo>
                      <a:lnTo>
                        <a:pt x="114" y="6"/>
                      </a:lnTo>
                      <a:lnTo>
                        <a:pt x="98" y="0"/>
                      </a:lnTo>
                      <a:lnTo>
                        <a:pt x="82" y="0"/>
                      </a:lnTo>
                      <a:close/>
                      <a:moveTo>
                        <a:pt x="82" y="122"/>
                      </a:moveTo>
                      <a:lnTo>
                        <a:pt x="82" y="122"/>
                      </a:lnTo>
                      <a:lnTo>
                        <a:pt x="74" y="122"/>
                      </a:lnTo>
                      <a:lnTo>
                        <a:pt x="66" y="120"/>
                      </a:lnTo>
                      <a:lnTo>
                        <a:pt x="58" y="116"/>
                      </a:lnTo>
                      <a:lnTo>
                        <a:pt x="52" y="110"/>
                      </a:lnTo>
                      <a:lnTo>
                        <a:pt x="48" y="104"/>
                      </a:lnTo>
                      <a:lnTo>
                        <a:pt x="44" y="98"/>
                      </a:lnTo>
                      <a:lnTo>
                        <a:pt x="42" y="90"/>
                      </a:lnTo>
                      <a:lnTo>
                        <a:pt x="40" y="82"/>
                      </a:lnTo>
                      <a:lnTo>
                        <a:pt x="40" y="82"/>
                      </a:lnTo>
                      <a:lnTo>
                        <a:pt x="42" y="74"/>
                      </a:lnTo>
                      <a:lnTo>
                        <a:pt x="44" y="66"/>
                      </a:lnTo>
                      <a:lnTo>
                        <a:pt x="48" y="58"/>
                      </a:lnTo>
                      <a:lnTo>
                        <a:pt x="52" y="52"/>
                      </a:lnTo>
                      <a:lnTo>
                        <a:pt x="58" y="48"/>
                      </a:lnTo>
                      <a:lnTo>
                        <a:pt x="66" y="44"/>
                      </a:lnTo>
                      <a:lnTo>
                        <a:pt x="74" y="42"/>
                      </a:lnTo>
                      <a:lnTo>
                        <a:pt x="82" y="40"/>
                      </a:lnTo>
                      <a:lnTo>
                        <a:pt x="82" y="40"/>
                      </a:lnTo>
                      <a:lnTo>
                        <a:pt x="90" y="42"/>
                      </a:lnTo>
                      <a:lnTo>
                        <a:pt x="98" y="44"/>
                      </a:lnTo>
                      <a:lnTo>
                        <a:pt x="104" y="48"/>
                      </a:lnTo>
                      <a:lnTo>
                        <a:pt x="110" y="52"/>
                      </a:lnTo>
                      <a:lnTo>
                        <a:pt x="116" y="58"/>
                      </a:lnTo>
                      <a:lnTo>
                        <a:pt x="120" y="66"/>
                      </a:lnTo>
                      <a:lnTo>
                        <a:pt x="122" y="74"/>
                      </a:lnTo>
                      <a:lnTo>
                        <a:pt x="122" y="82"/>
                      </a:lnTo>
                      <a:lnTo>
                        <a:pt x="122" y="82"/>
                      </a:lnTo>
                      <a:lnTo>
                        <a:pt x="122" y="90"/>
                      </a:lnTo>
                      <a:lnTo>
                        <a:pt x="120" y="98"/>
                      </a:lnTo>
                      <a:lnTo>
                        <a:pt x="116" y="104"/>
                      </a:lnTo>
                      <a:lnTo>
                        <a:pt x="110" y="110"/>
                      </a:lnTo>
                      <a:lnTo>
                        <a:pt x="104" y="116"/>
                      </a:lnTo>
                      <a:lnTo>
                        <a:pt x="98" y="120"/>
                      </a:lnTo>
                      <a:lnTo>
                        <a:pt x="90" y="122"/>
                      </a:lnTo>
                      <a:lnTo>
                        <a:pt x="82" y="122"/>
                      </a:lnTo>
                      <a:close/>
                    </a:path>
                  </a:pathLst>
                </a:custGeom>
                <a:solidFill>
                  <a:srgbClr val="DDDD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5" name="Freeform 123"/>
                <p:cNvSpPr>
                  <a:spLocks/>
                </p:cNvSpPr>
                <p:nvPr/>
              </p:nvSpPr>
              <p:spPr bwMode="auto">
                <a:xfrm>
                  <a:off x="5279" y="3712"/>
                  <a:ext cx="164" cy="164"/>
                </a:xfrm>
                <a:custGeom>
                  <a:avLst/>
                  <a:gdLst>
                    <a:gd name="T0" fmla="*/ 82 w 164"/>
                    <a:gd name="T1" fmla="*/ 0 h 164"/>
                    <a:gd name="T2" fmla="*/ 82 w 164"/>
                    <a:gd name="T3" fmla="*/ 0 h 164"/>
                    <a:gd name="T4" fmla="*/ 66 w 164"/>
                    <a:gd name="T5" fmla="*/ 0 h 164"/>
                    <a:gd name="T6" fmla="*/ 50 w 164"/>
                    <a:gd name="T7" fmla="*/ 6 h 164"/>
                    <a:gd name="T8" fmla="*/ 36 w 164"/>
                    <a:gd name="T9" fmla="*/ 14 h 164"/>
                    <a:gd name="T10" fmla="*/ 24 w 164"/>
                    <a:gd name="T11" fmla="*/ 24 h 164"/>
                    <a:gd name="T12" fmla="*/ 14 w 164"/>
                    <a:gd name="T13" fmla="*/ 36 h 164"/>
                    <a:gd name="T14" fmla="*/ 6 w 164"/>
                    <a:gd name="T15" fmla="*/ 50 h 164"/>
                    <a:gd name="T16" fmla="*/ 2 w 164"/>
                    <a:gd name="T17" fmla="*/ 64 h 164"/>
                    <a:gd name="T18" fmla="*/ 0 w 164"/>
                    <a:gd name="T19" fmla="*/ 82 h 164"/>
                    <a:gd name="T20" fmla="*/ 0 w 164"/>
                    <a:gd name="T21" fmla="*/ 82 h 164"/>
                    <a:gd name="T22" fmla="*/ 2 w 164"/>
                    <a:gd name="T23" fmla="*/ 98 h 164"/>
                    <a:gd name="T24" fmla="*/ 6 w 164"/>
                    <a:gd name="T25" fmla="*/ 114 h 164"/>
                    <a:gd name="T26" fmla="*/ 14 w 164"/>
                    <a:gd name="T27" fmla="*/ 128 h 164"/>
                    <a:gd name="T28" fmla="*/ 24 w 164"/>
                    <a:gd name="T29" fmla="*/ 140 h 164"/>
                    <a:gd name="T30" fmla="*/ 36 w 164"/>
                    <a:gd name="T31" fmla="*/ 150 h 164"/>
                    <a:gd name="T32" fmla="*/ 50 w 164"/>
                    <a:gd name="T33" fmla="*/ 158 h 164"/>
                    <a:gd name="T34" fmla="*/ 66 w 164"/>
                    <a:gd name="T35" fmla="*/ 162 h 164"/>
                    <a:gd name="T36" fmla="*/ 82 w 164"/>
                    <a:gd name="T37" fmla="*/ 164 h 164"/>
                    <a:gd name="T38" fmla="*/ 82 w 164"/>
                    <a:gd name="T39" fmla="*/ 164 h 164"/>
                    <a:gd name="T40" fmla="*/ 98 w 164"/>
                    <a:gd name="T41" fmla="*/ 162 h 164"/>
                    <a:gd name="T42" fmla="*/ 114 w 164"/>
                    <a:gd name="T43" fmla="*/ 158 h 164"/>
                    <a:gd name="T44" fmla="*/ 128 w 164"/>
                    <a:gd name="T45" fmla="*/ 150 h 164"/>
                    <a:gd name="T46" fmla="*/ 140 w 164"/>
                    <a:gd name="T47" fmla="*/ 140 h 164"/>
                    <a:gd name="T48" fmla="*/ 150 w 164"/>
                    <a:gd name="T49" fmla="*/ 128 h 164"/>
                    <a:gd name="T50" fmla="*/ 158 w 164"/>
                    <a:gd name="T51" fmla="*/ 114 h 164"/>
                    <a:gd name="T52" fmla="*/ 162 w 164"/>
                    <a:gd name="T53" fmla="*/ 98 h 164"/>
                    <a:gd name="T54" fmla="*/ 164 w 164"/>
                    <a:gd name="T55" fmla="*/ 82 h 164"/>
                    <a:gd name="T56" fmla="*/ 164 w 164"/>
                    <a:gd name="T57" fmla="*/ 82 h 164"/>
                    <a:gd name="T58" fmla="*/ 162 w 164"/>
                    <a:gd name="T59" fmla="*/ 64 h 164"/>
                    <a:gd name="T60" fmla="*/ 158 w 164"/>
                    <a:gd name="T61" fmla="*/ 50 h 164"/>
                    <a:gd name="T62" fmla="*/ 150 w 164"/>
                    <a:gd name="T63" fmla="*/ 36 h 164"/>
                    <a:gd name="T64" fmla="*/ 140 w 164"/>
                    <a:gd name="T65" fmla="*/ 24 h 164"/>
                    <a:gd name="T66" fmla="*/ 128 w 164"/>
                    <a:gd name="T67" fmla="*/ 14 h 164"/>
                    <a:gd name="T68" fmla="*/ 114 w 164"/>
                    <a:gd name="T69" fmla="*/ 6 h 164"/>
                    <a:gd name="T70" fmla="*/ 98 w 164"/>
                    <a:gd name="T71" fmla="*/ 0 h 164"/>
                    <a:gd name="T72" fmla="*/ 82 w 164"/>
                    <a:gd name="T7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4" h="164">
                      <a:moveTo>
                        <a:pt x="82" y="0"/>
                      </a:moveTo>
                      <a:lnTo>
                        <a:pt x="82" y="0"/>
                      </a:lnTo>
                      <a:lnTo>
                        <a:pt x="66" y="0"/>
                      </a:lnTo>
                      <a:lnTo>
                        <a:pt x="50" y="6"/>
                      </a:lnTo>
                      <a:lnTo>
                        <a:pt x="36" y="14"/>
                      </a:lnTo>
                      <a:lnTo>
                        <a:pt x="24" y="24"/>
                      </a:lnTo>
                      <a:lnTo>
                        <a:pt x="14" y="36"/>
                      </a:lnTo>
                      <a:lnTo>
                        <a:pt x="6" y="50"/>
                      </a:lnTo>
                      <a:lnTo>
                        <a:pt x="2" y="64"/>
                      </a:lnTo>
                      <a:lnTo>
                        <a:pt x="0" y="82"/>
                      </a:lnTo>
                      <a:lnTo>
                        <a:pt x="0" y="82"/>
                      </a:lnTo>
                      <a:lnTo>
                        <a:pt x="2" y="98"/>
                      </a:lnTo>
                      <a:lnTo>
                        <a:pt x="6" y="114"/>
                      </a:lnTo>
                      <a:lnTo>
                        <a:pt x="14" y="128"/>
                      </a:lnTo>
                      <a:lnTo>
                        <a:pt x="24" y="140"/>
                      </a:lnTo>
                      <a:lnTo>
                        <a:pt x="36" y="150"/>
                      </a:lnTo>
                      <a:lnTo>
                        <a:pt x="50" y="158"/>
                      </a:lnTo>
                      <a:lnTo>
                        <a:pt x="66" y="162"/>
                      </a:lnTo>
                      <a:lnTo>
                        <a:pt x="82" y="164"/>
                      </a:lnTo>
                      <a:lnTo>
                        <a:pt x="82" y="164"/>
                      </a:lnTo>
                      <a:lnTo>
                        <a:pt x="98" y="162"/>
                      </a:lnTo>
                      <a:lnTo>
                        <a:pt x="114" y="158"/>
                      </a:lnTo>
                      <a:lnTo>
                        <a:pt x="128" y="150"/>
                      </a:lnTo>
                      <a:lnTo>
                        <a:pt x="140" y="140"/>
                      </a:lnTo>
                      <a:lnTo>
                        <a:pt x="150" y="128"/>
                      </a:lnTo>
                      <a:lnTo>
                        <a:pt x="158" y="114"/>
                      </a:lnTo>
                      <a:lnTo>
                        <a:pt x="162" y="98"/>
                      </a:lnTo>
                      <a:lnTo>
                        <a:pt x="164" y="82"/>
                      </a:lnTo>
                      <a:lnTo>
                        <a:pt x="164" y="82"/>
                      </a:lnTo>
                      <a:lnTo>
                        <a:pt x="162" y="64"/>
                      </a:lnTo>
                      <a:lnTo>
                        <a:pt x="158" y="50"/>
                      </a:lnTo>
                      <a:lnTo>
                        <a:pt x="150" y="36"/>
                      </a:lnTo>
                      <a:lnTo>
                        <a:pt x="140" y="24"/>
                      </a:lnTo>
                      <a:lnTo>
                        <a:pt x="128" y="14"/>
                      </a:lnTo>
                      <a:lnTo>
                        <a:pt x="114" y="6"/>
                      </a:lnTo>
                      <a:lnTo>
                        <a:pt x="98" y="0"/>
                      </a:lnTo>
                      <a:lnTo>
                        <a:pt x="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6" name="Freeform 124"/>
                <p:cNvSpPr>
                  <a:spLocks/>
                </p:cNvSpPr>
                <p:nvPr/>
              </p:nvSpPr>
              <p:spPr bwMode="auto">
                <a:xfrm>
                  <a:off x="5319" y="3752"/>
                  <a:ext cx="82" cy="82"/>
                </a:xfrm>
                <a:custGeom>
                  <a:avLst/>
                  <a:gdLst>
                    <a:gd name="T0" fmla="*/ 42 w 82"/>
                    <a:gd name="T1" fmla="*/ 82 h 82"/>
                    <a:gd name="T2" fmla="*/ 42 w 82"/>
                    <a:gd name="T3" fmla="*/ 82 h 82"/>
                    <a:gd name="T4" fmla="*/ 34 w 82"/>
                    <a:gd name="T5" fmla="*/ 82 h 82"/>
                    <a:gd name="T6" fmla="*/ 26 w 82"/>
                    <a:gd name="T7" fmla="*/ 80 h 82"/>
                    <a:gd name="T8" fmla="*/ 18 w 82"/>
                    <a:gd name="T9" fmla="*/ 76 h 82"/>
                    <a:gd name="T10" fmla="*/ 12 w 82"/>
                    <a:gd name="T11" fmla="*/ 70 h 82"/>
                    <a:gd name="T12" fmla="*/ 8 w 82"/>
                    <a:gd name="T13" fmla="*/ 64 h 82"/>
                    <a:gd name="T14" fmla="*/ 4 w 82"/>
                    <a:gd name="T15" fmla="*/ 58 h 82"/>
                    <a:gd name="T16" fmla="*/ 2 w 82"/>
                    <a:gd name="T17" fmla="*/ 50 h 82"/>
                    <a:gd name="T18" fmla="*/ 0 w 82"/>
                    <a:gd name="T19" fmla="*/ 42 h 82"/>
                    <a:gd name="T20" fmla="*/ 0 w 82"/>
                    <a:gd name="T21" fmla="*/ 42 h 82"/>
                    <a:gd name="T22" fmla="*/ 2 w 82"/>
                    <a:gd name="T23" fmla="*/ 34 h 82"/>
                    <a:gd name="T24" fmla="*/ 4 w 82"/>
                    <a:gd name="T25" fmla="*/ 26 h 82"/>
                    <a:gd name="T26" fmla="*/ 8 w 82"/>
                    <a:gd name="T27" fmla="*/ 18 h 82"/>
                    <a:gd name="T28" fmla="*/ 12 w 82"/>
                    <a:gd name="T29" fmla="*/ 12 h 82"/>
                    <a:gd name="T30" fmla="*/ 18 w 82"/>
                    <a:gd name="T31" fmla="*/ 8 h 82"/>
                    <a:gd name="T32" fmla="*/ 26 w 82"/>
                    <a:gd name="T33" fmla="*/ 4 h 82"/>
                    <a:gd name="T34" fmla="*/ 34 w 82"/>
                    <a:gd name="T35" fmla="*/ 2 h 82"/>
                    <a:gd name="T36" fmla="*/ 42 w 82"/>
                    <a:gd name="T37" fmla="*/ 0 h 82"/>
                    <a:gd name="T38" fmla="*/ 42 w 82"/>
                    <a:gd name="T39" fmla="*/ 0 h 82"/>
                    <a:gd name="T40" fmla="*/ 50 w 82"/>
                    <a:gd name="T41" fmla="*/ 2 h 82"/>
                    <a:gd name="T42" fmla="*/ 58 w 82"/>
                    <a:gd name="T43" fmla="*/ 4 h 82"/>
                    <a:gd name="T44" fmla="*/ 64 w 82"/>
                    <a:gd name="T45" fmla="*/ 8 h 82"/>
                    <a:gd name="T46" fmla="*/ 70 w 82"/>
                    <a:gd name="T47" fmla="*/ 12 h 82"/>
                    <a:gd name="T48" fmla="*/ 76 w 82"/>
                    <a:gd name="T49" fmla="*/ 18 h 82"/>
                    <a:gd name="T50" fmla="*/ 80 w 82"/>
                    <a:gd name="T51" fmla="*/ 26 h 82"/>
                    <a:gd name="T52" fmla="*/ 82 w 82"/>
                    <a:gd name="T53" fmla="*/ 34 h 82"/>
                    <a:gd name="T54" fmla="*/ 82 w 82"/>
                    <a:gd name="T55" fmla="*/ 42 h 82"/>
                    <a:gd name="T56" fmla="*/ 82 w 82"/>
                    <a:gd name="T57" fmla="*/ 42 h 82"/>
                    <a:gd name="T58" fmla="*/ 82 w 82"/>
                    <a:gd name="T59" fmla="*/ 50 h 82"/>
                    <a:gd name="T60" fmla="*/ 80 w 82"/>
                    <a:gd name="T61" fmla="*/ 58 h 82"/>
                    <a:gd name="T62" fmla="*/ 76 w 82"/>
                    <a:gd name="T63" fmla="*/ 64 h 82"/>
                    <a:gd name="T64" fmla="*/ 70 w 82"/>
                    <a:gd name="T65" fmla="*/ 70 h 82"/>
                    <a:gd name="T66" fmla="*/ 64 w 82"/>
                    <a:gd name="T67" fmla="*/ 76 h 82"/>
                    <a:gd name="T68" fmla="*/ 58 w 82"/>
                    <a:gd name="T69" fmla="*/ 80 h 82"/>
                    <a:gd name="T70" fmla="*/ 50 w 82"/>
                    <a:gd name="T71" fmla="*/ 82 h 82"/>
                    <a:gd name="T72" fmla="*/ 42 w 82"/>
                    <a:gd name="T7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42" y="82"/>
                      </a:moveTo>
                      <a:lnTo>
                        <a:pt x="42" y="82"/>
                      </a:lnTo>
                      <a:lnTo>
                        <a:pt x="34" y="82"/>
                      </a:lnTo>
                      <a:lnTo>
                        <a:pt x="26" y="80"/>
                      </a:lnTo>
                      <a:lnTo>
                        <a:pt x="18" y="76"/>
                      </a:lnTo>
                      <a:lnTo>
                        <a:pt x="12" y="70"/>
                      </a:lnTo>
                      <a:lnTo>
                        <a:pt x="8" y="64"/>
                      </a:lnTo>
                      <a:lnTo>
                        <a:pt x="4" y="58"/>
                      </a:lnTo>
                      <a:lnTo>
                        <a:pt x="2" y="50"/>
                      </a:lnTo>
                      <a:lnTo>
                        <a:pt x="0" y="42"/>
                      </a:lnTo>
                      <a:lnTo>
                        <a:pt x="0" y="42"/>
                      </a:lnTo>
                      <a:lnTo>
                        <a:pt x="2" y="34"/>
                      </a:lnTo>
                      <a:lnTo>
                        <a:pt x="4" y="26"/>
                      </a:lnTo>
                      <a:lnTo>
                        <a:pt x="8" y="18"/>
                      </a:lnTo>
                      <a:lnTo>
                        <a:pt x="12" y="12"/>
                      </a:lnTo>
                      <a:lnTo>
                        <a:pt x="18" y="8"/>
                      </a:lnTo>
                      <a:lnTo>
                        <a:pt x="26" y="4"/>
                      </a:lnTo>
                      <a:lnTo>
                        <a:pt x="34" y="2"/>
                      </a:lnTo>
                      <a:lnTo>
                        <a:pt x="42" y="0"/>
                      </a:lnTo>
                      <a:lnTo>
                        <a:pt x="42" y="0"/>
                      </a:lnTo>
                      <a:lnTo>
                        <a:pt x="50" y="2"/>
                      </a:lnTo>
                      <a:lnTo>
                        <a:pt x="58" y="4"/>
                      </a:lnTo>
                      <a:lnTo>
                        <a:pt x="64" y="8"/>
                      </a:lnTo>
                      <a:lnTo>
                        <a:pt x="70" y="12"/>
                      </a:lnTo>
                      <a:lnTo>
                        <a:pt x="76" y="18"/>
                      </a:lnTo>
                      <a:lnTo>
                        <a:pt x="80" y="26"/>
                      </a:lnTo>
                      <a:lnTo>
                        <a:pt x="82" y="34"/>
                      </a:lnTo>
                      <a:lnTo>
                        <a:pt x="82" y="42"/>
                      </a:lnTo>
                      <a:lnTo>
                        <a:pt x="82" y="42"/>
                      </a:lnTo>
                      <a:lnTo>
                        <a:pt x="82" y="50"/>
                      </a:lnTo>
                      <a:lnTo>
                        <a:pt x="80" y="58"/>
                      </a:lnTo>
                      <a:lnTo>
                        <a:pt x="76" y="64"/>
                      </a:lnTo>
                      <a:lnTo>
                        <a:pt x="70" y="70"/>
                      </a:lnTo>
                      <a:lnTo>
                        <a:pt x="64" y="76"/>
                      </a:lnTo>
                      <a:lnTo>
                        <a:pt x="58" y="80"/>
                      </a:lnTo>
                      <a:lnTo>
                        <a:pt x="50" y="82"/>
                      </a:lnTo>
                      <a:lnTo>
                        <a:pt x="42"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7" name="Freeform 125"/>
                <p:cNvSpPr>
                  <a:spLocks/>
                </p:cNvSpPr>
                <p:nvPr/>
              </p:nvSpPr>
              <p:spPr bwMode="auto">
                <a:xfrm>
                  <a:off x="6863" y="3962"/>
                  <a:ext cx="22" cy="40"/>
                </a:xfrm>
                <a:custGeom>
                  <a:avLst/>
                  <a:gdLst>
                    <a:gd name="T0" fmla="*/ 0 w 22"/>
                    <a:gd name="T1" fmla="*/ 0 h 40"/>
                    <a:gd name="T2" fmla="*/ 8 w 22"/>
                    <a:gd name="T3" fmla="*/ 40 h 40"/>
                    <a:gd name="T4" fmla="*/ 8 w 22"/>
                    <a:gd name="T5" fmla="*/ 40 h 40"/>
                    <a:gd name="T6" fmla="*/ 14 w 22"/>
                    <a:gd name="T7" fmla="*/ 36 h 40"/>
                    <a:gd name="T8" fmla="*/ 20 w 22"/>
                    <a:gd name="T9" fmla="*/ 32 h 40"/>
                    <a:gd name="T10" fmla="*/ 22 w 22"/>
                    <a:gd name="T11" fmla="*/ 24 h 40"/>
                    <a:gd name="T12" fmla="*/ 22 w 22"/>
                    <a:gd name="T13" fmla="*/ 18 h 40"/>
                    <a:gd name="T14" fmla="*/ 22 w 22"/>
                    <a:gd name="T15" fmla="*/ 18 h 40"/>
                    <a:gd name="T16" fmla="*/ 18 w 22"/>
                    <a:gd name="T17" fmla="*/ 10 h 40"/>
                    <a:gd name="T18" fmla="*/ 14 w 22"/>
                    <a:gd name="T19" fmla="*/ 4 h 40"/>
                    <a:gd name="T20" fmla="*/ 6 w 22"/>
                    <a:gd name="T21" fmla="*/ 2 h 40"/>
                    <a:gd name="T22" fmla="*/ 0 w 22"/>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0" y="0"/>
                      </a:moveTo>
                      <a:lnTo>
                        <a:pt x="8" y="40"/>
                      </a:lnTo>
                      <a:lnTo>
                        <a:pt x="8" y="40"/>
                      </a:lnTo>
                      <a:lnTo>
                        <a:pt x="14" y="36"/>
                      </a:lnTo>
                      <a:lnTo>
                        <a:pt x="20" y="32"/>
                      </a:lnTo>
                      <a:lnTo>
                        <a:pt x="22" y="24"/>
                      </a:lnTo>
                      <a:lnTo>
                        <a:pt x="22" y="18"/>
                      </a:lnTo>
                      <a:lnTo>
                        <a:pt x="22" y="18"/>
                      </a:lnTo>
                      <a:lnTo>
                        <a:pt x="18" y="10"/>
                      </a:lnTo>
                      <a:lnTo>
                        <a:pt x="14" y="4"/>
                      </a:lnTo>
                      <a:lnTo>
                        <a:pt x="6" y="2"/>
                      </a:lnTo>
                      <a:lnTo>
                        <a:pt x="0"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8" name="Freeform 126"/>
                <p:cNvSpPr>
                  <a:spLocks/>
                </p:cNvSpPr>
                <p:nvPr/>
              </p:nvSpPr>
              <p:spPr bwMode="auto">
                <a:xfrm>
                  <a:off x="6863" y="3962"/>
                  <a:ext cx="22" cy="40"/>
                </a:xfrm>
                <a:custGeom>
                  <a:avLst/>
                  <a:gdLst>
                    <a:gd name="T0" fmla="*/ 0 w 22"/>
                    <a:gd name="T1" fmla="*/ 0 h 40"/>
                    <a:gd name="T2" fmla="*/ 8 w 22"/>
                    <a:gd name="T3" fmla="*/ 40 h 40"/>
                    <a:gd name="T4" fmla="*/ 8 w 22"/>
                    <a:gd name="T5" fmla="*/ 40 h 40"/>
                    <a:gd name="T6" fmla="*/ 14 w 22"/>
                    <a:gd name="T7" fmla="*/ 36 h 40"/>
                    <a:gd name="T8" fmla="*/ 20 w 22"/>
                    <a:gd name="T9" fmla="*/ 32 h 40"/>
                    <a:gd name="T10" fmla="*/ 22 w 22"/>
                    <a:gd name="T11" fmla="*/ 24 h 40"/>
                    <a:gd name="T12" fmla="*/ 22 w 22"/>
                    <a:gd name="T13" fmla="*/ 18 h 40"/>
                    <a:gd name="T14" fmla="*/ 22 w 22"/>
                    <a:gd name="T15" fmla="*/ 18 h 40"/>
                    <a:gd name="T16" fmla="*/ 18 w 22"/>
                    <a:gd name="T17" fmla="*/ 10 h 40"/>
                    <a:gd name="T18" fmla="*/ 14 w 22"/>
                    <a:gd name="T19" fmla="*/ 4 h 40"/>
                    <a:gd name="T20" fmla="*/ 6 w 22"/>
                    <a:gd name="T21" fmla="*/ 2 h 40"/>
                    <a:gd name="T22" fmla="*/ 0 w 22"/>
                    <a:gd name="T2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0" y="0"/>
                      </a:moveTo>
                      <a:lnTo>
                        <a:pt x="8" y="40"/>
                      </a:lnTo>
                      <a:lnTo>
                        <a:pt x="8" y="40"/>
                      </a:lnTo>
                      <a:lnTo>
                        <a:pt x="14" y="36"/>
                      </a:lnTo>
                      <a:lnTo>
                        <a:pt x="20" y="32"/>
                      </a:lnTo>
                      <a:lnTo>
                        <a:pt x="22" y="24"/>
                      </a:lnTo>
                      <a:lnTo>
                        <a:pt x="22" y="18"/>
                      </a:lnTo>
                      <a:lnTo>
                        <a:pt x="22" y="18"/>
                      </a:lnTo>
                      <a:lnTo>
                        <a:pt x="18" y="10"/>
                      </a:lnTo>
                      <a:lnTo>
                        <a:pt x="14" y="4"/>
                      </a:lnTo>
                      <a:lnTo>
                        <a:pt x="6"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9" name="Freeform 127"/>
                <p:cNvSpPr>
                  <a:spLocks/>
                </p:cNvSpPr>
                <p:nvPr/>
              </p:nvSpPr>
              <p:spPr bwMode="auto">
                <a:xfrm>
                  <a:off x="6845" y="3964"/>
                  <a:ext cx="22" cy="40"/>
                </a:xfrm>
                <a:custGeom>
                  <a:avLst/>
                  <a:gdLst>
                    <a:gd name="T0" fmla="*/ 0 w 22"/>
                    <a:gd name="T1" fmla="*/ 22 h 40"/>
                    <a:gd name="T2" fmla="*/ 0 w 22"/>
                    <a:gd name="T3" fmla="*/ 22 h 40"/>
                    <a:gd name="T4" fmla="*/ 2 w 22"/>
                    <a:gd name="T5" fmla="*/ 30 h 40"/>
                    <a:gd name="T6" fmla="*/ 8 w 22"/>
                    <a:gd name="T7" fmla="*/ 36 h 40"/>
                    <a:gd name="T8" fmla="*/ 14 w 22"/>
                    <a:gd name="T9" fmla="*/ 38 h 40"/>
                    <a:gd name="T10" fmla="*/ 22 w 22"/>
                    <a:gd name="T11" fmla="*/ 40 h 40"/>
                    <a:gd name="T12" fmla="*/ 12 w 22"/>
                    <a:gd name="T13" fmla="*/ 0 h 40"/>
                    <a:gd name="T14" fmla="*/ 12 w 22"/>
                    <a:gd name="T15" fmla="*/ 0 h 40"/>
                    <a:gd name="T16" fmla="*/ 6 w 22"/>
                    <a:gd name="T17" fmla="*/ 4 h 40"/>
                    <a:gd name="T18" fmla="*/ 2 w 22"/>
                    <a:gd name="T19" fmla="*/ 8 h 40"/>
                    <a:gd name="T20" fmla="*/ 0 w 22"/>
                    <a:gd name="T21" fmla="*/ 16 h 40"/>
                    <a:gd name="T22" fmla="*/ 0 w 22"/>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0" y="22"/>
                      </a:moveTo>
                      <a:lnTo>
                        <a:pt x="0" y="22"/>
                      </a:lnTo>
                      <a:lnTo>
                        <a:pt x="2" y="30"/>
                      </a:lnTo>
                      <a:lnTo>
                        <a:pt x="8" y="36"/>
                      </a:lnTo>
                      <a:lnTo>
                        <a:pt x="14" y="38"/>
                      </a:lnTo>
                      <a:lnTo>
                        <a:pt x="22" y="40"/>
                      </a:lnTo>
                      <a:lnTo>
                        <a:pt x="12" y="0"/>
                      </a:lnTo>
                      <a:lnTo>
                        <a:pt x="12" y="0"/>
                      </a:lnTo>
                      <a:lnTo>
                        <a:pt x="6" y="4"/>
                      </a:lnTo>
                      <a:lnTo>
                        <a:pt x="2" y="8"/>
                      </a:lnTo>
                      <a:lnTo>
                        <a:pt x="0" y="16"/>
                      </a:lnTo>
                      <a:lnTo>
                        <a:pt x="0" y="2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0" name="Freeform 128"/>
                <p:cNvSpPr>
                  <a:spLocks/>
                </p:cNvSpPr>
                <p:nvPr/>
              </p:nvSpPr>
              <p:spPr bwMode="auto">
                <a:xfrm>
                  <a:off x="6845" y="3964"/>
                  <a:ext cx="22" cy="40"/>
                </a:xfrm>
                <a:custGeom>
                  <a:avLst/>
                  <a:gdLst>
                    <a:gd name="T0" fmla="*/ 0 w 22"/>
                    <a:gd name="T1" fmla="*/ 22 h 40"/>
                    <a:gd name="T2" fmla="*/ 0 w 22"/>
                    <a:gd name="T3" fmla="*/ 22 h 40"/>
                    <a:gd name="T4" fmla="*/ 2 w 22"/>
                    <a:gd name="T5" fmla="*/ 30 h 40"/>
                    <a:gd name="T6" fmla="*/ 8 w 22"/>
                    <a:gd name="T7" fmla="*/ 36 h 40"/>
                    <a:gd name="T8" fmla="*/ 14 w 22"/>
                    <a:gd name="T9" fmla="*/ 38 h 40"/>
                    <a:gd name="T10" fmla="*/ 22 w 22"/>
                    <a:gd name="T11" fmla="*/ 40 h 40"/>
                    <a:gd name="T12" fmla="*/ 12 w 22"/>
                    <a:gd name="T13" fmla="*/ 0 h 40"/>
                    <a:gd name="T14" fmla="*/ 12 w 22"/>
                    <a:gd name="T15" fmla="*/ 0 h 40"/>
                    <a:gd name="T16" fmla="*/ 6 w 22"/>
                    <a:gd name="T17" fmla="*/ 4 h 40"/>
                    <a:gd name="T18" fmla="*/ 2 w 22"/>
                    <a:gd name="T19" fmla="*/ 8 h 40"/>
                    <a:gd name="T20" fmla="*/ 0 w 22"/>
                    <a:gd name="T21" fmla="*/ 16 h 40"/>
                    <a:gd name="T22" fmla="*/ 0 w 22"/>
                    <a:gd name="T2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0" y="22"/>
                      </a:moveTo>
                      <a:lnTo>
                        <a:pt x="0" y="22"/>
                      </a:lnTo>
                      <a:lnTo>
                        <a:pt x="2" y="30"/>
                      </a:lnTo>
                      <a:lnTo>
                        <a:pt x="8" y="36"/>
                      </a:lnTo>
                      <a:lnTo>
                        <a:pt x="14" y="38"/>
                      </a:lnTo>
                      <a:lnTo>
                        <a:pt x="22" y="40"/>
                      </a:lnTo>
                      <a:lnTo>
                        <a:pt x="12" y="0"/>
                      </a:lnTo>
                      <a:lnTo>
                        <a:pt x="12" y="0"/>
                      </a:lnTo>
                      <a:lnTo>
                        <a:pt x="6" y="4"/>
                      </a:lnTo>
                      <a:lnTo>
                        <a:pt x="2" y="8"/>
                      </a:lnTo>
                      <a:lnTo>
                        <a:pt x="0" y="16"/>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1" name="Freeform 129"/>
                <p:cNvSpPr>
                  <a:spLocks noEditPoints="1"/>
                </p:cNvSpPr>
                <p:nvPr/>
              </p:nvSpPr>
              <p:spPr bwMode="auto">
                <a:xfrm>
                  <a:off x="6643" y="3762"/>
                  <a:ext cx="444" cy="442"/>
                </a:xfrm>
                <a:custGeom>
                  <a:avLst/>
                  <a:gdLst>
                    <a:gd name="T0" fmla="*/ 442 w 444"/>
                    <a:gd name="T1" fmla="*/ 214 h 442"/>
                    <a:gd name="T2" fmla="*/ 438 w 444"/>
                    <a:gd name="T3" fmla="*/ 182 h 442"/>
                    <a:gd name="T4" fmla="*/ 398 w 444"/>
                    <a:gd name="T5" fmla="*/ 170 h 442"/>
                    <a:gd name="T6" fmla="*/ 424 w 444"/>
                    <a:gd name="T7" fmla="*/ 130 h 442"/>
                    <a:gd name="T8" fmla="*/ 400 w 444"/>
                    <a:gd name="T9" fmla="*/ 104 h 442"/>
                    <a:gd name="T10" fmla="*/ 392 w 444"/>
                    <a:gd name="T11" fmla="*/ 86 h 442"/>
                    <a:gd name="T12" fmla="*/ 374 w 444"/>
                    <a:gd name="T13" fmla="*/ 62 h 442"/>
                    <a:gd name="T14" fmla="*/ 334 w 444"/>
                    <a:gd name="T15" fmla="*/ 76 h 442"/>
                    <a:gd name="T16" fmla="*/ 330 w 444"/>
                    <a:gd name="T17" fmla="*/ 28 h 442"/>
                    <a:gd name="T18" fmla="*/ 298 w 444"/>
                    <a:gd name="T19" fmla="*/ 20 h 442"/>
                    <a:gd name="T20" fmla="*/ 278 w 444"/>
                    <a:gd name="T21" fmla="*/ 14 h 442"/>
                    <a:gd name="T22" fmla="*/ 248 w 444"/>
                    <a:gd name="T23" fmla="*/ 0 h 442"/>
                    <a:gd name="T24" fmla="*/ 222 w 444"/>
                    <a:gd name="T25" fmla="*/ 36 h 442"/>
                    <a:gd name="T26" fmla="*/ 198 w 444"/>
                    <a:gd name="T27" fmla="*/ 0 h 442"/>
                    <a:gd name="T28" fmla="*/ 166 w 444"/>
                    <a:gd name="T29" fmla="*/ 14 h 442"/>
                    <a:gd name="T30" fmla="*/ 146 w 444"/>
                    <a:gd name="T31" fmla="*/ 18 h 442"/>
                    <a:gd name="T32" fmla="*/ 118 w 444"/>
                    <a:gd name="T33" fmla="*/ 28 h 442"/>
                    <a:gd name="T34" fmla="*/ 118 w 444"/>
                    <a:gd name="T35" fmla="*/ 68 h 442"/>
                    <a:gd name="T36" fmla="*/ 70 w 444"/>
                    <a:gd name="T37" fmla="*/ 58 h 442"/>
                    <a:gd name="T38" fmla="*/ 56 w 444"/>
                    <a:gd name="T39" fmla="*/ 88 h 442"/>
                    <a:gd name="T40" fmla="*/ 44 w 444"/>
                    <a:gd name="T41" fmla="*/ 104 h 442"/>
                    <a:gd name="T42" fmla="*/ 22 w 444"/>
                    <a:gd name="T43" fmla="*/ 128 h 442"/>
                    <a:gd name="T44" fmla="*/ 44 w 444"/>
                    <a:gd name="T45" fmla="*/ 170 h 442"/>
                    <a:gd name="T46" fmla="*/ 6 w 444"/>
                    <a:gd name="T47" fmla="*/ 182 h 442"/>
                    <a:gd name="T48" fmla="*/ 6 w 444"/>
                    <a:gd name="T49" fmla="*/ 212 h 442"/>
                    <a:gd name="T50" fmla="*/ 8 w 444"/>
                    <a:gd name="T51" fmla="*/ 230 h 442"/>
                    <a:gd name="T52" fmla="*/ 4 w 444"/>
                    <a:gd name="T53" fmla="*/ 268 h 442"/>
                    <a:gd name="T54" fmla="*/ 48 w 444"/>
                    <a:gd name="T55" fmla="*/ 284 h 442"/>
                    <a:gd name="T56" fmla="*/ 24 w 444"/>
                    <a:gd name="T57" fmla="*/ 316 h 442"/>
                    <a:gd name="T58" fmla="*/ 40 w 444"/>
                    <a:gd name="T59" fmla="*/ 344 h 442"/>
                    <a:gd name="T60" fmla="*/ 80 w 444"/>
                    <a:gd name="T61" fmla="*/ 340 h 442"/>
                    <a:gd name="T62" fmla="*/ 74 w 444"/>
                    <a:gd name="T63" fmla="*/ 386 h 442"/>
                    <a:gd name="T64" fmla="*/ 106 w 444"/>
                    <a:gd name="T65" fmla="*/ 400 h 442"/>
                    <a:gd name="T66" fmla="*/ 122 w 444"/>
                    <a:gd name="T67" fmla="*/ 414 h 442"/>
                    <a:gd name="T68" fmla="*/ 148 w 444"/>
                    <a:gd name="T69" fmla="*/ 428 h 442"/>
                    <a:gd name="T70" fmla="*/ 178 w 444"/>
                    <a:gd name="T71" fmla="*/ 400 h 442"/>
                    <a:gd name="T72" fmla="*/ 202 w 444"/>
                    <a:gd name="T73" fmla="*/ 442 h 442"/>
                    <a:gd name="T74" fmla="*/ 228 w 444"/>
                    <a:gd name="T75" fmla="*/ 406 h 442"/>
                    <a:gd name="T76" fmla="*/ 252 w 444"/>
                    <a:gd name="T77" fmla="*/ 438 h 442"/>
                    <a:gd name="T78" fmla="*/ 284 w 444"/>
                    <a:gd name="T79" fmla="*/ 432 h 442"/>
                    <a:gd name="T80" fmla="*/ 290 w 444"/>
                    <a:gd name="T81" fmla="*/ 392 h 442"/>
                    <a:gd name="T82" fmla="*/ 332 w 444"/>
                    <a:gd name="T83" fmla="*/ 414 h 442"/>
                    <a:gd name="T84" fmla="*/ 356 w 444"/>
                    <a:gd name="T85" fmla="*/ 386 h 442"/>
                    <a:gd name="T86" fmla="*/ 374 w 444"/>
                    <a:gd name="T87" fmla="*/ 376 h 442"/>
                    <a:gd name="T88" fmla="*/ 396 w 444"/>
                    <a:gd name="T89" fmla="*/ 356 h 442"/>
                    <a:gd name="T90" fmla="*/ 378 w 444"/>
                    <a:gd name="T91" fmla="*/ 318 h 442"/>
                    <a:gd name="T92" fmla="*/ 426 w 444"/>
                    <a:gd name="T93" fmla="*/ 308 h 442"/>
                    <a:gd name="T94" fmla="*/ 428 w 444"/>
                    <a:gd name="T95" fmla="*/ 276 h 442"/>
                    <a:gd name="T96" fmla="*/ 432 w 444"/>
                    <a:gd name="T97" fmla="*/ 256 h 442"/>
                    <a:gd name="T98" fmla="*/ 76 w 444"/>
                    <a:gd name="T99" fmla="*/ 244 h 442"/>
                    <a:gd name="T100" fmla="*/ 100 w 444"/>
                    <a:gd name="T101" fmla="*/ 190 h 442"/>
                    <a:gd name="T102" fmla="*/ 112 w 444"/>
                    <a:gd name="T103" fmla="*/ 250 h 442"/>
                    <a:gd name="T104" fmla="*/ 254 w 444"/>
                    <a:gd name="T105" fmla="*/ 98 h 442"/>
                    <a:gd name="T106" fmla="*/ 192 w 444"/>
                    <a:gd name="T107" fmla="*/ 110 h 442"/>
                    <a:gd name="T108" fmla="*/ 222 w 444"/>
                    <a:gd name="T109" fmla="*/ 376 h 442"/>
                    <a:gd name="T110" fmla="*/ 210 w 444"/>
                    <a:gd name="T111" fmla="*/ 314 h 442"/>
                    <a:gd name="T112" fmla="*/ 252 w 444"/>
                    <a:gd name="T113" fmla="*/ 350 h 442"/>
                    <a:gd name="T114" fmla="*/ 190 w 444"/>
                    <a:gd name="T115" fmla="*/ 252 h 442"/>
                    <a:gd name="T116" fmla="*/ 204 w 444"/>
                    <a:gd name="T117" fmla="*/ 180 h 442"/>
                    <a:gd name="T118" fmla="*/ 266 w 444"/>
                    <a:gd name="T119" fmla="*/ 220 h 442"/>
                    <a:gd name="T120" fmla="*/ 344 w 444"/>
                    <a:gd name="T121" fmla="*/ 252 h 442"/>
                    <a:gd name="T122" fmla="*/ 332 w 444"/>
                    <a:gd name="T123" fmla="*/ 192 h 442"/>
                    <a:gd name="T124" fmla="*/ 374 w 444"/>
                    <a:gd name="T125" fmla="*/ 22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4" h="442">
                      <a:moveTo>
                        <a:pt x="434" y="230"/>
                      </a:moveTo>
                      <a:lnTo>
                        <a:pt x="434" y="230"/>
                      </a:lnTo>
                      <a:lnTo>
                        <a:pt x="438" y="230"/>
                      </a:lnTo>
                      <a:lnTo>
                        <a:pt x="442" y="228"/>
                      </a:lnTo>
                      <a:lnTo>
                        <a:pt x="442" y="228"/>
                      </a:lnTo>
                      <a:lnTo>
                        <a:pt x="442" y="224"/>
                      </a:lnTo>
                      <a:lnTo>
                        <a:pt x="444" y="220"/>
                      </a:lnTo>
                      <a:lnTo>
                        <a:pt x="444" y="220"/>
                      </a:lnTo>
                      <a:lnTo>
                        <a:pt x="442" y="218"/>
                      </a:lnTo>
                      <a:lnTo>
                        <a:pt x="442" y="214"/>
                      </a:lnTo>
                      <a:lnTo>
                        <a:pt x="442" y="214"/>
                      </a:lnTo>
                      <a:lnTo>
                        <a:pt x="438" y="212"/>
                      </a:lnTo>
                      <a:lnTo>
                        <a:pt x="434" y="210"/>
                      </a:lnTo>
                      <a:lnTo>
                        <a:pt x="434" y="210"/>
                      </a:lnTo>
                      <a:lnTo>
                        <a:pt x="406" y="208"/>
                      </a:lnTo>
                      <a:lnTo>
                        <a:pt x="406" y="208"/>
                      </a:lnTo>
                      <a:lnTo>
                        <a:pt x="404" y="196"/>
                      </a:lnTo>
                      <a:lnTo>
                        <a:pt x="404" y="196"/>
                      </a:lnTo>
                      <a:lnTo>
                        <a:pt x="432" y="186"/>
                      </a:lnTo>
                      <a:lnTo>
                        <a:pt x="432" y="186"/>
                      </a:lnTo>
                      <a:lnTo>
                        <a:pt x="436" y="184"/>
                      </a:lnTo>
                      <a:lnTo>
                        <a:pt x="438" y="182"/>
                      </a:lnTo>
                      <a:lnTo>
                        <a:pt x="438" y="182"/>
                      </a:lnTo>
                      <a:lnTo>
                        <a:pt x="438" y="178"/>
                      </a:lnTo>
                      <a:lnTo>
                        <a:pt x="438" y="174"/>
                      </a:lnTo>
                      <a:lnTo>
                        <a:pt x="438" y="174"/>
                      </a:lnTo>
                      <a:lnTo>
                        <a:pt x="438" y="172"/>
                      </a:lnTo>
                      <a:lnTo>
                        <a:pt x="434" y="168"/>
                      </a:lnTo>
                      <a:lnTo>
                        <a:pt x="434" y="168"/>
                      </a:lnTo>
                      <a:lnTo>
                        <a:pt x="432" y="166"/>
                      </a:lnTo>
                      <a:lnTo>
                        <a:pt x="428" y="166"/>
                      </a:lnTo>
                      <a:lnTo>
                        <a:pt x="428" y="166"/>
                      </a:lnTo>
                      <a:lnTo>
                        <a:pt x="398" y="170"/>
                      </a:lnTo>
                      <a:lnTo>
                        <a:pt x="398" y="170"/>
                      </a:lnTo>
                      <a:lnTo>
                        <a:pt x="394" y="158"/>
                      </a:lnTo>
                      <a:lnTo>
                        <a:pt x="394" y="158"/>
                      </a:lnTo>
                      <a:lnTo>
                        <a:pt x="420" y="144"/>
                      </a:lnTo>
                      <a:lnTo>
                        <a:pt x="420" y="144"/>
                      </a:lnTo>
                      <a:lnTo>
                        <a:pt x="424" y="140"/>
                      </a:lnTo>
                      <a:lnTo>
                        <a:pt x="424" y="138"/>
                      </a:lnTo>
                      <a:lnTo>
                        <a:pt x="424" y="138"/>
                      </a:lnTo>
                      <a:lnTo>
                        <a:pt x="426" y="134"/>
                      </a:lnTo>
                      <a:lnTo>
                        <a:pt x="424" y="130"/>
                      </a:lnTo>
                      <a:lnTo>
                        <a:pt x="424" y="130"/>
                      </a:lnTo>
                      <a:lnTo>
                        <a:pt x="422" y="128"/>
                      </a:lnTo>
                      <a:lnTo>
                        <a:pt x="420" y="126"/>
                      </a:lnTo>
                      <a:lnTo>
                        <a:pt x="420" y="126"/>
                      </a:lnTo>
                      <a:lnTo>
                        <a:pt x="416" y="124"/>
                      </a:lnTo>
                      <a:lnTo>
                        <a:pt x="412" y="124"/>
                      </a:lnTo>
                      <a:lnTo>
                        <a:pt x="412" y="124"/>
                      </a:lnTo>
                      <a:lnTo>
                        <a:pt x="384" y="134"/>
                      </a:lnTo>
                      <a:lnTo>
                        <a:pt x="384" y="134"/>
                      </a:lnTo>
                      <a:lnTo>
                        <a:pt x="378" y="124"/>
                      </a:lnTo>
                      <a:lnTo>
                        <a:pt x="378" y="124"/>
                      </a:lnTo>
                      <a:lnTo>
                        <a:pt x="400" y="104"/>
                      </a:lnTo>
                      <a:lnTo>
                        <a:pt x="400" y="104"/>
                      </a:lnTo>
                      <a:lnTo>
                        <a:pt x="402" y="100"/>
                      </a:lnTo>
                      <a:lnTo>
                        <a:pt x="404" y="98"/>
                      </a:lnTo>
                      <a:lnTo>
                        <a:pt x="404" y="98"/>
                      </a:lnTo>
                      <a:lnTo>
                        <a:pt x="402" y="94"/>
                      </a:lnTo>
                      <a:lnTo>
                        <a:pt x="402" y="90"/>
                      </a:lnTo>
                      <a:lnTo>
                        <a:pt x="402" y="90"/>
                      </a:lnTo>
                      <a:lnTo>
                        <a:pt x="398" y="88"/>
                      </a:lnTo>
                      <a:lnTo>
                        <a:pt x="396" y="86"/>
                      </a:lnTo>
                      <a:lnTo>
                        <a:pt x="396" y="86"/>
                      </a:lnTo>
                      <a:lnTo>
                        <a:pt x="392" y="86"/>
                      </a:lnTo>
                      <a:lnTo>
                        <a:pt x="388" y="88"/>
                      </a:lnTo>
                      <a:lnTo>
                        <a:pt x="388" y="88"/>
                      </a:lnTo>
                      <a:lnTo>
                        <a:pt x="362" y="102"/>
                      </a:lnTo>
                      <a:lnTo>
                        <a:pt x="362" y="102"/>
                      </a:lnTo>
                      <a:lnTo>
                        <a:pt x="354" y="92"/>
                      </a:lnTo>
                      <a:lnTo>
                        <a:pt x="354" y="92"/>
                      </a:lnTo>
                      <a:lnTo>
                        <a:pt x="372" y="68"/>
                      </a:lnTo>
                      <a:lnTo>
                        <a:pt x="372" y="68"/>
                      </a:lnTo>
                      <a:lnTo>
                        <a:pt x="374" y="66"/>
                      </a:lnTo>
                      <a:lnTo>
                        <a:pt x="374" y="62"/>
                      </a:lnTo>
                      <a:lnTo>
                        <a:pt x="374" y="62"/>
                      </a:lnTo>
                      <a:lnTo>
                        <a:pt x="372" y="58"/>
                      </a:lnTo>
                      <a:lnTo>
                        <a:pt x="370" y="56"/>
                      </a:lnTo>
                      <a:lnTo>
                        <a:pt x="370" y="56"/>
                      </a:lnTo>
                      <a:lnTo>
                        <a:pt x="368" y="54"/>
                      </a:lnTo>
                      <a:lnTo>
                        <a:pt x="364" y="54"/>
                      </a:lnTo>
                      <a:lnTo>
                        <a:pt x="364" y="54"/>
                      </a:lnTo>
                      <a:lnTo>
                        <a:pt x="360" y="54"/>
                      </a:lnTo>
                      <a:lnTo>
                        <a:pt x="356" y="56"/>
                      </a:lnTo>
                      <a:lnTo>
                        <a:pt x="356" y="56"/>
                      </a:lnTo>
                      <a:lnTo>
                        <a:pt x="334" y="76"/>
                      </a:lnTo>
                      <a:lnTo>
                        <a:pt x="334" y="76"/>
                      </a:lnTo>
                      <a:lnTo>
                        <a:pt x="324" y="68"/>
                      </a:lnTo>
                      <a:lnTo>
                        <a:pt x="324" y="68"/>
                      </a:lnTo>
                      <a:lnTo>
                        <a:pt x="336" y="40"/>
                      </a:lnTo>
                      <a:lnTo>
                        <a:pt x="336" y="40"/>
                      </a:lnTo>
                      <a:lnTo>
                        <a:pt x="338" y="38"/>
                      </a:lnTo>
                      <a:lnTo>
                        <a:pt x="338" y="34"/>
                      </a:lnTo>
                      <a:lnTo>
                        <a:pt x="338" y="34"/>
                      </a:lnTo>
                      <a:lnTo>
                        <a:pt x="336" y="30"/>
                      </a:lnTo>
                      <a:lnTo>
                        <a:pt x="332" y="28"/>
                      </a:lnTo>
                      <a:lnTo>
                        <a:pt x="332" y="28"/>
                      </a:lnTo>
                      <a:lnTo>
                        <a:pt x="330" y="28"/>
                      </a:lnTo>
                      <a:lnTo>
                        <a:pt x="326" y="28"/>
                      </a:lnTo>
                      <a:lnTo>
                        <a:pt x="326" y="28"/>
                      </a:lnTo>
                      <a:lnTo>
                        <a:pt x="322" y="28"/>
                      </a:lnTo>
                      <a:lnTo>
                        <a:pt x="320" y="30"/>
                      </a:lnTo>
                      <a:lnTo>
                        <a:pt x="320" y="30"/>
                      </a:lnTo>
                      <a:lnTo>
                        <a:pt x="302" y="56"/>
                      </a:lnTo>
                      <a:lnTo>
                        <a:pt x="302" y="56"/>
                      </a:lnTo>
                      <a:lnTo>
                        <a:pt x="290" y="50"/>
                      </a:lnTo>
                      <a:lnTo>
                        <a:pt x="290" y="50"/>
                      </a:lnTo>
                      <a:lnTo>
                        <a:pt x="298" y="20"/>
                      </a:lnTo>
                      <a:lnTo>
                        <a:pt x="298" y="20"/>
                      </a:lnTo>
                      <a:lnTo>
                        <a:pt x="298" y="18"/>
                      </a:lnTo>
                      <a:lnTo>
                        <a:pt x="296" y="14"/>
                      </a:lnTo>
                      <a:lnTo>
                        <a:pt x="296" y="14"/>
                      </a:lnTo>
                      <a:lnTo>
                        <a:pt x="294" y="12"/>
                      </a:lnTo>
                      <a:lnTo>
                        <a:pt x="290" y="10"/>
                      </a:lnTo>
                      <a:lnTo>
                        <a:pt x="290" y="10"/>
                      </a:lnTo>
                      <a:lnTo>
                        <a:pt x="286" y="10"/>
                      </a:lnTo>
                      <a:lnTo>
                        <a:pt x="284" y="10"/>
                      </a:lnTo>
                      <a:lnTo>
                        <a:pt x="284" y="10"/>
                      </a:lnTo>
                      <a:lnTo>
                        <a:pt x="280" y="12"/>
                      </a:lnTo>
                      <a:lnTo>
                        <a:pt x="278" y="14"/>
                      </a:lnTo>
                      <a:lnTo>
                        <a:pt x="278" y="14"/>
                      </a:lnTo>
                      <a:lnTo>
                        <a:pt x="266" y="42"/>
                      </a:lnTo>
                      <a:lnTo>
                        <a:pt x="266" y="42"/>
                      </a:lnTo>
                      <a:lnTo>
                        <a:pt x="254" y="40"/>
                      </a:lnTo>
                      <a:lnTo>
                        <a:pt x="254" y="40"/>
                      </a:lnTo>
                      <a:lnTo>
                        <a:pt x="254" y="10"/>
                      </a:lnTo>
                      <a:lnTo>
                        <a:pt x="254" y="10"/>
                      </a:lnTo>
                      <a:lnTo>
                        <a:pt x="254" y="6"/>
                      </a:lnTo>
                      <a:lnTo>
                        <a:pt x="252" y="4"/>
                      </a:lnTo>
                      <a:lnTo>
                        <a:pt x="252" y="4"/>
                      </a:lnTo>
                      <a:lnTo>
                        <a:pt x="248" y="0"/>
                      </a:lnTo>
                      <a:lnTo>
                        <a:pt x="244" y="0"/>
                      </a:lnTo>
                      <a:lnTo>
                        <a:pt x="244" y="0"/>
                      </a:lnTo>
                      <a:lnTo>
                        <a:pt x="242" y="0"/>
                      </a:lnTo>
                      <a:lnTo>
                        <a:pt x="238" y="2"/>
                      </a:lnTo>
                      <a:lnTo>
                        <a:pt x="238" y="2"/>
                      </a:lnTo>
                      <a:lnTo>
                        <a:pt x="236" y="4"/>
                      </a:lnTo>
                      <a:lnTo>
                        <a:pt x="234" y="8"/>
                      </a:lnTo>
                      <a:lnTo>
                        <a:pt x="234" y="8"/>
                      </a:lnTo>
                      <a:lnTo>
                        <a:pt x="228" y="36"/>
                      </a:lnTo>
                      <a:lnTo>
                        <a:pt x="228" y="36"/>
                      </a:lnTo>
                      <a:lnTo>
                        <a:pt x="222" y="36"/>
                      </a:lnTo>
                      <a:lnTo>
                        <a:pt x="222" y="36"/>
                      </a:lnTo>
                      <a:lnTo>
                        <a:pt x="216" y="36"/>
                      </a:lnTo>
                      <a:lnTo>
                        <a:pt x="216" y="36"/>
                      </a:lnTo>
                      <a:lnTo>
                        <a:pt x="210" y="8"/>
                      </a:lnTo>
                      <a:lnTo>
                        <a:pt x="210" y="8"/>
                      </a:lnTo>
                      <a:lnTo>
                        <a:pt x="208" y="4"/>
                      </a:lnTo>
                      <a:lnTo>
                        <a:pt x="206" y="2"/>
                      </a:lnTo>
                      <a:lnTo>
                        <a:pt x="206" y="2"/>
                      </a:lnTo>
                      <a:lnTo>
                        <a:pt x="202" y="0"/>
                      </a:lnTo>
                      <a:lnTo>
                        <a:pt x="198" y="0"/>
                      </a:lnTo>
                      <a:lnTo>
                        <a:pt x="198" y="0"/>
                      </a:lnTo>
                      <a:lnTo>
                        <a:pt x="194" y="0"/>
                      </a:lnTo>
                      <a:lnTo>
                        <a:pt x="192" y="4"/>
                      </a:lnTo>
                      <a:lnTo>
                        <a:pt x="192" y="4"/>
                      </a:lnTo>
                      <a:lnTo>
                        <a:pt x="190" y="6"/>
                      </a:lnTo>
                      <a:lnTo>
                        <a:pt x="190" y="10"/>
                      </a:lnTo>
                      <a:lnTo>
                        <a:pt x="190" y="10"/>
                      </a:lnTo>
                      <a:lnTo>
                        <a:pt x="190" y="40"/>
                      </a:lnTo>
                      <a:lnTo>
                        <a:pt x="190" y="40"/>
                      </a:lnTo>
                      <a:lnTo>
                        <a:pt x="178" y="42"/>
                      </a:lnTo>
                      <a:lnTo>
                        <a:pt x="178" y="42"/>
                      </a:lnTo>
                      <a:lnTo>
                        <a:pt x="166" y="14"/>
                      </a:lnTo>
                      <a:lnTo>
                        <a:pt x="166" y="14"/>
                      </a:lnTo>
                      <a:lnTo>
                        <a:pt x="164" y="12"/>
                      </a:lnTo>
                      <a:lnTo>
                        <a:pt x="160" y="10"/>
                      </a:lnTo>
                      <a:lnTo>
                        <a:pt x="160" y="10"/>
                      </a:lnTo>
                      <a:lnTo>
                        <a:pt x="156" y="10"/>
                      </a:lnTo>
                      <a:lnTo>
                        <a:pt x="154" y="10"/>
                      </a:lnTo>
                      <a:lnTo>
                        <a:pt x="154" y="10"/>
                      </a:lnTo>
                      <a:lnTo>
                        <a:pt x="150" y="12"/>
                      </a:lnTo>
                      <a:lnTo>
                        <a:pt x="148" y="14"/>
                      </a:lnTo>
                      <a:lnTo>
                        <a:pt x="148" y="14"/>
                      </a:lnTo>
                      <a:lnTo>
                        <a:pt x="146" y="18"/>
                      </a:lnTo>
                      <a:lnTo>
                        <a:pt x="146" y="20"/>
                      </a:lnTo>
                      <a:lnTo>
                        <a:pt x="146" y="20"/>
                      </a:lnTo>
                      <a:lnTo>
                        <a:pt x="152" y="50"/>
                      </a:lnTo>
                      <a:lnTo>
                        <a:pt x="152" y="50"/>
                      </a:lnTo>
                      <a:lnTo>
                        <a:pt x="140" y="56"/>
                      </a:lnTo>
                      <a:lnTo>
                        <a:pt x="140" y="56"/>
                      </a:lnTo>
                      <a:lnTo>
                        <a:pt x="124" y="30"/>
                      </a:lnTo>
                      <a:lnTo>
                        <a:pt x="124" y="30"/>
                      </a:lnTo>
                      <a:lnTo>
                        <a:pt x="122" y="28"/>
                      </a:lnTo>
                      <a:lnTo>
                        <a:pt x="118" y="28"/>
                      </a:lnTo>
                      <a:lnTo>
                        <a:pt x="118" y="28"/>
                      </a:lnTo>
                      <a:lnTo>
                        <a:pt x="114" y="28"/>
                      </a:lnTo>
                      <a:lnTo>
                        <a:pt x="110" y="28"/>
                      </a:lnTo>
                      <a:lnTo>
                        <a:pt x="110" y="28"/>
                      </a:lnTo>
                      <a:lnTo>
                        <a:pt x="108" y="30"/>
                      </a:lnTo>
                      <a:lnTo>
                        <a:pt x="106" y="34"/>
                      </a:lnTo>
                      <a:lnTo>
                        <a:pt x="106" y="34"/>
                      </a:lnTo>
                      <a:lnTo>
                        <a:pt x="106" y="38"/>
                      </a:lnTo>
                      <a:lnTo>
                        <a:pt x="106" y="40"/>
                      </a:lnTo>
                      <a:lnTo>
                        <a:pt x="106" y="40"/>
                      </a:lnTo>
                      <a:lnTo>
                        <a:pt x="118" y="68"/>
                      </a:lnTo>
                      <a:lnTo>
                        <a:pt x="118" y="68"/>
                      </a:lnTo>
                      <a:lnTo>
                        <a:pt x="108" y="76"/>
                      </a:lnTo>
                      <a:lnTo>
                        <a:pt x="108" y="76"/>
                      </a:lnTo>
                      <a:lnTo>
                        <a:pt x="86" y="56"/>
                      </a:lnTo>
                      <a:lnTo>
                        <a:pt x="86" y="56"/>
                      </a:lnTo>
                      <a:lnTo>
                        <a:pt x="84" y="54"/>
                      </a:lnTo>
                      <a:lnTo>
                        <a:pt x="80" y="54"/>
                      </a:lnTo>
                      <a:lnTo>
                        <a:pt x="80" y="54"/>
                      </a:lnTo>
                      <a:lnTo>
                        <a:pt x="76" y="54"/>
                      </a:lnTo>
                      <a:lnTo>
                        <a:pt x="74" y="56"/>
                      </a:lnTo>
                      <a:lnTo>
                        <a:pt x="74" y="56"/>
                      </a:lnTo>
                      <a:lnTo>
                        <a:pt x="70" y="58"/>
                      </a:lnTo>
                      <a:lnTo>
                        <a:pt x="70" y="62"/>
                      </a:lnTo>
                      <a:lnTo>
                        <a:pt x="70" y="62"/>
                      </a:lnTo>
                      <a:lnTo>
                        <a:pt x="70" y="66"/>
                      </a:lnTo>
                      <a:lnTo>
                        <a:pt x="72" y="68"/>
                      </a:lnTo>
                      <a:lnTo>
                        <a:pt x="72" y="68"/>
                      </a:lnTo>
                      <a:lnTo>
                        <a:pt x="90" y="92"/>
                      </a:lnTo>
                      <a:lnTo>
                        <a:pt x="90" y="92"/>
                      </a:lnTo>
                      <a:lnTo>
                        <a:pt x="80" y="102"/>
                      </a:lnTo>
                      <a:lnTo>
                        <a:pt x="80" y="102"/>
                      </a:lnTo>
                      <a:lnTo>
                        <a:pt x="56" y="88"/>
                      </a:lnTo>
                      <a:lnTo>
                        <a:pt x="56" y="88"/>
                      </a:lnTo>
                      <a:lnTo>
                        <a:pt x="52" y="86"/>
                      </a:lnTo>
                      <a:lnTo>
                        <a:pt x="48" y="86"/>
                      </a:lnTo>
                      <a:lnTo>
                        <a:pt x="48" y="86"/>
                      </a:lnTo>
                      <a:lnTo>
                        <a:pt x="44" y="88"/>
                      </a:lnTo>
                      <a:lnTo>
                        <a:pt x="42" y="90"/>
                      </a:lnTo>
                      <a:lnTo>
                        <a:pt x="42" y="90"/>
                      </a:lnTo>
                      <a:lnTo>
                        <a:pt x="40" y="94"/>
                      </a:lnTo>
                      <a:lnTo>
                        <a:pt x="40" y="98"/>
                      </a:lnTo>
                      <a:lnTo>
                        <a:pt x="40" y="98"/>
                      </a:lnTo>
                      <a:lnTo>
                        <a:pt x="42" y="100"/>
                      </a:lnTo>
                      <a:lnTo>
                        <a:pt x="44" y="104"/>
                      </a:lnTo>
                      <a:lnTo>
                        <a:pt x="44" y="104"/>
                      </a:lnTo>
                      <a:lnTo>
                        <a:pt x="66" y="124"/>
                      </a:lnTo>
                      <a:lnTo>
                        <a:pt x="66" y="124"/>
                      </a:lnTo>
                      <a:lnTo>
                        <a:pt x="60" y="134"/>
                      </a:lnTo>
                      <a:lnTo>
                        <a:pt x="60" y="134"/>
                      </a:lnTo>
                      <a:lnTo>
                        <a:pt x="32" y="124"/>
                      </a:lnTo>
                      <a:lnTo>
                        <a:pt x="32" y="124"/>
                      </a:lnTo>
                      <a:lnTo>
                        <a:pt x="28" y="124"/>
                      </a:lnTo>
                      <a:lnTo>
                        <a:pt x="24" y="126"/>
                      </a:lnTo>
                      <a:lnTo>
                        <a:pt x="24" y="126"/>
                      </a:lnTo>
                      <a:lnTo>
                        <a:pt x="22" y="128"/>
                      </a:lnTo>
                      <a:lnTo>
                        <a:pt x="20" y="130"/>
                      </a:lnTo>
                      <a:lnTo>
                        <a:pt x="20" y="130"/>
                      </a:lnTo>
                      <a:lnTo>
                        <a:pt x="18" y="134"/>
                      </a:lnTo>
                      <a:lnTo>
                        <a:pt x="18" y="138"/>
                      </a:lnTo>
                      <a:lnTo>
                        <a:pt x="18" y="138"/>
                      </a:lnTo>
                      <a:lnTo>
                        <a:pt x="20" y="140"/>
                      </a:lnTo>
                      <a:lnTo>
                        <a:pt x="22" y="144"/>
                      </a:lnTo>
                      <a:lnTo>
                        <a:pt x="22" y="144"/>
                      </a:lnTo>
                      <a:lnTo>
                        <a:pt x="48" y="158"/>
                      </a:lnTo>
                      <a:lnTo>
                        <a:pt x="48" y="158"/>
                      </a:lnTo>
                      <a:lnTo>
                        <a:pt x="44" y="170"/>
                      </a:lnTo>
                      <a:lnTo>
                        <a:pt x="44" y="170"/>
                      </a:lnTo>
                      <a:lnTo>
                        <a:pt x="16" y="166"/>
                      </a:lnTo>
                      <a:lnTo>
                        <a:pt x="16" y="166"/>
                      </a:lnTo>
                      <a:lnTo>
                        <a:pt x="12" y="166"/>
                      </a:lnTo>
                      <a:lnTo>
                        <a:pt x="8" y="168"/>
                      </a:lnTo>
                      <a:lnTo>
                        <a:pt x="8" y="168"/>
                      </a:lnTo>
                      <a:lnTo>
                        <a:pt x="6" y="172"/>
                      </a:lnTo>
                      <a:lnTo>
                        <a:pt x="4" y="174"/>
                      </a:lnTo>
                      <a:lnTo>
                        <a:pt x="4" y="174"/>
                      </a:lnTo>
                      <a:lnTo>
                        <a:pt x="4" y="178"/>
                      </a:lnTo>
                      <a:lnTo>
                        <a:pt x="6" y="182"/>
                      </a:lnTo>
                      <a:lnTo>
                        <a:pt x="6" y="182"/>
                      </a:lnTo>
                      <a:lnTo>
                        <a:pt x="8" y="184"/>
                      </a:lnTo>
                      <a:lnTo>
                        <a:pt x="12" y="186"/>
                      </a:lnTo>
                      <a:lnTo>
                        <a:pt x="12" y="186"/>
                      </a:lnTo>
                      <a:lnTo>
                        <a:pt x="40" y="196"/>
                      </a:lnTo>
                      <a:lnTo>
                        <a:pt x="40" y="196"/>
                      </a:lnTo>
                      <a:lnTo>
                        <a:pt x="38" y="208"/>
                      </a:lnTo>
                      <a:lnTo>
                        <a:pt x="38" y="208"/>
                      </a:lnTo>
                      <a:lnTo>
                        <a:pt x="8" y="210"/>
                      </a:lnTo>
                      <a:lnTo>
                        <a:pt x="8" y="210"/>
                      </a:lnTo>
                      <a:lnTo>
                        <a:pt x="6" y="212"/>
                      </a:lnTo>
                      <a:lnTo>
                        <a:pt x="2" y="214"/>
                      </a:lnTo>
                      <a:lnTo>
                        <a:pt x="2" y="214"/>
                      </a:lnTo>
                      <a:lnTo>
                        <a:pt x="0" y="218"/>
                      </a:lnTo>
                      <a:lnTo>
                        <a:pt x="0" y="220"/>
                      </a:lnTo>
                      <a:lnTo>
                        <a:pt x="0" y="220"/>
                      </a:lnTo>
                      <a:lnTo>
                        <a:pt x="0" y="224"/>
                      </a:lnTo>
                      <a:lnTo>
                        <a:pt x="2" y="228"/>
                      </a:lnTo>
                      <a:lnTo>
                        <a:pt x="2" y="228"/>
                      </a:lnTo>
                      <a:lnTo>
                        <a:pt x="6" y="230"/>
                      </a:lnTo>
                      <a:lnTo>
                        <a:pt x="8" y="230"/>
                      </a:lnTo>
                      <a:lnTo>
                        <a:pt x="8" y="230"/>
                      </a:lnTo>
                      <a:lnTo>
                        <a:pt x="38" y="234"/>
                      </a:lnTo>
                      <a:lnTo>
                        <a:pt x="38" y="234"/>
                      </a:lnTo>
                      <a:lnTo>
                        <a:pt x="40" y="246"/>
                      </a:lnTo>
                      <a:lnTo>
                        <a:pt x="40" y="246"/>
                      </a:lnTo>
                      <a:lnTo>
                        <a:pt x="12" y="256"/>
                      </a:lnTo>
                      <a:lnTo>
                        <a:pt x="12" y="256"/>
                      </a:lnTo>
                      <a:lnTo>
                        <a:pt x="8" y="258"/>
                      </a:lnTo>
                      <a:lnTo>
                        <a:pt x="6" y="260"/>
                      </a:lnTo>
                      <a:lnTo>
                        <a:pt x="6" y="260"/>
                      </a:lnTo>
                      <a:lnTo>
                        <a:pt x="4" y="264"/>
                      </a:lnTo>
                      <a:lnTo>
                        <a:pt x="4" y="268"/>
                      </a:lnTo>
                      <a:lnTo>
                        <a:pt x="4" y="268"/>
                      </a:lnTo>
                      <a:lnTo>
                        <a:pt x="6" y="270"/>
                      </a:lnTo>
                      <a:lnTo>
                        <a:pt x="8" y="274"/>
                      </a:lnTo>
                      <a:lnTo>
                        <a:pt x="8" y="274"/>
                      </a:lnTo>
                      <a:lnTo>
                        <a:pt x="12" y="274"/>
                      </a:lnTo>
                      <a:lnTo>
                        <a:pt x="16" y="276"/>
                      </a:lnTo>
                      <a:lnTo>
                        <a:pt x="16" y="276"/>
                      </a:lnTo>
                      <a:lnTo>
                        <a:pt x="44" y="272"/>
                      </a:lnTo>
                      <a:lnTo>
                        <a:pt x="44" y="272"/>
                      </a:lnTo>
                      <a:lnTo>
                        <a:pt x="48" y="284"/>
                      </a:lnTo>
                      <a:lnTo>
                        <a:pt x="48" y="284"/>
                      </a:lnTo>
                      <a:lnTo>
                        <a:pt x="22" y="298"/>
                      </a:lnTo>
                      <a:lnTo>
                        <a:pt x="22" y="298"/>
                      </a:lnTo>
                      <a:lnTo>
                        <a:pt x="20" y="300"/>
                      </a:lnTo>
                      <a:lnTo>
                        <a:pt x="18" y="304"/>
                      </a:lnTo>
                      <a:lnTo>
                        <a:pt x="18" y="304"/>
                      </a:lnTo>
                      <a:lnTo>
                        <a:pt x="18" y="308"/>
                      </a:lnTo>
                      <a:lnTo>
                        <a:pt x="20" y="312"/>
                      </a:lnTo>
                      <a:lnTo>
                        <a:pt x="20" y="312"/>
                      </a:lnTo>
                      <a:lnTo>
                        <a:pt x="22" y="314"/>
                      </a:lnTo>
                      <a:lnTo>
                        <a:pt x="24" y="316"/>
                      </a:lnTo>
                      <a:lnTo>
                        <a:pt x="24" y="316"/>
                      </a:lnTo>
                      <a:lnTo>
                        <a:pt x="28" y="318"/>
                      </a:lnTo>
                      <a:lnTo>
                        <a:pt x="32" y="316"/>
                      </a:lnTo>
                      <a:lnTo>
                        <a:pt x="32" y="316"/>
                      </a:lnTo>
                      <a:lnTo>
                        <a:pt x="60" y="308"/>
                      </a:lnTo>
                      <a:lnTo>
                        <a:pt x="60" y="308"/>
                      </a:lnTo>
                      <a:lnTo>
                        <a:pt x="66" y="318"/>
                      </a:lnTo>
                      <a:lnTo>
                        <a:pt x="66" y="318"/>
                      </a:lnTo>
                      <a:lnTo>
                        <a:pt x="44" y="338"/>
                      </a:lnTo>
                      <a:lnTo>
                        <a:pt x="44" y="338"/>
                      </a:lnTo>
                      <a:lnTo>
                        <a:pt x="42" y="342"/>
                      </a:lnTo>
                      <a:lnTo>
                        <a:pt x="40" y="344"/>
                      </a:lnTo>
                      <a:lnTo>
                        <a:pt x="40" y="344"/>
                      </a:lnTo>
                      <a:lnTo>
                        <a:pt x="40" y="348"/>
                      </a:lnTo>
                      <a:lnTo>
                        <a:pt x="42" y="352"/>
                      </a:lnTo>
                      <a:lnTo>
                        <a:pt x="42" y="352"/>
                      </a:lnTo>
                      <a:lnTo>
                        <a:pt x="44" y="354"/>
                      </a:lnTo>
                      <a:lnTo>
                        <a:pt x="48" y="356"/>
                      </a:lnTo>
                      <a:lnTo>
                        <a:pt x="48" y="356"/>
                      </a:lnTo>
                      <a:lnTo>
                        <a:pt x="52" y="356"/>
                      </a:lnTo>
                      <a:lnTo>
                        <a:pt x="56" y="354"/>
                      </a:lnTo>
                      <a:lnTo>
                        <a:pt x="56" y="354"/>
                      </a:lnTo>
                      <a:lnTo>
                        <a:pt x="80" y="340"/>
                      </a:lnTo>
                      <a:lnTo>
                        <a:pt x="80" y="340"/>
                      </a:lnTo>
                      <a:lnTo>
                        <a:pt x="90" y="348"/>
                      </a:lnTo>
                      <a:lnTo>
                        <a:pt x="90" y="348"/>
                      </a:lnTo>
                      <a:lnTo>
                        <a:pt x="72" y="372"/>
                      </a:lnTo>
                      <a:lnTo>
                        <a:pt x="72" y="372"/>
                      </a:lnTo>
                      <a:lnTo>
                        <a:pt x="70" y="376"/>
                      </a:lnTo>
                      <a:lnTo>
                        <a:pt x="70" y="380"/>
                      </a:lnTo>
                      <a:lnTo>
                        <a:pt x="70" y="380"/>
                      </a:lnTo>
                      <a:lnTo>
                        <a:pt x="70" y="384"/>
                      </a:lnTo>
                      <a:lnTo>
                        <a:pt x="74" y="386"/>
                      </a:lnTo>
                      <a:lnTo>
                        <a:pt x="74" y="386"/>
                      </a:lnTo>
                      <a:lnTo>
                        <a:pt x="76" y="388"/>
                      </a:lnTo>
                      <a:lnTo>
                        <a:pt x="80" y="388"/>
                      </a:lnTo>
                      <a:lnTo>
                        <a:pt x="80" y="388"/>
                      </a:lnTo>
                      <a:lnTo>
                        <a:pt x="84" y="388"/>
                      </a:lnTo>
                      <a:lnTo>
                        <a:pt x="86" y="386"/>
                      </a:lnTo>
                      <a:lnTo>
                        <a:pt x="86" y="386"/>
                      </a:lnTo>
                      <a:lnTo>
                        <a:pt x="108" y="366"/>
                      </a:lnTo>
                      <a:lnTo>
                        <a:pt x="108" y="366"/>
                      </a:lnTo>
                      <a:lnTo>
                        <a:pt x="118" y="374"/>
                      </a:lnTo>
                      <a:lnTo>
                        <a:pt x="118" y="374"/>
                      </a:lnTo>
                      <a:lnTo>
                        <a:pt x="106" y="400"/>
                      </a:lnTo>
                      <a:lnTo>
                        <a:pt x="106" y="400"/>
                      </a:lnTo>
                      <a:lnTo>
                        <a:pt x="106" y="404"/>
                      </a:lnTo>
                      <a:lnTo>
                        <a:pt x="106" y="408"/>
                      </a:lnTo>
                      <a:lnTo>
                        <a:pt x="106" y="408"/>
                      </a:lnTo>
                      <a:lnTo>
                        <a:pt x="108" y="410"/>
                      </a:lnTo>
                      <a:lnTo>
                        <a:pt x="110" y="414"/>
                      </a:lnTo>
                      <a:lnTo>
                        <a:pt x="110" y="414"/>
                      </a:lnTo>
                      <a:lnTo>
                        <a:pt x="114" y="414"/>
                      </a:lnTo>
                      <a:lnTo>
                        <a:pt x="118" y="414"/>
                      </a:lnTo>
                      <a:lnTo>
                        <a:pt x="118" y="414"/>
                      </a:lnTo>
                      <a:lnTo>
                        <a:pt x="122" y="414"/>
                      </a:lnTo>
                      <a:lnTo>
                        <a:pt x="124" y="410"/>
                      </a:lnTo>
                      <a:lnTo>
                        <a:pt x="124" y="410"/>
                      </a:lnTo>
                      <a:lnTo>
                        <a:pt x="140" y="386"/>
                      </a:lnTo>
                      <a:lnTo>
                        <a:pt x="140" y="386"/>
                      </a:lnTo>
                      <a:lnTo>
                        <a:pt x="152" y="392"/>
                      </a:lnTo>
                      <a:lnTo>
                        <a:pt x="152" y="392"/>
                      </a:lnTo>
                      <a:lnTo>
                        <a:pt x="146" y="420"/>
                      </a:lnTo>
                      <a:lnTo>
                        <a:pt x="146" y="420"/>
                      </a:lnTo>
                      <a:lnTo>
                        <a:pt x="146" y="424"/>
                      </a:lnTo>
                      <a:lnTo>
                        <a:pt x="148" y="428"/>
                      </a:lnTo>
                      <a:lnTo>
                        <a:pt x="148" y="428"/>
                      </a:lnTo>
                      <a:lnTo>
                        <a:pt x="150" y="430"/>
                      </a:lnTo>
                      <a:lnTo>
                        <a:pt x="154" y="432"/>
                      </a:lnTo>
                      <a:lnTo>
                        <a:pt x="154" y="432"/>
                      </a:lnTo>
                      <a:lnTo>
                        <a:pt x="156" y="432"/>
                      </a:lnTo>
                      <a:lnTo>
                        <a:pt x="160" y="432"/>
                      </a:lnTo>
                      <a:lnTo>
                        <a:pt x="160" y="432"/>
                      </a:lnTo>
                      <a:lnTo>
                        <a:pt x="164" y="430"/>
                      </a:lnTo>
                      <a:lnTo>
                        <a:pt x="166" y="428"/>
                      </a:lnTo>
                      <a:lnTo>
                        <a:pt x="166" y="428"/>
                      </a:lnTo>
                      <a:lnTo>
                        <a:pt x="178" y="400"/>
                      </a:lnTo>
                      <a:lnTo>
                        <a:pt x="178" y="400"/>
                      </a:lnTo>
                      <a:lnTo>
                        <a:pt x="190" y="402"/>
                      </a:lnTo>
                      <a:lnTo>
                        <a:pt x="190" y="402"/>
                      </a:lnTo>
                      <a:lnTo>
                        <a:pt x="190" y="432"/>
                      </a:lnTo>
                      <a:lnTo>
                        <a:pt x="190" y="432"/>
                      </a:lnTo>
                      <a:lnTo>
                        <a:pt x="190" y="436"/>
                      </a:lnTo>
                      <a:lnTo>
                        <a:pt x="192" y="438"/>
                      </a:lnTo>
                      <a:lnTo>
                        <a:pt x="192" y="438"/>
                      </a:lnTo>
                      <a:lnTo>
                        <a:pt x="194" y="440"/>
                      </a:lnTo>
                      <a:lnTo>
                        <a:pt x="198" y="442"/>
                      </a:lnTo>
                      <a:lnTo>
                        <a:pt x="198" y="442"/>
                      </a:lnTo>
                      <a:lnTo>
                        <a:pt x="202" y="442"/>
                      </a:lnTo>
                      <a:lnTo>
                        <a:pt x="206" y="440"/>
                      </a:lnTo>
                      <a:lnTo>
                        <a:pt x="206" y="440"/>
                      </a:lnTo>
                      <a:lnTo>
                        <a:pt x="208" y="438"/>
                      </a:lnTo>
                      <a:lnTo>
                        <a:pt x="210" y="434"/>
                      </a:lnTo>
                      <a:lnTo>
                        <a:pt x="210" y="434"/>
                      </a:lnTo>
                      <a:lnTo>
                        <a:pt x="216" y="406"/>
                      </a:lnTo>
                      <a:lnTo>
                        <a:pt x="216" y="406"/>
                      </a:lnTo>
                      <a:lnTo>
                        <a:pt x="222" y="406"/>
                      </a:lnTo>
                      <a:lnTo>
                        <a:pt x="222" y="406"/>
                      </a:lnTo>
                      <a:lnTo>
                        <a:pt x="228" y="406"/>
                      </a:lnTo>
                      <a:lnTo>
                        <a:pt x="228" y="406"/>
                      </a:lnTo>
                      <a:lnTo>
                        <a:pt x="234" y="434"/>
                      </a:lnTo>
                      <a:lnTo>
                        <a:pt x="234" y="434"/>
                      </a:lnTo>
                      <a:lnTo>
                        <a:pt x="236" y="438"/>
                      </a:lnTo>
                      <a:lnTo>
                        <a:pt x="238" y="440"/>
                      </a:lnTo>
                      <a:lnTo>
                        <a:pt x="238" y="440"/>
                      </a:lnTo>
                      <a:lnTo>
                        <a:pt x="242" y="442"/>
                      </a:lnTo>
                      <a:lnTo>
                        <a:pt x="244" y="442"/>
                      </a:lnTo>
                      <a:lnTo>
                        <a:pt x="244" y="442"/>
                      </a:lnTo>
                      <a:lnTo>
                        <a:pt x="248" y="440"/>
                      </a:lnTo>
                      <a:lnTo>
                        <a:pt x="252" y="438"/>
                      </a:lnTo>
                      <a:lnTo>
                        <a:pt x="252" y="438"/>
                      </a:lnTo>
                      <a:lnTo>
                        <a:pt x="254" y="436"/>
                      </a:lnTo>
                      <a:lnTo>
                        <a:pt x="254" y="432"/>
                      </a:lnTo>
                      <a:lnTo>
                        <a:pt x="254" y="432"/>
                      </a:lnTo>
                      <a:lnTo>
                        <a:pt x="254" y="402"/>
                      </a:lnTo>
                      <a:lnTo>
                        <a:pt x="254" y="402"/>
                      </a:lnTo>
                      <a:lnTo>
                        <a:pt x="266" y="400"/>
                      </a:lnTo>
                      <a:lnTo>
                        <a:pt x="266" y="400"/>
                      </a:lnTo>
                      <a:lnTo>
                        <a:pt x="278" y="428"/>
                      </a:lnTo>
                      <a:lnTo>
                        <a:pt x="278" y="428"/>
                      </a:lnTo>
                      <a:lnTo>
                        <a:pt x="280" y="430"/>
                      </a:lnTo>
                      <a:lnTo>
                        <a:pt x="284" y="432"/>
                      </a:lnTo>
                      <a:lnTo>
                        <a:pt x="284" y="432"/>
                      </a:lnTo>
                      <a:lnTo>
                        <a:pt x="286" y="432"/>
                      </a:lnTo>
                      <a:lnTo>
                        <a:pt x="290" y="432"/>
                      </a:lnTo>
                      <a:lnTo>
                        <a:pt x="290" y="432"/>
                      </a:lnTo>
                      <a:lnTo>
                        <a:pt x="294" y="430"/>
                      </a:lnTo>
                      <a:lnTo>
                        <a:pt x="296" y="428"/>
                      </a:lnTo>
                      <a:lnTo>
                        <a:pt x="296" y="428"/>
                      </a:lnTo>
                      <a:lnTo>
                        <a:pt x="298" y="424"/>
                      </a:lnTo>
                      <a:lnTo>
                        <a:pt x="298" y="420"/>
                      </a:lnTo>
                      <a:lnTo>
                        <a:pt x="298" y="420"/>
                      </a:lnTo>
                      <a:lnTo>
                        <a:pt x="290" y="392"/>
                      </a:lnTo>
                      <a:lnTo>
                        <a:pt x="290" y="392"/>
                      </a:lnTo>
                      <a:lnTo>
                        <a:pt x="302" y="386"/>
                      </a:lnTo>
                      <a:lnTo>
                        <a:pt x="302" y="386"/>
                      </a:lnTo>
                      <a:lnTo>
                        <a:pt x="320" y="410"/>
                      </a:lnTo>
                      <a:lnTo>
                        <a:pt x="320" y="410"/>
                      </a:lnTo>
                      <a:lnTo>
                        <a:pt x="322" y="414"/>
                      </a:lnTo>
                      <a:lnTo>
                        <a:pt x="326" y="414"/>
                      </a:lnTo>
                      <a:lnTo>
                        <a:pt x="326" y="414"/>
                      </a:lnTo>
                      <a:lnTo>
                        <a:pt x="330" y="414"/>
                      </a:lnTo>
                      <a:lnTo>
                        <a:pt x="332" y="414"/>
                      </a:lnTo>
                      <a:lnTo>
                        <a:pt x="332" y="414"/>
                      </a:lnTo>
                      <a:lnTo>
                        <a:pt x="336" y="410"/>
                      </a:lnTo>
                      <a:lnTo>
                        <a:pt x="338" y="408"/>
                      </a:lnTo>
                      <a:lnTo>
                        <a:pt x="338" y="408"/>
                      </a:lnTo>
                      <a:lnTo>
                        <a:pt x="338" y="404"/>
                      </a:lnTo>
                      <a:lnTo>
                        <a:pt x="336" y="400"/>
                      </a:lnTo>
                      <a:lnTo>
                        <a:pt x="336" y="400"/>
                      </a:lnTo>
                      <a:lnTo>
                        <a:pt x="324" y="374"/>
                      </a:lnTo>
                      <a:lnTo>
                        <a:pt x="324" y="374"/>
                      </a:lnTo>
                      <a:lnTo>
                        <a:pt x="334" y="366"/>
                      </a:lnTo>
                      <a:lnTo>
                        <a:pt x="334" y="366"/>
                      </a:lnTo>
                      <a:lnTo>
                        <a:pt x="356" y="386"/>
                      </a:lnTo>
                      <a:lnTo>
                        <a:pt x="356" y="386"/>
                      </a:lnTo>
                      <a:lnTo>
                        <a:pt x="360" y="388"/>
                      </a:lnTo>
                      <a:lnTo>
                        <a:pt x="364" y="388"/>
                      </a:lnTo>
                      <a:lnTo>
                        <a:pt x="364" y="388"/>
                      </a:lnTo>
                      <a:lnTo>
                        <a:pt x="368" y="388"/>
                      </a:lnTo>
                      <a:lnTo>
                        <a:pt x="370" y="386"/>
                      </a:lnTo>
                      <a:lnTo>
                        <a:pt x="370" y="386"/>
                      </a:lnTo>
                      <a:lnTo>
                        <a:pt x="372" y="384"/>
                      </a:lnTo>
                      <a:lnTo>
                        <a:pt x="374" y="380"/>
                      </a:lnTo>
                      <a:lnTo>
                        <a:pt x="374" y="380"/>
                      </a:lnTo>
                      <a:lnTo>
                        <a:pt x="374" y="376"/>
                      </a:lnTo>
                      <a:lnTo>
                        <a:pt x="372" y="372"/>
                      </a:lnTo>
                      <a:lnTo>
                        <a:pt x="372" y="372"/>
                      </a:lnTo>
                      <a:lnTo>
                        <a:pt x="354" y="348"/>
                      </a:lnTo>
                      <a:lnTo>
                        <a:pt x="354" y="348"/>
                      </a:lnTo>
                      <a:lnTo>
                        <a:pt x="362" y="340"/>
                      </a:lnTo>
                      <a:lnTo>
                        <a:pt x="362" y="340"/>
                      </a:lnTo>
                      <a:lnTo>
                        <a:pt x="388" y="354"/>
                      </a:lnTo>
                      <a:lnTo>
                        <a:pt x="388" y="354"/>
                      </a:lnTo>
                      <a:lnTo>
                        <a:pt x="392" y="356"/>
                      </a:lnTo>
                      <a:lnTo>
                        <a:pt x="396" y="356"/>
                      </a:lnTo>
                      <a:lnTo>
                        <a:pt x="396" y="356"/>
                      </a:lnTo>
                      <a:lnTo>
                        <a:pt x="398" y="354"/>
                      </a:lnTo>
                      <a:lnTo>
                        <a:pt x="402" y="352"/>
                      </a:lnTo>
                      <a:lnTo>
                        <a:pt x="402" y="352"/>
                      </a:lnTo>
                      <a:lnTo>
                        <a:pt x="402" y="348"/>
                      </a:lnTo>
                      <a:lnTo>
                        <a:pt x="404" y="344"/>
                      </a:lnTo>
                      <a:lnTo>
                        <a:pt x="404" y="344"/>
                      </a:lnTo>
                      <a:lnTo>
                        <a:pt x="402" y="342"/>
                      </a:lnTo>
                      <a:lnTo>
                        <a:pt x="400" y="338"/>
                      </a:lnTo>
                      <a:lnTo>
                        <a:pt x="400" y="338"/>
                      </a:lnTo>
                      <a:lnTo>
                        <a:pt x="378" y="318"/>
                      </a:lnTo>
                      <a:lnTo>
                        <a:pt x="378" y="318"/>
                      </a:lnTo>
                      <a:lnTo>
                        <a:pt x="384" y="308"/>
                      </a:lnTo>
                      <a:lnTo>
                        <a:pt x="384" y="308"/>
                      </a:lnTo>
                      <a:lnTo>
                        <a:pt x="412" y="316"/>
                      </a:lnTo>
                      <a:lnTo>
                        <a:pt x="412" y="316"/>
                      </a:lnTo>
                      <a:lnTo>
                        <a:pt x="416" y="318"/>
                      </a:lnTo>
                      <a:lnTo>
                        <a:pt x="420" y="316"/>
                      </a:lnTo>
                      <a:lnTo>
                        <a:pt x="420" y="316"/>
                      </a:lnTo>
                      <a:lnTo>
                        <a:pt x="422" y="314"/>
                      </a:lnTo>
                      <a:lnTo>
                        <a:pt x="424" y="312"/>
                      </a:lnTo>
                      <a:lnTo>
                        <a:pt x="424" y="312"/>
                      </a:lnTo>
                      <a:lnTo>
                        <a:pt x="426" y="308"/>
                      </a:lnTo>
                      <a:lnTo>
                        <a:pt x="424" y="304"/>
                      </a:lnTo>
                      <a:lnTo>
                        <a:pt x="424" y="304"/>
                      </a:lnTo>
                      <a:lnTo>
                        <a:pt x="424" y="300"/>
                      </a:lnTo>
                      <a:lnTo>
                        <a:pt x="420" y="298"/>
                      </a:lnTo>
                      <a:lnTo>
                        <a:pt x="420" y="298"/>
                      </a:lnTo>
                      <a:lnTo>
                        <a:pt x="394" y="284"/>
                      </a:lnTo>
                      <a:lnTo>
                        <a:pt x="394" y="284"/>
                      </a:lnTo>
                      <a:lnTo>
                        <a:pt x="398" y="272"/>
                      </a:lnTo>
                      <a:lnTo>
                        <a:pt x="398" y="272"/>
                      </a:lnTo>
                      <a:lnTo>
                        <a:pt x="428" y="276"/>
                      </a:lnTo>
                      <a:lnTo>
                        <a:pt x="428" y="276"/>
                      </a:lnTo>
                      <a:lnTo>
                        <a:pt x="432" y="274"/>
                      </a:lnTo>
                      <a:lnTo>
                        <a:pt x="434" y="274"/>
                      </a:lnTo>
                      <a:lnTo>
                        <a:pt x="434" y="274"/>
                      </a:lnTo>
                      <a:lnTo>
                        <a:pt x="438" y="270"/>
                      </a:lnTo>
                      <a:lnTo>
                        <a:pt x="438" y="268"/>
                      </a:lnTo>
                      <a:lnTo>
                        <a:pt x="438" y="268"/>
                      </a:lnTo>
                      <a:lnTo>
                        <a:pt x="438" y="264"/>
                      </a:lnTo>
                      <a:lnTo>
                        <a:pt x="438" y="260"/>
                      </a:lnTo>
                      <a:lnTo>
                        <a:pt x="438" y="260"/>
                      </a:lnTo>
                      <a:lnTo>
                        <a:pt x="436" y="258"/>
                      </a:lnTo>
                      <a:lnTo>
                        <a:pt x="432" y="256"/>
                      </a:lnTo>
                      <a:lnTo>
                        <a:pt x="432" y="256"/>
                      </a:lnTo>
                      <a:lnTo>
                        <a:pt x="404" y="246"/>
                      </a:lnTo>
                      <a:lnTo>
                        <a:pt x="404" y="246"/>
                      </a:lnTo>
                      <a:lnTo>
                        <a:pt x="406" y="234"/>
                      </a:lnTo>
                      <a:lnTo>
                        <a:pt x="406" y="234"/>
                      </a:lnTo>
                      <a:lnTo>
                        <a:pt x="434" y="230"/>
                      </a:lnTo>
                      <a:close/>
                      <a:moveTo>
                        <a:pt x="100" y="252"/>
                      </a:moveTo>
                      <a:lnTo>
                        <a:pt x="100" y="252"/>
                      </a:lnTo>
                      <a:lnTo>
                        <a:pt x="92" y="252"/>
                      </a:lnTo>
                      <a:lnTo>
                        <a:pt x="88" y="250"/>
                      </a:lnTo>
                      <a:lnTo>
                        <a:pt x="76" y="244"/>
                      </a:lnTo>
                      <a:lnTo>
                        <a:pt x="70" y="234"/>
                      </a:lnTo>
                      <a:lnTo>
                        <a:pt x="68" y="228"/>
                      </a:lnTo>
                      <a:lnTo>
                        <a:pt x="68" y="220"/>
                      </a:lnTo>
                      <a:lnTo>
                        <a:pt x="68" y="220"/>
                      </a:lnTo>
                      <a:lnTo>
                        <a:pt x="68" y="214"/>
                      </a:lnTo>
                      <a:lnTo>
                        <a:pt x="70" y="208"/>
                      </a:lnTo>
                      <a:lnTo>
                        <a:pt x="76" y="198"/>
                      </a:lnTo>
                      <a:lnTo>
                        <a:pt x="88" y="192"/>
                      </a:lnTo>
                      <a:lnTo>
                        <a:pt x="92" y="190"/>
                      </a:lnTo>
                      <a:lnTo>
                        <a:pt x="100" y="190"/>
                      </a:lnTo>
                      <a:lnTo>
                        <a:pt x="100" y="190"/>
                      </a:lnTo>
                      <a:lnTo>
                        <a:pt x="106" y="190"/>
                      </a:lnTo>
                      <a:lnTo>
                        <a:pt x="112" y="192"/>
                      </a:lnTo>
                      <a:lnTo>
                        <a:pt x="122" y="198"/>
                      </a:lnTo>
                      <a:lnTo>
                        <a:pt x="128" y="208"/>
                      </a:lnTo>
                      <a:lnTo>
                        <a:pt x="130" y="214"/>
                      </a:lnTo>
                      <a:lnTo>
                        <a:pt x="130" y="220"/>
                      </a:lnTo>
                      <a:lnTo>
                        <a:pt x="130" y="220"/>
                      </a:lnTo>
                      <a:lnTo>
                        <a:pt x="130" y="228"/>
                      </a:lnTo>
                      <a:lnTo>
                        <a:pt x="128" y="234"/>
                      </a:lnTo>
                      <a:lnTo>
                        <a:pt x="122" y="244"/>
                      </a:lnTo>
                      <a:lnTo>
                        <a:pt x="112" y="250"/>
                      </a:lnTo>
                      <a:lnTo>
                        <a:pt x="106" y="252"/>
                      </a:lnTo>
                      <a:lnTo>
                        <a:pt x="100" y="252"/>
                      </a:lnTo>
                      <a:close/>
                      <a:moveTo>
                        <a:pt x="222" y="66"/>
                      </a:moveTo>
                      <a:lnTo>
                        <a:pt x="222" y="66"/>
                      </a:lnTo>
                      <a:lnTo>
                        <a:pt x="228" y="68"/>
                      </a:lnTo>
                      <a:lnTo>
                        <a:pt x="234" y="70"/>
                      </a:lnTo>
                      <a:lnTo>
                        <a:pt x="244" y="76"/>
                      </a:lnTo>
                      <a:lnTo>
                        <a:pt x="250" y="86"/>
                      </a:lnTo>
                      <a:lnTo>
                        <a:pt x="252" y="92"/>
                      </a:lnTo>
                      <a:lnTo>
                        <a:pt x="254" y="98"/>
                      </a:lnTo>
                      <a:lnTo>
                        <a:pt x="254" y="98"/>
                      </a:lnTo>
                      <a:lnTo>
                        <a:pt x="252" y="104"/>
                      </a:lnTo>
                      <a:lnTo>
                        <a:pt x="250" y="110"/>
                      </a:lnTo>
                      <a:lnTo>
                        <a:pt x="244" y="120"/>
                      </a:lnTo>
                      <a:lnTo>
                        <a:pt x="234" y="128"/>
                      </a:lnTo>
                      <a:lnTo>
                        <a:pt x="228" y="130"/>
                      </a:lnTo>
                      <a:lnTo>
                        <a:pt x="222" y="130"/>
                      </a:lnTo>
                      <a:lnTo>
                        <a:pt x="222" y="130"/>
                      </a:lnTo>
                      <a:lnTo>
                        <a:pt x="216" y="130"/>
                      </a:lnTo>
                      <a:lnTo>
                        <a:pt x="210" y="128"/>
                      </a:lnTo>
                      <a:lnTo>
                        <a:pt x="200" y="120"/>
                      </a:lnTo>
                      <a:lnTo>
                        <a:pt x="192" y="110"/>
                      </a:lnTo>
                      <a:lnTo>
                        <a:pt x="190" y="104"/>
                      </a:lnTo>
                      <a:lnTo>
                        <a:pt x="190" y="98"/>
                      </a:lnTo>
                      <a:lnTo>
                        <a:pt x="190" y="98"/>
                      </a:lnTo>
                      <a:lnTo>
                        <a:pt x="190" y="92"/>
                      </a:lnTo>
                      <a:lnTo>
                        <a:pt x="192" y="86"/>
                      </a:lnTo>
                      <a:lnTo>
                        <a:pt x="200" y="76"/>
                      </a:lnTo>
                      <a:lnTo>
                        <a:pt x="210" y="70"/>
                      </a:lnTo>
                      <a:lnTo>
                        <a:pt x="216" y="68"/>
                      </a:lnTo>
                      <a:lnTo>
                        <a:pt x="222" y="66"/>
                      </a:lnTo>
                      <a:close/>
                      <a:moveTo>
                        <a:pt x="222" y="376"/>
                      </a:moveTo>
                      <a:lnTo>
                        <a:pt x="222" y="376"/>
                      </a:lnTo>
                      <a:lnTo>
                        <a:pt x="216" y="374"/>
                      </a:lnTo>
                      <a:lnTo>
                        <a:pt x="210" y="372"/>
                      </a:lnTo>
                      <a:lnTo>
                        <a:pt x="200" y="366"/>
                      </a:lnTo>
                      <a:lnTo>
                        <a:pt x="192" y="356"/>
                      </a:lnTo>
                      <a:lnTo>
                        <a:pt x="190" y="350"/>
                      </a:lnTo>
                      <a:lnTo>
                        <a:pt x="190" y="344"/>
                      </a:lnTo>
                      <a:lnTo>
                        <a:pt x="190" y="344"/>
                      </a:lnTo>
                      <a:lnTo>
                        <a:pt x="190" y="338"/>
                      </a:lnTo>
                      <a:lnTo>
                        <a:pt x="192" y="332"/>
                      </a:lnTo>
                      <a:lnTo>
                        <a:pt x="200" y="322"/>
                      </a:lnTo>
                      <a:lnTo>
                        <a:pt x="210" y="314"/>
                      </a:lnTo>
                      <a:lnTo>
                        <a:pt x="216" y="312"/>
                      </a:lnTo>
                      <a:lnTo>
                        <a:pt x="222" y="312"/>
                      </a:lnTo>
                      <a:lnTo>
                        <a:pt x="222" y="312"/>
                      </a:lnTo>
                      <a:lnTo>
                        <a:pt x="228" y="312"/>
                      </a:lnTo>
                      <a:lnTo>
                        <a:pt x="234" y="314"/>
                      </a:lnTo>
                      <a:lnTo>
                        <a:pt x="244" y="322"/>
                      </a:lnTo>
                      <a:lnTo>
                        <a:pt x="250" y="332"/>
                      </a:lnTo>
                      <a:lnTo>
                        <a:pt x="252" y="338"/>
                      </a:lnTo>
                      <a:lnTo>
                        <a:pt x="254" y="344"/>
                      </a:lnTo>
                      <a:lnTo>
                        <a:pt x="254" y="344"/>
                      </a:lnTo>
                      <a:lnTo>
                        <a:pt x="252" y="350"/>
                      </a:lnTo>
                      <a:lnTo>
                        <a:pt x="250" y="356"/>
                      </a:lnTo>
                      <a:lnTo>
                        <a:pt x="244" y="366"/>
                      </a:lnTo>
                      <a:lnTo>
                        <a:pt x="234" y="372"/>
                      </a:lnTo>
                      <a:lnTo>
                        <a:pt x="228" y="374"/>
                      </a:lnTo>
                      <a:lnTo>
                        <a:pt x="222" y="376"/>
                      </a:lnTo>
                      <a:close/>
                      <a:moveTo>
                        <a:pt x="222" y="264"/>
                      </a:moveTo>
                      <a:lnTo>
                        <a:pt x="222" y="264"/>
                      </a:lnTo>
                      <a:lnTo>
                        <a:pt x="212" y="264"/>
                      </a:lnTo>
                      <a:lnTo>
                        <a:pt x="204" y="262"/>
                      </a:lnTo>
                      <a:lnTo>
                        <a:pt x="198" y="258"/>
                      </a:lnTo>
                      <a:lnTo>
                        <a:pt x="190" y="252"/>
                      </a:lnTo>
                      <a:lnTo>
                        <a:pt x="186" y="246"/>
                      </a:lnTo>
                      <a:lnTo>
                        <a:pt x="182" y="238"/>
                      </a:lnTo>
                      <a:lnTo>
                        <a:pt x="180" y="230"/>
                      </a:lnTo>
                      <a:lnTo>
                        <a:pt x="178" y="220"/>
                      </a:lnTo>
                      <a:lnTo>
                        <a:pt x="178" y="220"/>
                      </a:lnTo>
                      <a:lnTo>
                        <a:pt x="180" y="212"/>
                      </a:lnTo>
                      <a:lnTo>
                        <a:pt x="182" y="204"/>
                      </a:lnTo>
                      <a:lnTo>
                        <a:pt x="186" y="196"/>
                      </a:lnTo>
                      <a:lnTo>
                        <a:pt x="190" y="190"/>
                      </a:lnTo>
                      <a:lnTo>
                        <a:pt x="198" y="184"/>
                      </a:lnTo>
                      <a:lnTo>
                        <a:pt x="204" y="180"/>
                      </a:lnTo>
                      <a:lnTo>
                        <a:pt x="212" y="178"/>
                      </a:lnTo>
                      <a:lnTo>
                        <a:pt x="222" y="178"/>
                      </a:lnTo>
                      <a:lnTo>
                        <a:pt x="222" y="178"/>
                      </a:lnTo>
                      <a:lnTo>
                        <a:pt x="230" y="178"/>
                      </a:lnTo>
                      <a:lnTo>
                        <a:pt x="238" y="180"/>
                      </a:lnTo>
                      <a:lnTo>
                        <a:pt x="246" y="184"/>
                      </a:lnTo>
                      <a:lnTo>
                        <a:pt x="252" y="190"/>
                      </a:lnTo>
                      <a:lnTo>
                        <a:pt x="258" y="196"/>
                      </a:lnTo>
                      <a:lnTo>
                        <a:pt x="262" y="204"/>
                      </a:lnTo>
                      <a:lnTo>
                        <a:pt x="264" y="212"/>
                      </a:lnTo>
                      <a:lnTo>
                        <a:pt x="266" y="220"/>
                      </a:lnTo>
                      <a:lnTo>
                        <a:pt x="266" y="220"/>
                      </a:lnTo>
                      <a:lnTo>
                        <a:pt x="264" y="230"/>
                      </a:lnTo>
                      <a:lnTo>
                        <a:pt x="262" y="238"/>
                      </a:lnTo>
                      <a:lnTo>
                        <a:pt x="258" y="246"/>
                      </a:lnTo>
                      <a:lnTo>
                        <a:pt x="252" y="252"/>
                      </a:lnTo>
                      <a:lnTo>
                        <a:pt x="246" y="258"/>
                      </a:lnTo>
                      <a:lnTo>
                        <a:pt x="238" y="262"/>
                      </a:lnTo>
                      <a:lnTo>
                        <a:pt x="230" y="264"/>
                      </a:lnTo>
                      <a:lnTo>
                        <a:pt x="222" y="264"/>
                      </a:lnTo>
                      <a:close/>
                      <a:moveTo>
                        <a:pt x="344" y="252"/>
                      </a:moveTo>
                      <a:lnTo>
                        <a:pt x="344" y="252"/>
                      </a:lnTo>
                      <a:lnTo>
                        <a:pt x="338" y="252"/>
                      </a:lnTo>
                      <a:lnTo>
                        <a:pt x="332" y="250"/>
                      </a:lnTo>
                      <a:lnTo>
                        <a:pt x="322" y="244"/>
                      </a:lnTo>
                      <a:lnTo>
                        <a:pt x="316" y="234"/>
                      </a:lnTo>
                      <a:lnTo>
                        <a:pt x="314" y="228"/>
                      </a:lnTo>
                      <a:lnTo>
                        <a:pt x="312" y="220"/>
                      </a:lnTo>
                      <a:lnTo>
                        <a:pt x="312" y="220"/>
                      </a:lnTo>
                      <a:lnTo>
                        <a:pt x="314" y="214"/>
                      </a:lnTo>
                      <a:lnTo>
                        <a:pt x="316" y="208"/>
                      </a:lnTo>
                      <a:lnTo>
                        <a:pt x="322" y="198"/>
                      </a:lnTo>
                      <a:lnTo>
                        <a:pt x="332" y="192"/>
                      </a:lnTo>
                      <a:lnTo>
                        <a:pt x="338" y="190"/>
                      </a:lnTo>
                      <a:lnTo>
                        <a:pt x="344" y="190"/>
                      </a:lnTo>
                      <a:lnTo>
                        <a:pt x="344" y="190"/>
                      </a:lnTo>
                      <a:lnTo>
                        <a:pt x="350" y="190"/>
                      </a:lnTo>
                      <a:lnTo>
                        <a:pt x="356" y="192"/>
                      </a:lnTo>
                      <a:lnTo>
                        <a:pt x="366" y="198"/>
                      </a:lnTo>
                      <a:lnTo>
                        <a:pt x="374" y="208"/>
                      </a:lnTo>
                      <a:lnTo>
                        <a:pt x="374" y="214"/>
                      </a:lnTo>
                      <a:lnTo>
                        <a:pt x="376" y="220"/>
                      </a:lnTo>
                      <a:lnTo>
                        <a:pt x="376" y="220"/>
                      </a:lnTo>
                      <a:lnTo>
                        <a:pt x="374" y="228"/>
                      </a:lnTo>
                      <a:lnTo>
                        <a:pt x="374" y="234"/>
                      </a:lnTo>
                      <a:lnTo>
                        <a:pt x="366" y="244"/>
                      </a:lnTo>
                      <a:lnTo>
                        <a:pt x="356" y="250"/>
                      </a:lnTo>
                      <a:lnTo>
                        <a:pt x="350" y="252"/>
                      </a:lnTo>
                      <a:lnTo>
                        <a:pt x="344" y="252"/>
                      </a:lnTo>
                      <a:close/>
                    </a:path>
                  </a:pathLst>
                </a:custGeom>
                <a:solidFill>
                  <a:srgbClr val="DC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2" name="Freeform 130"/>
                <p:cNvSpPr>
                  <a:spLocks/>
                </p:cNvSpPr>
                <p:nvPr/>
              </p:nvSpPr>
              <p:spPr bwMode="auto">
                <a:xfrm>
                  <a:off x="6643" y="3762"/>
                  <a:ext cx="444" cy="442"/>
                </a:xfrm>
                <a:custGeom>
                  <a:avLst/>
                  <a:gdLst>
                    <a:gd name="T0" fmla="*/ 442 w 444"/>
                    <a:gd name="T1" fmla="*/ 218 h 442"/>
                    <a:gd name="T2" fmla="*/ 404 w 444"/>
                    <a:gd name="T3" fmla="*/ 196 h 442"/>
                    <a:gd name="T4" fmla="*/ 438 w 444"/>
                    <a:gd name="T5" fmla="*/ 172 h 442"/>
                    <a:gd name="T6" fmla="*/ 394 w 444"/>
                    <a:gd name="T7" fmla="*/ 158 h 442"/>
                    <a:gd name="T8" fmla="*/ 422 w 444"/>
                    <a:gd name="T9" fmla="*/ 128 h 442"/>
                    <a:gd name="T10" fmla="*/ 378 w 444"/>
                    <a:gd name="T11" fmla="*/ 124 h 442"/>
                    <a:gd name="T12" fmla="*/ 398 w 444"/>
                    <a:gd name="T13" fmla="*/ 88 h 442"/>
                    <a:gd name="T14" fmla="*/ 354 w 444"/>
                    <a:gd name="T15" fmla="*/ 92 h 442"/>
                    <a:gd name="T16" fmla="*/ 368 w 444"/>
                    <a:gd name="T17" fmla="*/ 54 h 442"/>
                    <a:gd name="T18" fmla="*/ 324 w 444"/>
                    <a:gd name="T19" fmla="*/ 68 h 442"/>
                    <a:gd name="T20" fmla="*/ 330 w 444"/>
                    <a:gd name="T21" fmla="*/ 28 h 442"/>
                    <a:gd name="T22" fmla="*/ 290 w 444"/>
                    <a:gd name="T23" fmla="*/ 50 h 442"/>
                    <a:gd name="T24" fmla="*/ 286 w 444"/>
                    <a:gd name="T25" fmla="*/ 10 h 442"/>
                    <a:gd name="T26" fmla="*/ 254 w 444"/>
                    <a:gd name="T27" fmla="*/ 40 h 442"/>
                    <a:gd name="T28" fmla="*/ 242 w 444"/>
                    <a:gd name="T29" fmla="*/ 0 h 442"/>
                    <a:gd name="T30" fmla="*/ 222 w 444"/>
                    <a:gd name="T31" fmla="*/ 36 h 442"/>
                    <a:gd name="T32" fmla="*/ 198 w 444"/>
                    <a:gd name="T33" fmla="*/ 0 h 442"/>
                    <a:gd name="T34" fmla="*/ 190 w 444"/>
                    <a:gd name="T35" fmla="*/ 40 h 442"/>
                    <a:gd name="T36" fmla="*/ 154 w 444"/>
                    <a:gd name="T37" fmla="*/ 10 h 442"/>
                    <a:gd name="T38" fmla="*/ 152 w 444"/>
                    <a:gd name="T39" fmla="*/ 50 h 442"/>
                    <a:gd name="T40" fmla="*/ 110 w 444"/>
                    <a:gd name="T41" fmla="*/ 28 h 442"/>
                    <a:gd name="T42" fmla="*/ 118 w 444"/>
                    <a:gd name="T43" fmla="*/ 68 h 442"/>
                    <a:gd name="T44" fmla="*/ 74 w 444"/>
                    <a:gd name="T45" fmla="*/ 56 h 442"/>
                    <a:gd name="T46" fmla="*/ 90 w 444"/>
                    <a:gd name="T47" fmla="*/ 92 h 442"/>
                    <a:gd name="T48" fmla="*/ 42 w 444"/>
                    <a:gd name="T49" fmla="*/ 90 h 442"/>
                    <a:gd name="T50" fmla="*/ 66 w 444"/>
                    <a:gd name="T51" fmla="*/ 124 h 442"/>
                    <a:gd name="T52" fmla="*/ 20 w 444"/>
                    <a:gd name="T53" fmla="*/ 130 h 442"/>
                    <a:gd name="T54" fmla="*/ 48 w 444"/>
                    <a:gd name="T55" fmla="*/ 158 h 442"/>
                    <a:gd name="T56" fmla="*/ 4 w 444"/>
                    <a:gd name="T57" fmla="*/ 174 h 442"/>
                    <a:gd name="T58" fmla="*/ 40 w 444"/>
                    <a:gd name="T59" fmla="*/ 196 h 442"/>
                    <a:gd name="T60" fmla="*/ 0 w 444"/>
                    <a:gd name="T61" fmla="*/ 220 h 442"/>
                    <a:gd name="T62" fmla="*/ 38 w 444"/>
                    <a:gd name="T63" fmla="*/ 234 h 442"/>
                    <a:gd name="T64" fmla="*/ 4 w 444"/>
                    <a:gd name="T65" fmla="*/ 268 h 442"/>
                    <a:gd name="T66" fmla="*/ 44 w 444"/>
                    <a:gd name="T67" fmla="*/ 272 h 442"/>
                    <a:gd name="T68" fmla="*/ 20 w 444"/>
                    <a:gd name="T69" fmla="*/ 312 h 442"/>
                    <a:gd name="T70" fmla="*/ 60 w 444"/>
                    <a:gd name="T71" fmla="*/ 308 h 442"/>
                    <a:gd name="T72" fmla="*/ 42 w 444"/>
                    <a:gd name="T73" fmla="*/ 352 h 442"/>
                    <a:gd name="T74" fmla="*/ 80 w 444"/>
                    <a:gd name="T75" fmla="*/ 340 h 442"/>
                    <a:gd name="T76" fmla="*/ 74 w 444"/>
                    <a:gd name="T77" fmla="*/ 386 h 442"/>
                    <a:gd name="T78" fmla="*/ 108 w 444"/>
                    <a:gd name="T79" fmla="*/ 366 h 442"/>
                    <a:gd name="T80" fmla="*/ 110 w 444"/>
                    <a:gd name="T81" fmla="*/ 414 h 442"/>
                    <a:gd name="T82" fmla="*/ 140 w 444"/>
                    <a:gd name="T83" fmla="*/ 386 h 442"/>
                    <a:gd name="T84" fmla="*/ 154 w 444"/>
                    <a:gd name="T85" fmla="*/ 432 h 442"/>
                    <a:gd name="T86" fmla="*/ 178 w 444"/>
                    <a:gd name="T87" fmla="*/ 400 h 442"/>
                    <a:gd name="T88" fmla="*/ 198 w 444"/>
                    <a:gd name="T89" fmla="*/ 442 h 442"/>
                    <a:gd name="T90" fmla="*/ 216 w 444"/>
                    <a:gd name="T91" fmla="*/ 406 h 442"/>
                    <a:gd name="T92" fmla="*/ 238 w 444"/>
                    <a:gd name="T93" fmla="*/ 440 h 442"/>
                    <a:gd name="T94" fmla="*/ 254 w 444"/>
                    <a:gd name="T95" fmla="*/ 432 h 442"/>
                    <a:gd name="T96" fmla="*/ 284 w 444"/>
                    <a:gd name="T97" fmla="*/ 432 h 442"/>
                    <a:gd name="T98" fmla="*/ 298 w 444"/>
                    <a:gd name="T99" fmla="*/ 420 h 442"/>
                    <a:gd name="T100" fmla="*/ 326 w 444"/>
                    <a:gd name="T101" fmla="*/ 414 h 442"/>
                    <a:gd name="T102" fmla="*/ 336 w 444"/>
                    <a:gd name="T103" fmla="*/ 400 h 442"/>
                    <a:gd name="T104" fmla="*/ 364 w 444"/>
                    <a:gd name="T105" fmla="*/ 388 h 442"/>
                    <a:gd name="T106" fmla="*/ 372 w 444"/>
                    <a:gd name="T107" fmla="*/ 372 h 442"/>
                    <a:gd name="T108" fmla="*/ 396 w 444"/>
                    <a:gd name="T109" fmla="*/ 356 h 442"/>
                    <a:gd name="T110" fmla="*/ 400 w 444"/>
                    <a:gd name="T111" fmla="*/ 338 h 442"/>
                    <a:gd name="T112" fmla="*/ 420 w 444"/>
                    <a:gd name="T113" fmla="*/ 316 h 442"/>
                    <a:gd name="T114" fmla="*/ 420 w 444"/>
                    <a:gd name="T115" fmla="*/ 298 h 442"/>
                    <a:gd name="T116" fmla="*/ 434 w 444"/>
                    <a:gd name="T117" fmla="*/ 274 h 442"/>
                    <a:gd name="T118" fmla="*/ 432 w 444"/>
                    <a:gd name="T119" fmla="*/ 25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442">
                      <a:moveTo>
                        <a:pt x="434" y="230"/>
                      </a:moveTo>
                      <a:lnTo>
                        <a:pt x="434" y="230"/>
                      </a:lnTo>
                      <a:lnTo>
                        <a:pt x="438" y="230"/>
                      </a:lnTo>
                      <a:lnTo>
                        <a:pt x="442" y="228"/>
                      </a:lnTo>
                      <a:lnTo>
                        <a:pt x="442" y="228"/>
                      </a:lnTo>
                      <a:lnTo>
                        <a:pt x="442" y="224"/>
                      </a:lnTo>
                      <a:lnTo>
                        <a:pt x="444" y="220"/>
                      </a:lnTo>
                      <a:lnTo>
                        <a:pt x="444" y="220"/>
                      </a:lnTo>
                      <a:lnTo>
                        <a:pt x="442" y="218"/>
                      </a:lnTo>
                      <a:lnTo>
                        <a:pt x="442" y="214"/>
                      </a:lnTo>
                      <a:lnTo>
                        <a:pt x="442" y="214"/>
                      </a:lnTo>
                      <a:lnTo>
                        <a:pt x="438" y="212"/>
                      </a:lnTo>
                      <a:lnTo>
                        <a:pt x="434" y="210"/>
                      </a:lnTo>
                      <a:lnTo>
                        <a:pt x="434" y="210"/>
                      </a:lnTo>
                      <a:lnTo>
                        <a:pt x="406" y="208"/>
                      </a:lnTo>
                      <a:lnTo>
                        <a:pt x="406" y="208"/>
                      </a:lnTo>
                      <a:lnTo>
                        <a:pt x="404" y="196"/>
                      </a:lnTo>
                      <a:lnTo>
                        <a:pt x="404" y="196"/>
                      </a:lnTo>
                      <a:lnTo>
                        <a:pt x="432" y="186"/>
                      </a:lnTo>
                      <a:lnTo>
                        <a:pt x="432" y="186"/>
                      </a:lnTo>
                      <a:lnTo>
                        <a:pt x="436" y="184"/>
                      </a:lnTo>
                      <a:lnTo>
                        <a:pt x="438" y="182"/>
                      </a:lnTo>
                      <a:lnTo>
                        <a:pt x="438" y="182"/>
                      </a:lnTo>
                      <a:lnTo>
                        <a:pt x="438" y="178"/>
                      </a:lnTo>
                      <a:lnTo>
                        <a:pt x="438" y="174"/>
                      </a:lnTo>
                      <a:lnTo>
                        <a:pt x="438" y="174"/>
                      </a:lnTo>
                      <a:lnTo>
                        <a:pt x="438" y="172"/>
                      </a:lnTo>
                      <a:lnTo>
                        <a:pt x="434" y="168"/>
                      </a:lnTo>
                      <a:lnTo>
                        <a:pt x="434" y="168"/>
                      </a:lnTo>
                      <a:lnTo>
                        <a:pt x="432" y="166"/>
                      </a:lnTo>
                      <a:lnTo>
                        <a:pt x="428" y="166"/>
                      </a:lnTo>
                      <a:lnTo>
                        <a:pt x="428" y="166"/>
                      </a:lnTo>
                      <a:lnTo>
                        <a:pt x="398" y="170"/>
                      </a:lnTo>
                      <a:lnTo>
                        <a:pt x="398" y="170"/>
                      </a:lnTo>
                      <a:lnTo>
                        <a:pt x="394" y="158"/>
                      </a:lnTo>
                      <a:lnTo>
                        <a:pt x="394" y="158"/>
                      </a:lnTo>
                      <a:lnTo>
                        <a:pt x="420" y="144"/>
                      </a:lnTo>
                      <a:lnTo>
                        <a:pt x="420" y="144"/>
                      </a:lnTo>
                      <a:lnTo>
                        <a:pt x="424" y="140"/>
                      </a:lnTo>
                      <a:lnTo>
                        <a:pt x="424" y="138"/>
                      </a:lnTo>
                      <a:lnTo>
                        <a:pt x="424" y="138"/>
                      </a:lnTo>
                      <a:lnTo>
                        <a:pt x="426" y="134"/>
                      </a:lnTo>
                      <a:lnTo>
                        <a:pt x="424" y="130"/>
                      </a:lnTo>
                      <a:lnTo>
                        <a:pt x="424" y="130"/>
                      </a:lnTo>
                      <a:lnTo>
                        <a:pt x="422" y="128"/>
                      </a:lnTo>
                      <a:lnTo>
                        <a:pt x="420" y="126"/>
                      </a:lnTo>
                      <a:lnTo>
                        <a:pt x="420" y="126"/>
                      </a:lnTo>
                      <a:lnTo>
                        <a:pt x="416" y="124"/>
                      </a:lnTo>
                      <a:lnTo>
                        <a:pt x="412" y="124"/>
                      </a:lnTo>
                      <a:lnTo>
                        <a:pt x="412" y="124"/>
                      </a:lnTo>
                      <a:lnTo>
                        <a:pt x="384" y="134"/>
                      </a:lnTo>
                      <a:lnTo>
                        <a:pt x="384" y="134"/>
                      </a:lnTo>
                      <a:lnTo>
                        <a:pt x="378" y="124"/>
                      </a:lnTo>
                      <a:lnTo>
                        <a:pt x="378" y="124"/>
                      </a:lnTo>
                      <a:lnTo>
                        <a:pt x="400" y="104"/>
                      </a:lnTo>
                      <a:lnTo>
                        <a:pt x="400" y="104"/>
                      </a:lnTo>
                      <a:lnTo>
                        <a:pt x="402" y="100"/>
                      </a:lnTo>
                      <a:lnTo>
                        <a:pt x="404" y="98"/>
                      </a:lnTo>
                      <a:lnTo>
                        <a:pt x="404" y="98"/>
                      </a:lnTo>
                      <a:lnTo>
                        <a:pt x="402" y="94"/>
                      </a:lnTo>
                      <a:lnTo>
                        <a:pt x="402" y="90"/>
                      </a:lnTo>
                      <a:lnTo>
                        <a:pt x="402" y="90"/>
                      </a:lnTo>
                      <a:lnTo>
                        <a:pt x="398" y="88"/>
                      </a:lnTo>
                      <a:lnTo>
                        <a:pt x="396" y="86"/>
                      </a:lnTo>
                      <a:lnTo>
                        <a:pt x="396" y="86"/>
                      </a:lnTo>
                      <a:lnTo>
                        <a:pt x="392" y="86"/>
                      </a:lnTo>
                      <a:lnTo>
                        <a:pt x="388" y="88"/>
                      </a:lnTo>
                      <a:lnTo>
                        <a:pt x="388" y="88"/>
                      </a:lnTo>
                      <a:lnTo>
                        <a:pt x="362" y="102"/>
                      </a:lnTo>
                      <a:lnTo>
                        <a:pt x="362" y="102"/>
                      </a:lnTo>
                      <a:lnTo>
                        <a:pt x="354" y="92"/>
                      </a:lnTo>
                      <a:lnTo>
                        <a:pt x="354" y="92"/>
                      </a:lnTo>
                      <a:lnTo>
                        <a:pt x="372" y="68"/>
                      </a:lnTo>
                      <a:lnTo>
                        <a:pt x="372" y="68"/>
                      </a:lnTo>
                      <a:lnTo>
                        <a:pt x="374" y="66"/>
                      </a:lnTo>
                      <a:lnTo>
                        <a:pt x="374" y="62"/>
                      </a:lnTo>
                      <a:lnTo>
                        <a:pt x="374" y="62"/>
                      </a:lnTo>
                      <a:lnTo>
                        <a:pt x="372" y="58"/>
                      </a:lnTo>
                      <a:lnTo>
                        <a:pt x="370" y="56"/>
                      </a:lnTo>
                      <a:lnTo>
                        <a:pt x="370" y="56"/>
                      </a:lnTo>
                      <a:lnTo>
                        <a:pt x="368" y="54"/>
                      </a:lnTo>
                      <a:lnTo>
                        <a:pt x="364" y="54"/>
                      </a:lnTo>
                      <a:lnTo>
                        <a:pt x="364" y="54"/>
                      </a:lnTo>
                      <a:lnTo>
                        <a:pt x="360" y="54"/>
                      </a:lnTo>
                      <a:lnTo>
                        <a:pt x="356" y="56"/>
                      </a:lnTo>
                      <a:lnTo>
                        <a:pt x="356" y="56"/>
                      </a:lnTo>
                      <a:lnTo>
                        <a:pt x="334" y="76"/>
                      </a:lnTo>
                      <a:lnTo>
                        <a:pt x="334" y="76"/>
                      </a:lnTo>
                      <a:lnTo>
                        <a:pt x="324" y="68"/>
                      </a:lnTo>
                      <a:lnTo>
                        <a:pt x="324" y="68"/>
                      </a:lnTo>
                      <a:lnTo>
                        <a:pt x="336" y="40"/>
                      </a:lnTo>
                      <a:lnTo>
                        <a:pt x="336" y="40"/>
                      </a:lnTo>
                      <a:lnTo>
                        <a:pt x="338" y="38"/>
                      </a:lnTo>
                      <a:lnTo>
                        <a:pt x="338" y="34"/>
                      </a:lnTo>
                      <a:lnTo>
                        <a:pt x="338" y="34"/>
                      </a:lnTo>
                      <a:lnTo>
                        <a:pt x="336" y="30"/>
                      </a:lnTo>
                      <a:lnTo>
                        <a:pt x="332" y="28"/>
                      </a:lnTo>
                      <a:lnTo>
                        <a:pt x="332" y="28"/>
                      </a:lnTo>
                      <a:lnTo>
                        <a:pt x="330" y="28"/>
                      </a:lnTo>
                      <a:lnTo>
                        <a:pt x="326" y="28"/>
                      </a:lnTo>
                      <a:lnTo>
                        <a:pt x="326" y="28"/>
                      </a:lnTo>
                      <a:lnTo>
                        <a:pt x="322" y="28"/>
                      </a:lnTo>
                      <a:lnTo>
                        <a:pt x="320" y="30"/>
                      </a:lnTo>
                      <a:lnTo>
                        <a:pt x="320" y="30"/>
                      </a:lnTo>
                      <a:lnTo>
                        <a:pt x="302" y="56"/>
                      </a:lnTo>
                      <a:lnTo>
                        <a:pt x="302" y="56"/>
                      </a:lnTo>
                      <a:lnTo>
                        <a:pt x="290" y="50"/>
                      </a:lnTo>
                      <a:lnTo>
                        <a:pt x="290" y="50"/>
                      </a:lnTo>
                      <a:lnTo>
                        <a:pt x="298" y="20"/>
                      </a:lnTo>
                      <a:lnTo>
                        <a:pt x="298" y="20"/>
                      </a:lnTo>
                      <a:lnTo>
                        <a:pt x="298" y="18"/>
                      </a:lnTo>
                      <a:lnTo>
                        <a:pt x="296" y="14"/>
                      </a:lnTo>
                      <a:lnTo>
                        <a:pt x="296" y="14"/>
                      </a:lnTo>
                      <a:lnTo>
                        <a:pt x="294" y="12"/>
                      </a:lnTo>
                      <a:lnTo>
                        <a:pt x="290" y="10"/>
                      </a:lnTo>
                      <a:lnTo>
                        <a:pt x="290" y="10"/>
                      </a:lnTo>
                      <a:lnTo>
                        <a:pt x="286" y="10"/>
                      </a:lnTo>
                      <a:lnTo>
                        <a:pt x="284" y="10"/>
                      </a:lnTo>
                      <a:lnTo>
                        <a:pt x="284" y="10"/>
                      </a:lnTo>
                      <a:lnTo>
                        <a:pt x="280" y="12"/>
                      </a:lnTo>
                      <a:lnTo>
                        <a:pt x="278" y="14"/>
                      </a:lnTo>
                      <a:lnTo>
                        <a:pt x="278" y="14"/>
                      </a:lnTo>
                      <a:lnTo>
                        <a:pt x="266" y="42"/>
                      </a:lnTo>
                      <a:lnTo>
                        <a:pt x="266" y="42"/>
                      </a:lnTo>
                      <a:lnTo>
                        <a:pt x="254" y="40"/>
                      </a:lnTo>
                      <a:lnTo>
                        <a:pt x="254" y="40"/>
                      </a:lnTo>
                      <a:lnTo>
                        <a:pt x="254" y="10"/>
                      </a:lnTo>
                      <a:lnTo>
                        <a:pt x="254" y="10"/>
                      </a:lnTo>
                      <a:lnTo>
                        <a:pt x="254" y="6"/>
                      </a:lnTo>
                      <a:lnTo>
                        <a:pt x="252" y="4"/>
                      </a:lnTo>
                      <a:lnTo>
                        <a:pt x="252" y="4"/>
                      </a:lnTo>
                      <a:lnTo>
                        <a:pt x="248" y="0"/>
                      </a:lnTo>
                      <a:lnTo>
                        <a:pt x="244" y="0"/>
                      </a:lnTo>
                      <a:lnTo>
                        <a:pt x="244" y="0"/>
                      </a:lnTo>
                      <a:lnTo>
                        <a:pt x="242" y="0"/>
                      </a:lnTo>
                      <a:lnTo>
                        <a:pt x="238" y="2"/>
                      </a:lnTo>
                      <a:lnTo>
                        <a:pt x="238" y="2"/>
                      </a:lnTo>
                      <a:lnTo>
                        <a:pt x="236" y="4"/>
                      </a:lnTo>
                      <a:lnTo>
                        <a:pt x="234" y="8"/>
                      </a:lnTo>
                      <a:lnTo>
                        <a:pt x="234" y="8"/>
                      </a:lnTo>
                      <a:lnTo>
                        <a:pt x="228" y="36"/>
                      </a:lnTo>
                      <a:lnTo>
                        <a:pt x="228" y="36"/>
                      </a:lnTo>
                      <a:lnTo>
                        <a:pt x="222" y="36"/>
                      </a:lnTo>
                      <a:lnTo>
                        <a:pt x="222" y="36"/>
                      </a:lnTo>
                      <a:lnTo>
                        <a:pt x="216" y="36"/>
                      </a:lnTo>
                      <a:lnTo>
                        <a:pt x="216" y="36"/>
                      </a:lnTo>
                      <a:lnTo>
                        <a:pt x="210" y="8"/>
                      </a:lnTo>
                      <a:lnTo>
                        <a:pt x="210" y="8"/>
                      </a:lnTo>
                      <a:lnTo>
                        <a:pt x="208" y="4"/>
                      </a:lnTo>
                      <a:lnTo>
                        <a:pt x="206" y="2"/>
                      </a:lnTo>
                      <a:lnTo>
                        <a:pt x="206" y="2"/>
                      </a:lnTo>
                      <a:lnTo>
                        <a:pt x="202" y="0"/>
                      </a:lnTo>
                      <a:lnTo>
                        <a:pt x="198" y="0"/>
                      </a:lnTo>
                      <a:lnTo>
                        <a:pt x="198" y="0"/>
                      </a:lnTo>
                      <a:lnTo>
                        <a:pt x="194" y="0"/>
                      </a:lnTo>
                      <a:lnTo>
                        <a:pt x="192" y="4"/>
                      </a:lnTo>
                      <a:lnTo>
                        <a:pt x="192" y="4"/>
                      </a:lnTo>
                      <a:lnTo>
                        <a:pt x="190" y="6"/>
                      </a:lnTo>
                      <a:lnTo>
                        <a:pt x="190" y="10"/>
                      </a:lnTo>
                      <a:lnTo>
                        <a:pt x="190" y="10"/>
                      </a:lnTo>
                      <a:lnTo>
                        <a:pt x="190" y="40"/>
                      </a:lnTo>
                      <a:lnTo>
                        <a:pt x="190" y="40"/>
                      </a:lnTo>
                      <a:lnTo>
                        <a:pt x="178" y="42"/>
                      </a:lnTo>
                      <a:lnTo>
                        <a:pt x="178" y="42"/>
                      </a:lnTo>
                      <a:lnTo>
                        <a:pt x="166" y="14"/>
                      </a:lnTo>
                      <a:lnTo>
                        <a:pt x="166" y="14"/>
                      </a:lnTo>
                      <a:lnTo>
                        <a:pt x="164" y="12"/>
                      </a:lnTo>
                      <a:lnTo>
                        <a:pt x="160" y="10"/>
                      </a:lnTo>
                      <a:lnTo>
                        <a:pt x="160" y="10"/>
                      </a:lnTo>
                      <a:lnTo>
                        <a:pt x="156" y="10"/>
                      </a:lnTo>
                      <a:lnTo>
                        <a:pt x="154" y="10"/>
                      </a:lnTo>
                      <a:lnTo>
                        <a:pt x="154" y="10"/>
                      </a:lnTo>
                      <a:lnTo>
                        <a:pt x="150" y="12"/>
                      </a:lnTo>
                      <a:lnTo>
                        <a:pt x="148" y="14"/>
                      </a:lnTo>
                      <a:lnTo>
                        <a:pt x="148" y="14"/>
                      </a:lnTo>
                      <a:lnTo>
                        <a:pt x="146" y="18"/>
                      </a:lnTo>
                      <a:lnTo>
                        <a:pt x="146" y="20"/>
                      </a:lnTo>
                      <a:lnTo>
                        <a:pt x="146" y="20"/>
                      </a:lnTo>
                      <a:lnTo>
                        <a:pt x="152" y="50"/>
                      </a:lnTo>
                      <a:lnTo>
                        <a:pt x="152" y="50"/>
                      </a:lnTo>
                      <a:lnTo>
                        <a:pt x="140" y="56"/>
                      </a:lnTo>
                      <a:lnTo>
                        <a:pt x="140" y="56"/>
                      </a:lnTo>
                      <a:lnTo>
                        <a:pt x="124" y="30"/>
                      </a:lnTo>
                      <a:lnTo>
                        <a:pt x="124" y="30"/>
                      </a:lnTo>
                      <a:lnTo>
                        <a:pt x="122" y="28"/>
                      </a:lnTo>
                      <a:lnTo>
                        <a:pt x="118" y="28"/>
                      </a:lnTo>
                      <a:lnTo>
                        <a:pt x="118" y="28"/>
                      </a:lnTo>
                      <a:lnTo>
                        <a:pt x="114" y="28"/>
                      </a:lnTo>
                      <a:lnTo>
                        <a:pt x="110" y="28"/>
                      </a:lnTo>
                      <a:lnTo>
                        <a:pt x="110" y="28"/>
                      </a:lnTo>
                      <a:lnTo>
                        <a:pt x="108" y="30"/>
                      </a:lnTo>
                      <a:lnTo>
                        <a:pt x="106" y="34"/>
                      </a:lnTo>
                      <a:lnTo>
                        <a:pt x="106" y="34"/>
                      </a:lnTo>
                      <a:lnTo>
                        <a:pt x="106" y="38"/>
                      </a:lnTo>
                      <a:lnTo>
                        <a:pt x="106" y="40"/>
                      </a:lnTo>
                      <a:lnTo>
                        <a:pt x="106" y="40"/>
                      </a:lnTo>
                      <a:lnTo>
                        <a:pt x="118" y="68"/>
                      </a:lnTo>
                      <a:lnTo>
                        <a:pt x="118" y="68"/>
                      </a:lnTo>
                      <a:lnTo>
                        <a:pt x="108" y="76"/>
                      </a:lnTo>
                      <a:lnTo>
                        <a:pt x="108" y="76"/>
                      </a:lnTo>
                      <a:lnTo>
                        <a:pt x="86" y="56"/>
                      </a:lnTo>
                      <a:lnTo>
                        <a:pt x="86" y="56"/>
                      </a:lnTo>
                      <a:lnTo>
                        <a:pt x="84" y="54"/>
                      </a:lnTo>
                      <a:lnTo>
                        <a:pt x="80" y="54"/>
                      </a:lnTo>
                      <a:lnTo>
                        <a:pt x="80" y="54"/>
                      </a:lnTo>
                      <a:lnTo>
                        <a:pt x="76" y="54"/>
                      </a:lnTo>
                      <a:lnTo>
                        <a:pt x="74" y="56"/>
                      </a:lnTo>
                      <a:lnTo>
                        <a:pt x="74" y="56"/>
                      </a:lnTo>
                      <a:lnTo>
                        <a:pt x="70" y="58"/>
                      </a:lnTo>
                      <a:lnTo>
                        <a:pt x="70" y="62"/>
                      </a:lnTo>
                      <a:lnTo>
                        <a:pt x="70" y="62"/>
                      </a:lnTo>
                      <a:lnTo>
                        <a:pt x="70" y="66"/>
                      </a:lnTo>
                      <a:lnTo>
                        <a:pt x="72" y="68"/>
                      </a:lnTo>
                      <a:lnTo>
                        <a:pt x="72" y="68"/>
                      </a:lnTo>
                      <a:lnTo>
                        <a:pt x="90" y="92"/>
                      </a:lnTo>
                      <a:lnTo>
                        <a:pt x="90" y="92"/>
                      </a:lnTo>
                      <a:lnTo>
                        <a:pt x="80" y="102"/>
                      </a:lnTo>
                      <a:lnTo>
                        <a:pt x="80" y="102"/>
                      </a:lnTo>
                      <a:lnTo>
                        <a:pt x="56" y="88"/>
                      </a:lnTo>
                      <a:lnTo>
                        <a:pt x="56" y="88"/>
                      </a:lnTo>
                      <a:lnTo>
                        <a:pt x="52" y="86"/>
                      </a:lnTo>
                      <a:lnTo>
                        <a:pt x="48" y="86"/>
                      </a:lnTo>
                      <a:lnTo>
                        <a:pt x="48" y="86"/>
                      </a:lnTo>
                      <a:lnTo>
                        <a:pt x="44" y="88"/>
                      </a:lnTo>
                      <a:lnTo>
                        <a:pt x="42" y="90"/>
                      </a:lnTo>
                      <a:lnTo>
                        <a:pt x="42" y="90"/>
                      </a:lnTo>
                      <a:lnTo>
                        <a:pt x="40" y="94"/>
                      </a:lnTo>
                      <a:lnTo>
                        <a:pt x="40" y="98"/>
                      </a:lnTo>
                      <a:lnTo>
                        <a:pt x="40" y="98"/>
                      </a:lnTo>
                      <a:lnTo>
                        <a:pt x="42" y="100"/>
                      </a:lnTo>
                      <a:lnTo>
                        <a:pt x="44" y="104"/>
                      </a:lnTo>
                      <a:lnTo>
                        <a:pt x="44" y="104"/>
                      </a:lnTo>
                      <a:lnTo>
                        <a:pt x="66" y="124"/>
                      </a:lnTo>
                      <a:lnTo>
                        <a:pt x="66" y="124"/>
                      </a:lnTo>
                      <a:lnTo>
                        <a:pt x="60" y="134"/>
                      </a:lnTo>
                      <a:lnTo>
                        <a:pt x="60" y="134"/>
                      </a:lnTo>
                      <a:lnTo>
                        <a:pt x="32" y="124"/>
                      </a:lnTo>
                      <a:lnTo>
                        <a:pt x="32" y="124"/>
                      </a:lnTo>
                      <a:lnTo>
                        <a:pt x="28" y="124"/>
                      </a:lnTo>
                      <a:lnTo>
                        <a:pt x="24" y="126"/>
                      </a:lnTo>
                      <a:lnTo>
                        <a:pt x="24" y="126"/>
                      </a:lnTo>
                      <a:lnTo>
                        <a:pt x="22" y="128"/>
                      </a:lnTo>
                      <a:lnTo>
                        <a:pt x="20" y="130"/>
                      </a:lnTo>
                      <a:lnTo>
                        <a:pt x="20" y="130"/>
                      </a:lnTo>
                      <a:lnTo>
                        <a:pt x="18" y="134"/>
                      </a:lnTo>
                      <a:lnTo>
                        <a:pt x="18" y="138"/>
                      </a:lnTo>
                      <a:lnTo>
                        <a:pt x="18" y="138"/>
                      </a:lnTo>
                      <a:lnTo>
                        <a:pt x="20" y="140"/>
                      </a:lnTo>
                      <a:lnTo>
                        <a:pt x="22" y="144"/>
                      </a:lnTo>
                      <a:lnTo>
                        <a:pt x="22" y="144"/>
                      </a:lnTo>
                      <a:lnTo>
                        <a:pt x="48" y="158"/>
                      </a:lnTo>
                      <a:lnTo>
                        <a:pt x="48" y="158"/>
                      </a:lnTo>
                      <a:lnTo>
                        <a:pt x="44" y="170"/>
                      </a:lnTo>
                      <a:lnTo>
                        <a:pt x="44" y="170"/>
                      </a:lnTo>
                      <a:lnTo>
                        <a:pt x="16" y="166"/>
                      </a:lnTo>
                      <a:lnTo>
                        <a:pt x="16" y="166"/>
                      </a:lnTo>
                      <a:lnTo>
                        <a:pt x="12" y="166"/>
                      </a:lnTo>
                      <a:lnTo>
                        <a:pt x="8" y="168"/>
                      </a:lnTo>
                      <a:lnTo>
                        <a:pt x="8" y="168"/>
                      </a:lnTo>
                      <a:lnTo>
                        <a:pt x="6" y="172"/>
                      </a:lnTo>
                      <a:lnTo>
                        <a:pt x="4" y="174"/>
                      </a:lnTo>
                      <a:lnTo>
                        <a:pt x="4" y="174"/>
                      </a:lnTo>
                      <a:lnTo>
                        <a:pt x="4" y="178"/>
                      </a:lnTo>
                      <a:lnTo>
                        <a:pt x="6" y="182"/>
                      </a:lnTo>
                      <a:lnTo>
                        <a:pt x="6" y="182"/>
                      </a:lnTo>
                      <a:lnTo>
                        <a:pt x="8" y="184"/>
                      </a:lnTo>
                      <a:lnTo>
                        <a:pt x="12" y="186"/>
                      </a:lnTo>
                      <a:lnTo>
                        <a:pt x="12" y="186"/>
                      </a:lnTo>
                      <a:lnTo>
                        <a:pt x="40" y="196"/>
                      </a:lnTo>
                      <a:lnTo>
                        <a:pt x="40" y="196"/>
                      </a:lnTo>
                      <a:lnTo>
                        <a:pt x="38" y="208"/>
                      </a:lnTo>
                      <a:lnTo>
                        <a:pt x="38" y="208"/>
                      </a:lnTo>
                      <a:lnTo>
                        <a:pt x="8" y="210"/>
                      </a:lnTo>
                      <a:lnTo>
                        <a:pt x="8" y="210"/>
                      </a:lnTo>
                      <a:lnTo>
                        <a:pt x="6" y="212"/>
                      </a:lnTo>
                      <a:lnTo>
                        <a:pt x="2" y="214"/>
                      </a:lnTo>
                      <a:lnTo>
                        <a:pt x="2" y="214"/>
                      </a:lnTo>
                      <a:lnTo>
                        <a:pt x="0" y="218"/>
                      </a:lnTo>
                      <a:lnTo>
                        <a:pt x="0" y="220"/>
                      </a:lnTo>
                      <a:lnTo>
                        <a:pt x="0" y="220"/>
                      </a:lnTo>
                      <a:lnTo>
                        <a:pt x="0" y="224"/>
                      </a:lnTo>
                      <a:lnTo>
                        <a:pt x="2" y="228"/>
                      </a:lnTo>
                      <a:lnTo>
                        <a:pt x="2" y="228"/>
                      </a:lnTo>
                      <a:lnTo>
                        <a:pt x="6" y="230"/>
                      </a:lnTo>
                      <a:lnTo>
                        <a:pt x="8" y="230"/>
                      </a:lnTo>
                      <a:lnTo>
                        <a:pt x="8" y="230"/>
                      </a:lnTo>
                      <a:lnTo>
                        <a:pt x="38" y="234"/>
                      </a:lnTo>
                      <a:lnTo>
                        <a:pt x="38" y="234"/>
                      </a:lnTo>
                      <a:lnTo>
                        <a:pt x="40" y="246"/>
                      </a:lnTo>
                      <a:lnTo>
                        <a:pt x="40" y="246"/>
                      </a:lnTo>
                      <a:lnTo>
                        <a:pt x="12" y="256"/>
                      </a:lnTo>
                      <a:lnTo>
                        <a:pt x="12" y="256"/>
                      </a:lnTo>
                      <a:lnTo>
                        <a:pt x="8" y="258"/>
                      </a:lnTo>
                      <a:lnTo>
                        <a:pt x="6" y="260"/>
                      </a:lnTo>
                      <a:lnTo>
                        <a:pt x="6" y="260"/>
                      </a:lnTo>
                      <a:lnTo>
                        <a:pt x="4" y="264"/>
                      </a:lnTo>
                      <a:lnTo>
                        <a:pt x="4" y="268"/>
                      </a:lnTo>
                      <a:lnTo>
                        <a:pt x="4" y="268"/>
                      </a:lnTo>
                      <a:lnTo>
                        <a:pt x="6" y="270"/>
                      </a:lnTo>
                      <a:lnTo>
                        <a:pt x="8" y="274"/>
                      </a:lnTo>
                      <a:lnTo>
                        <a:pt x="8" y="274"/>
                      </a:lnTo>
                      <a:lnTo>
                        <a:pt x="12" y="274"/>
                      </a:lnTo>
                      <a:lnTo>
                        <a:pt x="16" y="276"/>
                      </a:lnTo>
                      <a:lnTo>
                        <a:pt x="16" y="276"/>
                      </a:lnTo>
                      <a:lnTo>
                        <a:pt x="44" y="272"/>
                      </a:lnTo>
                      <a:lnTo>
                        <a:pt x="44" y="272"/>
                      </a:lnTo>
                      <a:lnTo>
                        <a:pt x="48" y="284"/>
                      </a:lnTo>
                      <a:lnTo>
                        <a:pt x="48" y="284"/>
                      </a:lnTo>
                      <a:lnTo>
                        <a:pt x="22" y="298"/>
                      </a:lnTo>
                      <a:lnTo>
                        <a:pt x="22" y="298"/>
                      </a:lnTo>
                      <a:lnTo>
                        <a:pt x="20" y="300"/>
                      </a:lnTo>
                      <a:lnTo>
                        <a:pt x="18" y="304"/>
                      </a:lnTo>
                      <a:lnTo>
                        <a:pt x="18" y="304"/>
                      </a:lnTo>
                      <a:lnTo>
                        <a:pt x="18" y="308"/>
                      </a:lnTo>
                      <a:lnTo>
                        <a:pt x="20" y="312"/>
                      </a:lnTo>
                      <a:lnTo>
                        <a:pt x="20" y="312"/>
                      </a:lnTo>
                      <a:lnTo>
                        <a:pt x="22" y="314"/>
                      </a:lnTo>
                      <a:lnTo>
                        <a:pt x="24" y="316"/>
                      </a:lnTo>
                      <a:lnTo>
                        <a:pt x="24" y="316"/>
                      </a:lnTo>
                      <a:lnTo>
                        <a:pt x="28" y="318"/>
                      </a:lnTo>
                      <a:lnTo>
                        <a:pt x="32" y="316"/>
                      </a:lnTo>
                      <a:lnTo>
                        <a:pt x="32" y="316"/>
                      </a:lnTo>
                      <a:lnTo>
                        <a:pt x="60" y="308"/>
                      </a:lnTo>
                      <a:lnTo>
                        <a:pt x="60" y="308"/>
                      </a:lnTo>
                      <a:lnTo>
                        <a:pt x="66" y="318"/>
                      </a:lnTo>
                      <a:lnTo>
                        <a:pt x="66" y="318"/>
                      </a:lnTo>
                      <a:lnTo>
                        <a:pt x="44" y="338"/>
                      </a:lnTo>
                      <a:lnTo>
                        <a:pt x="44" y="338"/>
                      </a:lnTo>
                      <a:lnTo>
                        <a:pt x="42" y="342"/>
                      </a:lnTo>
                      <a:lnTo>
                        <a:pt x="40" y="344"/>
                      </a:lnTo>
                      <a:lnTo>
                        <a:pt x="40" y="344"/>
                      </a:lnTo>
                      <a:lnTo>
                        <a:pt x="40" y="348"/>
                      </a:lnTo>
                      <a:lnTo>
                        <a:pt x="42" y="352"/>
                      </a:lnTo>
                      <a:lnTo>
                        <a:pt x="42" y="352"/>
                      </a:lnTo>
                      <a:lnTo>
                        <a:pt x="44" y="354"/>
                      </a:lnTo>
                      <a:lnTo>
                        <a:pt x="48" y="356"/>
                      </a:lnTo>
                      <a:lnTo>
                        <a:pt x="48" y="356"/>
                      </a:lnTo>
                      <a:lnTo>
                        <a:pt x="52" y="356"/>
                      </a:lnTo>
                      <a:lnTo>
                        <a:pt x="56" y="354"/>
                      </a:lnTo>
                      <a:lnTo>
                        <a:pt x="56" y="354"/>
                      </a:lnTo>
                      <a:lnTo>
                        <a:pt x="80" y="340"/>
                      </a:lnTo>
                      <a:lnTo>
                        <a:pt x="80" y="340"/>
                      </a:lnTo>
                      <a:lnTo>
                        <a:pt x="90" y="348"/>
                      </a:lnTo>
                      <a:lnTo>
                        <a:pt x="90" y="348"/>
                      </a:lnTo>
                      <a:lnTo>
                        <a:pt x="72" y="372"/>
                      </a:lnTo>
                      <a:lnTo>
                        <a:pt x="72" y="372"/>
                      </a:lnTo>
                      <a:lnTo>
                        <a:pt x="70" y="376"/>
                      </a:lnTo>
                      <a:lnTo>
                        <a:pt x="70" y="380"/>
                      </a:lnTo>
                      <a:lnTo>
                        <a:pt x="70" y="380"/>
                      </a:lnTo>
                      <a:lnTo>
                        <a:pt x="70" y="384"/>
                      </a:lnTo>
                      <a:lnTo>
                        <a:pt x="74" y="386"/>
                      </a:lnTo>
                      <a:lnTo>
                        <a:pt x="74" y="386"/>
                      </a:lnTo>
                      <a:lnTo>
                        <a:pt x="76" y="388"/>
                      </a:lnTo>
                      <a:lnTo>
                        <a:pt x="80" y="388"/>
                      </a:lnTo>
                      <a:lnTo>
                        <a:pt x="80" y="388"/>
                      </a:lnTo>
                      <a:lnTo>
                        <a:pt x="84" y="388"/>
                      </a:lnTo>
                      <a:lnTo>
                        <a:pt x="86" y="386"/>
                      </a:lnTo>
                      <a:lnTo>
                        <a:pt x="86" y="386"/>
                      </a:lnTo>
                      <a:lnTo>
                        <a:pt x="108" y="366"/>
                      </a:lnTo>
                      <a:lnTo>
                        <a:pt x="108" y="366"/>
                      </a:lnTo>
                      <a:lnTo>
                        <a:pt x="118" y="374"/>
                      </a:lnTo>
                      <a:lnTo>
                        <a:pt x="118" y="374"/>
                      </a:lnTo>
                      <a:lnTo>
                        <a:pt x="106" y="400"/>
                      </a:lnTo>
                      <a:lnTo>
                        <a:pt x="106" y="400"/>
                      </a:lnTo>
                      <a:lnTo>
                        <a:pt x="106" y="404"/>
                      </a:lnTo>
                      <a:lnTo>
                        <a:pt x="106" y="408"/>
                      </a:lnTo>
                      <a:lnTo>
                        <a:pt x="106" y="408"/>
                      </a:lnTo>
                      <a:lnTo>
                        <a:pt x="108" y="410"/>
                      </a:lnTo>
                      <a:lnTo>
                        <a:pt x="110" y="414"/>
                      </a:lnTo>
                      <a:lnTo>
                        <a:pt x="110" y="414"/>
                      </a:lnTo>
                      <a:lnTo>
                        <a:pt x="114" y="414"/>
                      </a:lnTo>
                      <a:lnTo>
                        <a:pt x="118" y="414"/>
                      </a:lnTo>
                      <a:lnTo>
                        <a:pt x="118" y="414"/>
                      </a:lnTo>
                      <a:lnTo>
                        <a:pt x="122" y="414"/>
                      </a:lnTo>
                      <a:lnTo>
                        <a:pt x="124" y="410"/>
                      </a:lnTo>
                      <a:lnTo>
                        <a:pt x="124" y="410"/>
                      </a:lnTo>
                      <a:lnTo>
                        <a:pt x="140" y="386"/>
                      </a:lnTo>
                      <a:lnTo>
                        <a:pt x="140" y="386"/>
                      </a:lnTo>
                      <a:lnTo>
                        <a:pt x="152" y="392"/>
                      </a:lnTo>
                      <a:lnTo>
                        <a:pt x="152" y="392"/>
                      </a:lnTo>
                      <a:lnTo>
                        <a:pt x="146" y="420"/>
                      </a:lnTo>
                      <a:lnTo>
                        <a:pt x="146" y="420"/>
                      </a:lnTo>
                      <a:lnTo>
                        <a:pt x="146" y="424"/>
                      </a:lnTo>
                      <a:lnTo>
                        <a:pt x="148" y="428"/>
                      </a:lnTo>
                      <a:lnTo>
                        <a:pt x="148" y="428"/>
                      </a:lnTo>
                      <a:lnTo>
                        <a:pt x="150" y="430"/>
                      </a:lnTo>
                      <a:lnTo>
                        <a:pt x="154" y="432"/>
                      </a:lnTo>
                      <a:lnTo>
                        <a:pt x="154" y="432"/>
                      </a:lnTo>
                      <a:lnTo>
                        <a:pt x="156" y="432"/>
                      </a:lnTo>
                      <a:lnTo>
                        <a:pt x="160" y="432"/>
                      </a:lnTo>
                      <a:lnTo>
                        <a:pt x="160" y="432"/>
                      </a:lnTo>
                      <a:lnTo>
                        <a:pt x="164" y="430"/>
                      </a:lnTo>
                      <a:lnTo>
                        <a:pt x="166" y="428"/>
                      </a:lnTo>
                      <a:lnTo>
                        <a:pt x="166" y="428"/>
                      </a:lnTo>
                      <a:lnTo>
                        <a:pt x="178" y="400"/>
                      </a:lnTo>
                      <a:lnTo>
                        <a:pt x="178" y="400"/>
                      </a:lnTo>
                      <a:lnTo>
                        <a:pt x="190" y="402"/>
                      </a:lnTo>
                      <a:lnTo>
                        <a:pt x="190" y="402"/>
                      </a:lnTo>
                      <a:lnTo>
                        <a:pt x="190" y="432"/>
                      </a:lnTo>
                      <a:lnTo>
                        <a:pt x="190" y="432"/>
                      </a:lnTo>
                      <a:lnTo>
                        <a:pt x="190" y="436"/>
                      </a:lnTo>
                      <a:lnTo>
                        <a:pt x="192" y="438"/>
                      </a:lnTo>
                      <a:lnTo>
                        <a:pt x="192" y="438"/>
                      </a:lnTo>
                      <a:lnTo>
                        <a:pt x="194" y="440"/>
                      </a:lnTo>
                      <a:lnTo>
                        <a:pt x="198" y="442"/>
                      </a:lnTo>
                      <a:lnTo>
                        <a:pt x="198" y="442"/>
                      </a:lnTo>
                      <a:lnTo>
                        <a:pt x="202" y="442"/>
                      </a:lnTo>
                      <a:lnTo>
                        <a:pt x="206" y="440"/>
                      </a:lnTo>
                      <a:lnTo>
                        <a:pt x="206" y="440"/>
                      </a:lnTo>
                      <a:lnTo>
                        <a:pt x="208" y="438"/>
                      </a:lnTo>
                      <a:lnTo>
                        <a:pt x="210" y="434"/>
                      </a:lnTo>
                      <a:lnTo>
                        <a:pt x="210" y="434"/>
                      </a:lnTo>
                      <a:lnTo>
                        <a:pt x="216" y="406"/>
                      </a:lnTo>
                      <a:lnTo>
                        <a:pt x="216" y="406"/>
                      </a:lnTo>
                      <a:lnTo>
                        <a:pt x="222" y="406"/>
                      </a:lnTo>
                      <a:lnTo>
                        <a:pt x="222" y="406"/>
                      </a:lnTo>
                      <a:lnTo>
                        <a:pt x="228" y="406"/>
                      </a:lnTo>
                      <a:lnTo>
                        <a:pt x="228" y="406"/>
                      </a:lnTo>
                      <a:lnTo>
                        <a:pt x="234" y="434"/>
                      </a:lnTo>
                      <a:lnTo>
                        <a:pt x="234" y="434"/>
                      </a:lnTo>
                      <a:lnTo>
                        <a:pt x="236" y="438"/>
                      </a:lnTo>
                      <a:lnTo>
                        <a:pt x="238" y="440"/>
                      </a:lnTo>
                      <a:lnTo>
                        <a:pt x="238" y="440"/>
                      </a:lnTo>
                      <a:lnTo>
                        <a:pt x="242" y="442"/>
                      </a:lnTo>
                      <a:lnTo>
                        <a:pt x="244" y="442"/>
                      </a:lnTo>
                      <a:lnTo>
                        <a:pt x="244" y="442"/>
                      </a:lnTo>
                      <a:lnTo>
                        <a:pt x="248" y="440"/>
                      </a:lnTo>
                      <a:lnTo>
                        <a:pt x="252" y="438"/>
                      </a:lnTo>
                      <a:lnTo>
                        <a:pt x="252" y="438"/>
                      </a:lnTo>
                      <a:lnTo>
                        <a:pt x="254" y="436"/>
                      </a:lnTo>
                      <a:lnTo>
                        <a:pt x="254" y="432"/>
                      </a:lnTo>
                      <a:lnTo>
                        <a:pt x="254" y="432"/>
                      </a:lnTo>
                      <a:lnTo>
                        <a:pt x="254" y="402"/>
                      </a:lnTo>
                      <a:lnTo>
                        <a:pt x="254" y="402"/>
                      </a:lnTo>
                      <a:lnTo>
                        <a:pt x="266" y="400"/>
                      </a:lnTo>
                      <a:lnTo>
                        <a:pt x="266" y="400"/>
                      </a:lnTo>
                      <a:lnTo>
                        <a:pt x="278" y="428"/>
                      </a:lnTo>
                      <a:lnTo>
                        <a:pt x="278" y="428"/>
                      </a:lnTo>
                      <a:lnTo>
                        <a:pt x="280" y="430"/>
                      </a:lnTo>
                      <a:lnTo>
                        <a:pt x="284" y="432"/>
                      </a:lnTo>
                      <a:lnTo>
                        <a:pt x="284" y="432"/>
                      </a:lnTo>
                      <a:lnTo>
                        <a:pt x="286" y="432"/>
                      </a:lnTo>
                      <a:lnTo>
                        <a:pt x="290" y="432"/>
                      </a:lnTo>
                      <a:lnTo>
                        <a:pt x="290" y="432"/>
                      </a:lnTo>
                      <a:lnTo>
                        <a:pt x="294" y="430"/>
                      </a:lnTo>
                      <a:lnTo>
                        <a:pt x="296" y="428"/>
                      </a:lnTo>
                      <a:lnTo>
                        <a:pt x="296" y="428"/>
                      </a:lnTo>
                      <a:lnTo>
                        <a:pt x="298" y="424"/>
                      </a:lnTo>
                      <a:lnTo>
                        <a:pt x="298" y="420"/>
                      </a:lnTo>
                      <a:lnTo>
                        <a:pt x="298" y="420"/>
                      </a:lnTo>
                      <a:lnTo>
                        <a:pt x="290" y="392"/>
                      </a:lnTo>
                      <a:lnTo>
                        <a:pt x="290" y="392"/>
                      </a:lnTo>
                      <a:lnTo>
                        <a:pt x="302" y="386"/>
                      </a:lnTo>
                      <a:lnTo>
                        <a:pt x="302" y="386"/>
                      </a:lnTo>
                      <a:lnTo>
                        <a:pt x="320" y="410"/>
                      </a:lnTo>
                      <a:lnTo>
                        <a:pt x="320" y="410"/>
                      </a:lnTo>
                      <a:lnTo>
                        <a:pt x="322" y="414"/>
                      </a:lnTo>
                      <a:lnTo>
                        <a:pt x="326" y="414"/>
                      </a:lnTo>
                      <a:lnTo>
                        <a:pt x="326" y="414"/>
                      </a:lnTo>
                      <a:lnTo>
                        <a:pt x="330" y="414"/>
                      </a:lnTo>
                      <a:lnTo>
                        <a:pt x="332" y="414"/>
                      </a:lnTo>
                      <a:lnTo>
                        <a:pt x="332" y="414"/>
                      </a:lnTo>
                      <a:lnTo>
                        <a:pt x="336" y="410"/>
                      </a:lnTo>
                      <a:lnTo>
                        <a:pt x="338" y="408"/>
                      </a:lnTo>
                      <a:lnTo>
                        <a:pt x="338" y="408"/>
                      </a:lnTo>
                      <a:lnTo>
                        <a:pt x="338" y="404"/>
                      </a:lnTo>
                      <a:lnTo>
                        <a:pt x="336" y="400"/>
                      </a:lnTo>
                      <a:lnTo>
                        <a:pt x="336" y="400"/>
                      </a:lnTo>
                      <a:lnTo>
                        <a:pt x="324" y="374"/>
                      </a:lnTo>
                      <a:lnTo>
                        <a:pt x="324" y="374"/>
                      </a:lnTo>
                      <a:lnTo>
                        <a:pt x="334" y="366"/>
                      </a:lnTo>
                      <a:lnTo>
                        <a:pt x="334" y="366"/>
                      </a:lnTo>
                      <a:lnTo>
                        <a:pt x="356" y="386"/>
                      </a:lnTo>
                      <a:lnTo>
                        <a:pt x="356" y="386"/>
                      </a:lnTo>
                      <a:lnTo>
                        <a:pt x="360" y="388"/>
                      </a:lnTo>
                      <a:lnTo>
                        <a:pt x="364" y="388"/>
                      </a:lnTo>
                      <a:lnTo>
                        <a:pt x="364" y="388"/>
                      </a:lnTo>
                      <a:lnTo>
                        <a:pt x="368" y="388"/>
                      </a:lnTo>
                      <a:lnTo>
                        <a:pt x="370" y="386"/>
                      </a:lnTo>
                      <a:lnTo>
                        <a:pt x="370" y="386"/>
                      </a:lnTo>
                      <a:lnTo>
                        <a:pt x="372" y="384"/>
                      </a:lnTo>
                      <a:lnTo>
                        <a:pt x="374" y="380"/>
                      </a:lnTo>
                      <a:lnTo>
                        <a:pt x="374" y="380"/>
                      </a:lnTo>
                      <a:lnTo>
                        <a:pt x="374" y="376"/>
                      </a:lnTo>
                      <a:lnTo>
                        <a:pt x="372" y="372"/>
                      </a:lnTo>
                      <a:lnTo>
                        <a:pt x="372" y="372"/>
                      </a:lnTo>
                      <a:lnTo>
                        <a:pt x="354" y="348"/>
                      </a:lnTo>
                      <a:lnTo>
                        <a:pt x="354" y="348"/>
                      </a:lnTo>
                      <a:lnTo>
                        <a:pt x="362" y="340"/>
                      </a:lnTo>
                      <a:lnTo>
                        <a:pt x="362" y="340"/>
                      </a:lnTo>
                      <a:lnTo>
                        <a:pt x="388" y="354"/>
                      </a:lnTo>
                      <a:lnTo>
                        <a:pt x="388" y="354"/>
                      </a:lnTo>
                      <a:lnTo>
                        <a:pt x="392" y="356"/>
                      </a:lnTo>
                      <a:lnTo>
                        <a:pt x="396" y="356"/>
                      </a:lnTo>
                      <a:lnTo>
                        <a:pt x="396" y="356"/>
                      </a:lnTo>
                      <a:lnTo>
                        <a:pt x="398" y="354"/>
                      </a:lnTo>
                      <a:lnTo>
                        <a:pt x="402" y="352"/>
                      </a:lnTo>
                      <a:lnTo>
                        <a:pt x="402" y="352"/>
                      </a:lnTo>
                      <a:lnTo>
                        <a:pt x="402" y="348"/>
                      </a:lnTo>
                      <a:lnTo>
                        <a:pt x="404" y="344"/>
                      </a:lnTo>
                      <a:lnTo>
                        <a:pt x="404" y="344"/>
                      </a:lnTo>
                      <a:lnTo>
                        <a:pt x="402" y="342"/>
                      </a:lnTo>
                      <a:lnTo>
                        <a:pt x="400" y="338"/>
                      </a:lnTo>
                      <a:lnTo>
                        <a:pt x="400" y="338"/>
                      </a:lnTo>
                      <a:lnTo>
                        <a:pt x="378" y="318"/>
                      </a:lnTo>
                      <a:lnTo>
                        <a:pt x="378" y="318"/>
                      </a:lnTo>
                      <a:lnTo>
                        <a:pt x="384" y="308"/>
                      </a:lnTo>
                      <a:lnTo>
                        <a:pt x="384" y="308"/>
                      </a:lnTo>
                      <a:lnTo>
                        <a:pt x="412" y="316"/>
                      </a:lnTo>
                      <a:lnTo>
                        <a:pt x="412" y="316"/>
                      </a:lnTo>
                      <a:lnTo>
                        <a:pt x="416" y="318"/>
                      </a:lnTo>
                      <a:lnTo>
                        <a:pt x="420" y="316"/>
                      </a:lnTo>
                      <a:lnTo>
                        <a:pt x="420" y="316"/>
                      </a:lnTo>
                      <a:lnTo>
                        <a:pt x="422" y="314"/>
                      </a:lnTo>
                      <a:lnTo>
                        <a:pt x="424" y="312"/>
                      </a:lnTo>
                      <a:lnTo>
                        <a:pt x="424" y="312"/>
                      </a:lnTo>
                      <a:lnTo>
                        <a:pt x="426" y="308"/>
                      </a:lnTo>
                      <a:lnTo>
                        <a:pt x="424" y="304"/>
                      </a:lnTo>
                      <a:lnTo>
                        <a:pt x="424" y="304"/>
                      </a:lnTo>
                      <a:lnTo>
                        <a:pt x="424" y="300"/>
                      </a:lnTo>
                      <a:lnTo>
                        <a:pt x="420" y="298"/>
                      </a:lnTo>
                      <a:lnTo>
                        <a:pt x="420" y="298"/>
                      </a:lnTo>
                      <a:lnTo>
                        <a:pt x="394" y="284"/>
                      </a:lnTo>
                      <a:lnTo>
                        <a:pt x="394" y="284"/>
                      </a:lnTo>
                      <a:lnTo>
                        <a:pt x="398" y="272"/>
                      </a:lnTo>
                      <a:lnTo>
                        <a:pt x="398" y="272"/>
                      </a:lnTo>
                      <a:lnTo>
                        <a:pt x="428" y="276"/>
                      </a:lnTo>
                      <a:lnTo>
                        <a:pt x="428" y="276"/>
                      </a:lnTo>
                      <a:lnTo>
                        <a:pt x="432" y="274"/>
                      </a:lnTo>
                      <a:lnTo>
                        <a:pt x="434" y="274"/>
                      </a:lnTo>
                      <a:lnTo>
                        <a:pt x="434" y="274"/>
                      </a:lnTo>
                      <a:lnTo>
                        <a:pt x="438" y="270"/>
                      </a:lnTo>
                      <a:lnTo>
                        <a:pt x="438" y="268"/>
                      </a:lnTo>
                      <a:lnTo>
                        <a:pt x="438" y="268"/>
                      </a:lnTo>
                      <a:lnTo>
                        <a:pt x="438" y="264"/>
                      </a:lnTo>
                      <a:lnTo>
                        <a:pt x="438" y="260"/>
                      </a:lnTo>
                      <a:lnTo>
                        <a:pt x="438" y="260"/>
                      </a:lnTo>
                      <a:lnTo>
                        <a:pt x="436" y="258"/>
                      </a:lnTo>
                      <a:lnTo>
                        <a:pt x="432" y="256"/>
                      </a:lnTo>
                      <a:lnTo>
                        <a:pt x="432" y="256"/>
                      </a:lnTo>
                      <a:lnTo>
                        <a:pt x="404" y="246"/>
                      </a:lnTo>
                      <a:lnTo>
                        <a:pt x="404" y="246"/>
                      </a:lnTo>
                      <a:lnTo>
                        <a:pt x="406" y="234"/>
                      </a:lnTo>
                      <a:lnTo>
                        <a:pt x="406" y="234"/>
                      </a:lnTo>
                      <a:lnTo>
                        <a:pt x="434" y="2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3" name="Freeform 131"/>
                <p:cNvSpPr>
                  <a:spLocks/>
                </p:cNvSpPr>
                <p:nvPr/>
              </p:nvSpPr>
              <p:spPr bwMode="auto">
                <a:xfrm>
                  <a:off x="6711" y="3952"/>
                  <a:ext cx="62" cy="62"/>
                </a:xfrm>
                <a:custGeom>
                  <a:avLst/>
                  <a:gdLst>
                    <a:gd name="T0" fmla="*/ 32 w 62"/>
                    <a:gd name="T1" fmla="*/ 62 h 62"/>
                    <a:gd name="T2" fmla="*/ 32 w 62"/>
                    <a:gd name="T3" fmla="*/ 62 h 62"/>
                    <a:gd name="T4" fmla="*/ 24 w 62"/>
                    <a:gd name="T5" fmla="*/ 62 h 62"/>
                    <a:gd name="T6" fmla="*/ 20 w 62"/>
                    <a:gd name="T7" fmla="*/ 60 h 62"/>
                    <a:gd name="T8" fmla="*/ 8 w 62"/>
                    <a:gd name="T9" fmla="*/ 54 h 62"/>
                    <a:gd name="T10" fmla="*/ 2 w 62"/>
                    <a:gd name="T11" fmla="*/ 44 h 62"/>
                    <a:gd name="T12" fmla="*/ 0 w 62"/>
                    <a:gd name="T13" fmla="*/ 38 h 62"/>
                    <a:gd name="T14" fmla="*/ 0 w 62"/>
                    <a:gd name="T15" fmla="*/ 30 h 62"/>
                    <a:gd name="T16" fmla="*/ 0 w 62"/>
                    <a:gd name="T17" fmla="*/ 30 h 62"/>
                    <a:gd name="T18" fmla="*/ 0 w 62"/>
                    <a:gd name="T19" fmla="*/ 24 h 62"/>
                    <a:gd name="T20" fmla="*/ 2 w 62"/>
                    <a:gd name="T21" fmla="*/ 18 h 62"/>
                    <a:gd name="T22" fmla="*/ 8 w 62"/>
                    <a:gd name="T23" fmla="*/ 8 h 62"/>
                    <a:gd name="T24" fmla="*/ 20 w 62"/>
                    <a:gd name="T25" fmla="*/ 2 h 62"/>
                    <a:gd name="T26" fmla="*/ 24 w 62"/>
                    <a:gd name="T27" fmla="*/ 0 h 62"/>
                    <a:gd name="T28" fmla="*/ 32 w 62"/>
                    <a:gd name="T29" fmla="*/ 0 h 62"/>
                    <a:gd name="T30" fmla="*/ 32 w 62"/>
                    <a:gd name="T31" fmla="*/ 0 h 62"/>
                    <a:gd name="T32" fmla="*/ 38 w 62"/>
                    <a:gd name="T33" fmla="*/ 0 h 62"/>
                    <a:gd name="T34" fmla="*/ 44 w 62"/>
                    <a:gd name="T35" fmla="*/ 2 h 62"/>
                    <a:gd name="T36" fmla="*/ 54 w 62"/>
                    <a:gd name="T37" fmla="*/ 8 h 62"/>
                    <a:gd name="T38" fmla="*/ 60 w 62"/>
                    <a:gd name="T39" fmla="*/ 18 h 62"/>
                    <a:gd name="T40" fmla="*/ 62 w 62"/>
                    <a:gd name="T41" fmla="*/ 24 h 62"/>
                    <a:gd name="T42" fmla="*/ 62 w 62"/>
                    <a:gd name="T43" fmla="*/ 30 h 62"/>
                    <a:gd name="T44" fmla="*/ 62 w 62"/>
                    <a:gd name="T45" fmla="*/ 30 h 62"/>
                    <a:gd name="T46" fmla="*/ 62 w 62"/>
                    <a:gd name="T47" fmla="*/ 38 h 62"/>
                    <a:gd name="T48" fmla="*/ 60 w 62"/>
                    <a:gd name="T49" fmla="*/ 44 h 62"/>
                    <a:gd name="T50" fmla="*/ 54 w 62"/>
                    <a:gd name="T51" fmla="*/ 54 h 62"/>
                    <a:gd name="T52" fmla="*/ 44 w 62"/>
                    <a:gd name="T53" fmla="*/ 60 h 62"/>
                    <a:gd name="T54" fmla="*/ 38 w 62"/>
                    <a:gd name="T55" fmla="*/ 62 h 62"/>
                    <a:gd name="T56" fmla="*/ 32 w 62"/>
                    <a:gd name="T5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32" y="62"/>
                      </a:moveTo>
                      <a:lnTo>
                        <a:pt x="32" y="62"/>
                      </a:lnTo>
                      <a:lnTo>
                        <a:pt x="24" y="62"/>
                      </a:lnTo>
                      <a:lnTo>
                        <a:pt x="20" y="60"/>
                      </a:lnTo>
                      <a:lnTo>
                        <a:pt x="8" y="54"/>
                      </a:lnTo>
                      <a:lnTo>
                        <a:pt x="2" y="44"/>
                      </a:lnTo>
                      <a:lnTo>
                        <a:pt x="0" y="38"/>
                      </a:lnTo>
                      <a:lnTo>
                        <a:pt x="0" y="30"/>
                      </a:lnTo>
                      <a:lnTo>
                        <a:pt x="0" y="30"/>
                      </a:lnTo>
                      <a:lnTo>
                        <a:pt x="0" y="24"/>
                      </a:lnTo>
                      <a:lnTo>
                        <a:pt x="2" y="18"/>
                      </a:lnTo>
                      <a:lnTo>
                        <a:pt x="8" y="8"/>
                      </a:lnTo>
                      <a:lnTo>
                        <a:pt x="20" y="2"/>
                      </a:lnTo>
                      <a:lnTo>
                        <a:pt x="24" y="0"/>
                      </a:lnTo>
                      <a:lnTo>
                        <a:pt x="32" y="0"/>
                      </a:lnTo>
                      <a:lnTo>
                        <a:pt x="32" y="0"/>
                      </a:lnTo>
                      <a:lnTo>
                        <a:pt x="38" y="0"/>
                      </a:lnTo>
                      <a:lnTo>
                        <a:pt x="44" y="2"/>
                      </a:lnTo>
                      <a:lnTo>
                        <a:pt x="54" y="8"/>
                      </a:lnTo>
                      <a:lnTo>
                        <a:pt x="60" y="18"/>
                      </a:lnTo>
                      <a:lnTo>
                        <a:pt x="62" y="24"/>
                      </a:lnTo>
                      <a:lnTo>
                        <a:pt x="62" y="30"/>
                      </a:lnTo>
                      <a:lnTo>
                        <a:pt x="62" y="30"/>
                      </a:lnTo>
                      <a:lnTo>
                        <a:pt x="62" y="38"/>
                      </a:lnTo>
                      <a:lnTo>
                        <a:pt x="60" y="44"/>
                      </a:lnTo>
                      <a:lnTo>
                        <a:pt x="54" y="54"/>
                      </a:lnTo>
                      <a:lnTo>
                        <a:pt x="44" y="60"/>
                      </a:lnTo>
                      <a:lnTo>
                        <a:pt x="38" y="62"/>
                      </a:lnTo>
                      <a:lnTo>
                        <a:pt x="32"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4" name="Freeform 132"/>
                <p:cNvSpPr>
                  <a:spLocks/>
                </p:cNvSpPr>
                <p:nvPr/>
              </p:nvSpPr>
              <p:spPr bwMode="auto">
                <a:xfrm>
                  <a:off x="6833" y="3828"/>
                  <a:ext cx="64" cy="64"/>
                </a:xfrm>
                <a:custGeom>
                  <a:avLst/>
                  <a:gdLst>
                    <a:gd name="T0" fmla="*/ 32 w 64"/>
                    <a:gd name="T1" fmla="*/ 0 h 64"/>
                    <a:gd name="T2" fmla="*/ 32 w 64"/>
                    <a:gd name="T3" fmla="*/ 0 h 64"/>
                    <a:gd name="T4" fmla="*/ 38 w 64"/>
                    <a:gd name="T5" fmla="*/ 2 h 64"/>
                    <a:gd name="T6" fmla="*/ 44 w 64"/>
                    <a:gd name="T7" fmla="*/ 4 h 64"/>
                    <a:gd name="T8" fmla="*/ 54 w 64"/>
                    <a:gd name="T9" fmla="*/ 10 h 64"/>
                    <a:gd name="T10" fmla="*/ 60 w 64"/>
                    <a:gd name="T11" fmla="*/ 20 h 64"/>
                    <a:gd name="T12" fmla="*/ 62 w 64"/>
                    <a:gd name="T13" fmla="*/ 26 h 64"/>
                    <a:gd name="T14" fmla="*/ 64 w 64"/>
                    <a:gd name="T15" fmla="*/ 32 h 64"/>
                    <a:gd name="T16" fmla="*/ 64 w 64"/>
                    <a:gd name="T17" fmla="*/ 32 h 64"/>
                    <a:gd name="T18" fmla="*/ 62 w 64"/>
                    <a:gd name="T19" fmla="*/ 38 h 64"/>
                    <a:gd name="T20" fmla="*/ 60 w 64"/>
                    <a:gd name="T21" fmla="*/ 44 h 64"/>
                    <a:gd name="T22" fmla="*/ 54 w 64"/>
                    <a:gd name="T23" fmla="*/ 54 h 64"/>
                    <a:gd name="T24" fmla="*/ 44 w 64"/>
                    <a:gd name="T25" fmla="*/ 62 h 64"/>
                    <a:gd name="T26" fmla="*/ 38 w 64"/>
                    <a:gd name="T27" fmla="*/ 64 h 64"/>
                    <a:gd name="T28" fmla="*/ 32 w 64"/>
                    <a:gd name="T29" fmla="*/ 64 h 64"/>
                    <a:gd name="T30" fmla="*/ 32 w 64"/>
                    <a:gd name="T31" fmla="*/ 64 h 64"/>
                    <a:gd name="T32" fmla="*/ 26 w 64"/>
                    <a:gd name="T33" fmla="*/ 64 h 64"/>
                    <a:gd name="T34" fmla="*/ 20 w 64"/>
                    <a:gd name="T35" fmla="*/ 62 h 64"/>
                    <a:gd name="T36" fmla="*/ 10 w 64"/>
                    <a:gd name="T37" fmla="*/ 54 h 64"/>
                    <a:gd name="T38" fmla="*/ 2 w 64"/>
                    <a:gd name="T39" fmla="*/ 44 h 64"/>
                    <a:gd name="T40" fmla="*/ 0 w 64"/>
                    <a:gd name="T41" fmla="*/ 38 h 64"/>
                    <a:gd name="T42" fmla="*/ 0 w 64"/>
                    <a:gd name="T43" fmla="*/ 32 h 64"/>
                    <a:gd name="T44" fmla="*/ 0 w 64"/>
                    <a:gd name="T45" fmla="*/ 32 h 64"/>
                    <a:gd name="T46" fmla="*/ 0 w 64"/>
                    <a:gd name="T47" fmla="*/ 26 h 64"/>
                    <a:gd name="T48" fmla="*/ 2 w 64"/>
                    <a:gd name="T49" fmla="*/ 20 h 64"/>
                    <a:gd name="T50" fmla="*/ 10 w 64"/>
                    <a:gd name="T51" fmla="*/ 10 h 64"/>
                    <a:gd name="T52" fmla="*/ 20 w 64"/>
                    <a:gd name="T53" fmla="*/ 4 h 64"/>
                    <a:gd name="T54" fmla="*/ 26 w 64"/>
                    <a:gd name="T55" fmla="*/ 2 h 64"/>
                    <a:gd name="T56" fmla="*/ 32 w 64"/>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4">
                      <a:moveTo>
                        <a:pt x="32" y="0"/>
                      </a:moveTo>
                      <a:lnTo>
                        <a:pt x="32" y="0"/>
                      </a:lnTo>
                      <a:lnTo>
                        <a:pt x="38" y="2"/>
                      </a:lnTo>
                      <a:lnTo>
                        <a:pt x="44" y="4"/>
                      </a:lnTo>
                      <a:lnTo>
                        <a:pt x="54" y="10"/>
                      </a:lnTo>
                      <a:lnTo>
                        <a:pt x="60" y="20"/>
                      </a:lnTo>
                      <a:lnTo>
                        <a:pt x="62" y="26"/>
                      </a:lnTo>
                      <a:lnTo>
                        <a:pt x="64" y="32"/>
                      </a:lnTo>
                      <a:lnTo>
                        <a:pt x="64" y="32"/>
                      </a:lnTo>
                      <a:lnTo>
                        <a:pt x="62" y="38"/>
                      </a:lnTo>
                      <a:lnTo>
                        <a:pt x="60"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4"/>
                      </a:lnTo>
                      <a:lnTo>
                        <a:pt x="26" y="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5" name="Freeform 133"/>
                <p:cNvSpPr>
                  <a:spLocks/>
                </p:cNvSpPr>
                <p:nvPr/>
              </p:nvSpPr>
              <p:spPr bwMode="auto">
                <a:xfrm>
                  <a:off x="6833" y="4074"/>
                  <a:ext cx="64" cy="64"/>
                </a:xfrm>
                <a:custGeom>
                  <a:avLst/>
                  <a:gdLst>
                    <a:gd name="T0" fmla="*/ 32 w 64"/>
                    <a:gd name="T1" fmla="*/ 64 h 64"/>
                    <a:gd name="T2" fmla="*/ 32 w 64"/>
                    <a:gd name="T3" fmla="*/ 64 h 64"/>
                    <a:gd name="T4" fmla="*/ 26 w 64"/>
                    <a:gd name="T5" fmla="*/ 62 h 64"/>
                    <a:gd name="T6" fmla="*/ 20 w 64"/>
                    <a:gd name="T7" fmla="*/ 60 h 64"/>
                    <a:gd name="T8" fmla="*/ 10 w 64"/>
                    <a:gd name="T9" fmla="*/ 54 h 64"/>
                    <a:gd name="T10" fmla="*/ 2 w 64"/>
                    <a:gd name="T11" fmla="*/ 44 h 64"/>
                    <a:gd name="T12" fmla="*/ 0 w 64"/>
                    <a:gd name="T13" fmla="*/ 38 h 64"/>
                    <a:gd name="T14" fmla="*/ 0 w 64"/>
                    <a:gd name="T15" fmla="*/ 32 h 64"/>
                    <a:gd name="T16" fmla="*/ 0 w 64"/>
                    <a:gd name="T17" fmla="*/ 32 h 64"/>
                    <a:gd name="T18" fmla="*/ 0 w 64"/>
                    <a:gd name="T19" fmla="*/ 26 h 64"/>
                    <a:gd name="T20" fmla="*/ 2 w 64"/>
                    <a:gd name="T21" fmla="*/ 20 h 64"/>
                    <a:gd name="T22" fmla="*/ 10 w 64"/>
                    <a:gd name="T23" fmla="*/ 10 h 64"/>
                    <a:gd name="T24" fmla="*/ 20 w 64"/>
                    <a:gd name="T25" fmla="*/ 2 h 64"/>
                    <a:gd name="T26" fmla="*/ 26 w 64"/>
                    <a:gd name="T27" fmla="*/ 0 h 64"/>
                    <a:gd name="T28" fmla="*/ 32 w 64"/>
                    <a:gd name="T29" fmla="*/ 0 h 64"/>
                    <a:gd name="T30" fmla="*/ 32 w 64"/>
                    <a:gd name="T31" fmla="*/ 0 h 64"/>
                    <a:gd name="T32" fmla="*/ 38 w 64"/>
                    <a:gd name="T33" fmla="*/ 0 h 64"/>
                    <a:gd name="T34" fmla="*/ 44 w 64"/>
                    <a:gd name="T35" fmla="*/ 2 h 64"/>
                    <a:gd name="T36" fmla="*/ 54 w 64"/>
                    <a:gd name="T37" fmla="*/ 10 h 64"/>
                    <a:gd name="T38" fmla="*/ 60 w 64"/>
                    <a:gd name="T39" fmla="*/ 20 h 64"/>
                    <a:gd name="T40" fmla="*/ 62 w 64"/>
                    <a:gd name="T41" fmla="*/ 26 h 64"/>
                    <a:gd name="T42" fmla="*/ 64 w 64"/>
                    <a:gd name="T43" fmla="*/ 32 h 64"/>
                    <a:gd name="T44" fmla="*/ 64 w 64"/>
                    <a:gd name="T45" fmla="*/ 32 h 64"/>
                    <a:gd name="T46" fmla="*/ 62 w 64"/>
                    <a:gd name="T47" fmla="*/ 38 h 64"/>
                    <a:gd name="T48" fmla="*/ 60 w 64"/>
                    <a:gd name="T49" fmla="*/ 44 h 64"/>
                    <a:gd name="T50" fmla="*/ 54 w 64"/>
                    <a:gd name="T51" fmla="*/ 54 h 64"/>
                    <a:gd name="T52" fmla="*/ 44 w 64"/>
                    <a:gd name="T53" fmla="*/ 60 h 64"/>
                    <a:gd name="T54" fmla="*/ 38 w 64"/>
                    <a:gd name="T55" fmla="*/ 62 h 64"/>
                    <a:gd name="T56" fmla="*/ 32 w 64"/>
                    <a:gd name="T5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4">
                      <a:moveTo>
                        <a:pt x="32" y="64"/>
                      </a:moveTo>
                      <a:lnTo>
                        <a:pt x="32" y="64"/>
                      </a:lnTo>
                      <a:lnTo>
                        <a:pt x="26" y="62"/>
                      </a:lnTo>
                      <a:lnTo>
                        <a:pt x="20" y="60"/>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0" y="20"/>
                      </a:lnTo>
                      <a:lnTo>
                        <a:pt x="62" y="26"/>
                      </a:lnTo>
                      <a:lnTo>
                        <a:pt x="64" y="32"/>
                      </a:lnTo>
                      <a:lnTo>
                        <a:pt x="64" y="32"/>
                      </a:lnTo>
                      <a:lnTo>
                        <a:pt x="62" y="38"/>
                      </a:lnTo>
                      <a:lnTo>
                        <a:pt x="60" y="44"/>
                      </a:lnTo>
                      <a:lnTo>
                        <a:pt x="54" y="54"/>
                      </a:lnTo>
                      <a:lnTo>
                        <a:pt x="44" y="60"/>
                      </a:lnTo>
                      <a:lnTo>
                        <a:pt x="38" y="62"/>
                      </a:lnTo>
                      <a:lnTo>
                        <a:pt x="3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6" name="Freeform 134"/>
                <p:cNvSpPr>
                  <a:spLocks/>
                </p:cNvSpPr>
                <p:nvPr/>
              </p:nvSpPr>
              <p:spPr bwMode="auto">
                <a:xfrm>
                  <a:off x="6821" y="3940"/>
                  <a:ext cx="88" cy="86"/>
                </a:xfrm>
                <a:custGeom>
                  <a:avLst/>
                  <a:gdLst>
                    <a:gd name="T0" fmla="*/ 44 w 88"/>
                    <a:gd name="T1" fmla="*/ 86 h 86"/>
                    <a:gd name="T2" fmla="*/ 44 w 88"/>
                    <a:gd name="T3" fmla="*/ 86 h 86"/>
                    <a:gd name="T4" fmla="*/ 34 w 88"/>
                    <a:gd name="T5" fmla="*/ 86 h 86"/>
                    <a:gd name="T6" fmla="*/ 26 w 88"/>
                    <a:gd name="T7" fmla="*/ 84 h 86"/>
                    <a:gd name="T8" fmla="*/ 20 w 88"/>
                    <a:gd name="T9" fmla="*/ 80 h 86"/>
                    <a:gd name="T10" fmla="*/ 12 w 88"/>
                    <a:gd name="T11" fmla="*/ 74 h 86"/>
                    <a:gd name="T12" fmla="*/ 8 w 88"/>
                    <a:gd name="T13" fmla="*/ 68 h 86"/>
                    <a:gd name="T14" fmla="*/ 4 w 88"/>
                    <a:gd name="T15" fmla="*/ 60 h 86"/>
                    <a:gd name="T16" fmla="*/ 2 w 88"/>
                    <a:gd name="T17" fmla="*/ 52 h 86"/>
                    <a:gd name="T18" fmla="*/ 0 w 88"/>
                    <a:gd name="T19" fmla="*/ 42 h 86"/>
                    <a:gd name="T20" fmla="*/ 0 w 88"/>
                    <a:gd name="T21" fmla="*/ 42 h 86"/>
                    <a:gd name="T22" fmla="*/ 2 w 88"/>
                    <a:gd name="T23" fmla="*/ 34 h 86"/>
                    <a:gd name="T24" fmla="*/ 4 w 88"/>
                    <a:gd name="T25" fmla="*/ 26 h 86"/>
                    <a:gd name="T26" fmla="*/ 8 w 88"/>
                    <a:gd name="T27" fmla="*/ 18 h 86"/>
                    <a:gd name="T28" fmla="*/ 12 w 88"/>
                    <a:gd name="T29" fmla="*/ 12 h 86"/>
                    <a:gd name="T30" fmla="*/ 20 w 88"/>
                    <a:gd name="T31" fmla="*/ 6 h 86"/>
                    <a:gd name="T32" fmla="*/ 26 w 88"/>
                    <a:gd name="T33" fmla="*/ 2 h 86"/>
                    <a:gd name="T34" fmla="*/ 34 w 88"/>
                    <a:gd name="T35" fmla="*/ 0 h 86"/>
                    <a:gd name="T36" fmla="*/ 44 w 88"/>
                    <a:gd name="T37" fmla="*/ 0 h 86"/>
                    <a:gd name="T38" fmla="*/ 44 w 88"/>
                    <a:gd name="T39" fmla="*/ 0 h 86"/>
                    <a:gd name="T40" fmla="*/ 52 w 88"/>
                    <a:gd name="T41" fmla="*/ 0 h 86"/>
                    <a:gd name="T42" fmla="*/ 60 w 88"/>
                    <a:gd name="T43" fmla="*/ 2 h 86"/>
                    <a:gd name="T44" fmla="*/ 68 w 88"/>
                    <a:gd name="T45" fmla="*/ 6 h 86"/>
                    <a:gd name="T46" fmla="*/ 74 w 88"/>
                    <a:gd name="T47" fmla="*/ 12 h 86"/>
                    <a:gd name="T48" fmla="*/ 80 w 88"/>
                    <a:gd name="T49" fmla="*/ 18 h 86"/>
                    <a:gd name="T50" fmla="*/ 84 w 88"/>
                    <a:gd name="T51" fmla="*/ 26 h 86"/>
                    <a:gd name="T52" fmla="*/ 86 w 88"/>
                    <a:gd name="T53" fmla="*/ 34 h 86"/>
                    <a:gd name="T54" fmla="*/ 88 w 88"/>
                    <a:gd name="T55" fmla="*/ 42 h 86"/>
                    <a:gd name="T56" fmla="*/ 88 w 88"/>
                    <a:gd name="T57" fmla="*/ 42 h 86"/>
                    <a:gd name="T58" fmla="*/ 86 w 88"/>
                    <a:gd name="T59" fmla="*/ 52 h 86"/>
                    <a:gd name="T60" fmla="*/ 84 w 88"/>
                    <a:gd name="T61" fmla="*/ 60 h 86"/>
                    <a:gd name="T62" fmla="*/ 80 w 88"/>
                    <a:gd name="T63" fmla="*/ 68 h 86"/>
                    <a:gd name="T64" fmla="*/ 74 w 88"/>
                    <a:gd name="T65" fmla="*/ 74 h 86"/>
                    <a:gd name="T66" fmla="*/ 68 w 88"/>
                    <a:gd name="T67" fmla="*/ 80 h 86"/>
                    <a:gd name="T68" fmla="*/ 60 w 88"/>
                    <a:gd name="T69" fmla="*/ 84 h 86"/>
                    <a:gd name="T70" fmla="*/ 52 w 88"/>
                    <a:gd name="T71" fmla="*/ 86 h 86"/>
                    <a:gd name="T72" fmla="*/ 44 w 88"/>
                    <a:gd name="T7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86">
                      <a:moveTo>
                        <a:pt x="44" y="86"/>
                      </a:moveTo>
                      <a:lnTo>
                        <a:pt x="44" y="86"/>
                      </a:lnTo>
                      <a:lnTo>
                        <a:pt x="34" y="86"/>
                      </a:lnTo>
                      <a:lnTo>
                        <a:pt x="26" y="84"/>
                      </a:lnTo>
                      <a:lnTo>
                        <a:pt x="20" y="80"/>
                      </a:lnTo>
                      <a:lnTo>
                        <a:pt x="12" y="74"/>
                      </a:lnTo>
                      <a:lnTo>
                        <a:pt x="8" y="68"/>
                      </a:lnTo>
                      <a:lnTo>
                        <a:pt x="4" y="60"/>
                      </a:lnTo>
                      <a:lnTo>
                        <a:pt x="2" y="52"/>
                      </a:lnTo>
                      <a:lnTo>
                        <a:pt x="0" y="42"/>
                      </a:lnTo>
                      <a:lnTo>
                        <a:pt x="0" y="42"/>
                      </a:lnTo>
                      <a:lnTo>
                        <a:pt x="2" y="34"/>
                      </a:lnTo>
                      <a:lnTo>
                        <a:pt x="4" y="26"/>
                      </a:lnTo>
                      <a:lnTo>
                        <a:pt x="8" y="18"/>
                      </a:lnTo>
                      <a:lnTo>
                        <a:pt x="12" y="12"/>
                      </a:lnTo>
                      <a:lnTo>
                        <a:pt x="20" y="6"/>
                      </a:lnTo>
                      <a:lnTo>
                        <a:pt x="26" y="2"/>
                      </a:lnTo>
                      <a:lnTo>
                        <a:pt x="34" y="0"/>
                      </a:lnTo>
                      <a:lnTo>
                        <a:pt x="44" y="0"/>
                      </a:lnTo>
                      <a:lnTo>
                        <a:pt x="44" y="0"/>
                      </a:lnTo>
                      <a:lnTo>
                        <a:pt x="52" y="0"/>
                      </a:lnTo>
                      <a:lnTo>
                        <a:pt x="60" y="2"/>
                      </a:lnTo>
                      <a:lnTo>
                        <a:pt x="68" y="6"/>
                      </a:lnTo>
                      <a:lnTo>
                        <a:pt x="74" y="12"/>
                      </a:lnTo>
                      <a:lnTo>
                        <a:pt x="80" y="18"/>
                      </a:lnTo>
                      <a:lnTo>
                        <a:pt x="84" y="26"/>
                      </a:lnTo>
                      <a:lnTo>
                        <a:pt x="86" y="34"/>
                      </a:lnTo>
                      <a:lnTo>
                        <a:pt x="88" y="42"/>
                      </a:lnTo>
                      <a:lnTo>
                        <a:pt x="88" y="42"/>
                      </a:lnTo>
                      <a:lnTo>
                        <a:pt x="86" y="52"/>
                      </a:lnTo>
                      <a:lnTo>
                        <a:pt x="84" y="60"/>
                      </a:lnTo>
                      <a:lnTo>
                        <a:pt x="80" y="68"/>
                      </a:lnTo>
                      <a:lnTo>
                        <a:pt x="74" y="74"/>
                      </a:lnTo>
                      <a:lnTo>
                        <a:pt x="68" y="80"/>
                      </a:lnTo>
                      <a:lnTo>
                        <a:pt x="60" y="84"/>
                      </a:lnTo>
                      <a:lnTo>
                        <a:pt x="52" y="86"/>
                      </a:lnTo>
                      <a:lnTo>
                        <a:pt x="44"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7" name="Freeform 135"/>
                <p:cNvSpPr>
                  <a:spLocks/>
                </p:cNvSpPr>
                <p:nvPr/>
              </p:nvSpPr>
              <p:spPr bwMode="auto">
                <a:xfrm>
                  <a:off x="6955" y="3952"/>
                  <a:ext cx="64" cy="62"/>
                </a:xfrm>
                <a:custGeom>
                  <a:avLst/>
                  <a:gdLst>
                    <a:gd name="T0" fmla="*/ 32 w 64"/>
                    <a:gd name="T1" fmla="*/ 62 h 62"/>
                    <a:gd name="T2" fmla="*/ 32 w 64"/>
                    <a:gd name="T3" fmla="*/ 62 h 62"/>
                    <a:gd name="T4" fmla="*/ 26 w 64"/>
                    <a:gd name="T5" fmla="*/ 62 h 62"/>
                    <a:gd name="T6" fmla="*/ 20 w 64"/>
                    <a:gd name="T7" fmla="*/ 60 h 62"/>
                    <a:gd name="T8" fmla="*/ 10 w 64"/>
                    <a:gd name="T9" fmla="*/ 54 h 62"/>
                    <a:gd name="T10" fmla="*/ 4 w 64"/>
                    <a:gd name="T11" fmla="*/ 44 h 62"/>
                    <a:gd name="T12" fmla="*/ 2 w 64"/>
                    <a:gd name="T13" fmla="*/ 38 h 62"/>
                    <a:gd name="T14" fmla="*/ 0 w 64"/>
                    <a:gd name="T15" fmla="*/ 30 h 62"/>
                    <a:gd name="T16" fmla="*/ 0 w 64"/>
                    <a:gd name="T17" fmla="*/ 30 h 62"/>
                    <a:gd name="T18" fmla="*/ 2 w 64"/>
                    <a:gd name="T19" fmla="*/ 24 h 62"/>
                    <a:gd name="T20" fmla="*/ 4 w 64"/>
                    <a:gd name="T21" fmla="*/ 18 h 62"/>
                    <a:gd name="T22" fmla="*/ 10 w 64"/>
                    <a:gd name="T23" fmla="*/ 8 h 62"/>
                    <a:gd name="T24" fmla="*/ 20 w 64"/>
                    <a:gd name="T25" fmla="*/ 2 h 62"/>
                    <a:gd name="T26" fmla="*/ 26 w 64"/>
                    <a:gd name="T27" fmla="*/ 0 h 62"/>
                    <a:gd name="T28" fmla="*/ 32 w 64"/>
                    <a:gd name="T29" fmla="*/ 0 h 62"/>
                    <a:gd name="T30" fmla="*/ 32 w 64"/>
                    <a:gd name="T31" fmla="*/ 0 h 62"/>
                    <a:gd name="T32" fmla="*/ 38 w 64"/>
                    <a:gd name="T33" fmla="*/ 0 h 62"/>
                    <a:gd name="T34" fmla="*/ 44 w 64"/>
                    <a:gd name="T35" fmla="*/ 2 h 62"/>
                    <a:gd name="T36" fmla="*/ 54 w 64"/>
                    <a:gd name="T37" fmla="*/ 8 h 62"/>
                    <a:gd name="T38" fmla="*/ 62 w 64"/>
                    <a:gd name="T39" fmla="*/ 18 h 62"/>
                    <a:gd name="T40" fmla="*/ 62 w 64"/>
                    <a:gd name="T41" fmla="*/ 24 h 62"/>
                    <a:gd name="T42" fmla="*/ 64 w 64"/>
                    <a:gd name="T43" fmla="*/ 30 h 62"/>
                    <a:gd name="T44" fmla="*/ 64 w 64"/>
                    <a:gd name="T45" fmla="*/ 30 h 62"/>
                    <a:gd name="T46" fmla="*/ 62 w 64"/>
                    <a:gd name="T47" fmla="*/ 38 h 62"/>
                    <a:gd name="T48" fmla="*/ 62 w 64"/>
                    <a:gd name="T49" fmla="*/ 44 h 62"/>
                    <a:gd name="T50" fmla="*/ 54 w 64"/>
                    <a:gd name="T51" fmla="*/ 54 h 62"/>
                    <a:gd name="T52" fmla="*/ 44 w 64"/>
                    <a:gd name="T53" fmla="*/ 60 h 62"/>
                    <a:gd name="T54" fmla="*/ 38 w 64"/>
                    <a:gd name="T55" fmla="*/ 62 h 62"/>
                    <a:gd name="T56" fmla="*/ 32 w 64"/>
                    <a:gd name="T5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62">
                      <a:moveTo>
                        <a:pt x="32" y="62"/>
                      </a:moveTo>
                      <a:lnTo>
                        <a:pt x="32" y="62"/>
                      </a:lnTo>
                      <a:lnTo>
                        <a:pt x="26" y="62"/>
                      </a:lnTo>
                      <a:lnTo>
                        <a:pt x="20" y="60"/>
                      </a:lnTo>
                      <a:lnTo>
                        <a:pt x="10" y="54"/>
                      </a:lnTo>
                      <a:lnTo>
                        <a:pt x="4" y="44"/>
                      </a:lnTo>
                      <a:lnTo>
                        <a:pt x="2" y="38"/>
                      </a:lnTo>
                      <a:lnTo>
                        <a:pt x="0" y="30"/>
                      </a:lnTo>
                      <a:lnTo>
                        <a:pt x="0" y="30"/>
                      </a:lnTo>
                      <a:lnTo>
                        <a:pt x="2" y="24"/>
                      </a:lnTo>
                      <a:lnTo>
                        <a:pt x="4" y="18"/>
                      </a:lnTo>
                      <a:lnTo>
                        <a:pt x="10" y="8"/>
                      </a:lnTo>
                      <a:lnTo>
                        <a:pt x="20" y="2"/>
                      </a:lnTo>
                      <a:lnTo>
                        <a:pt x="26" y="0"/>
                      </a:lnTo>
                      <a:lnTo>
                        <a:pt x="32" y="0"/>
                      </a:lnTo>
                      <a:lnTo>
                        <a:pt x="32" y="0"/>
                      </a:lnTo>
                      <a:lnTo>
                        <a:pt x="38" y="0"/>
                      </a:lnTo>
                      <a:lnTo>
                        <a:pt x="44" y="2"/>
                      </a:lnTo>
                      <a:lnTo>
                        <a:pt x="54" y="8"/>
                      </a:lnTo>
                      <a:lnTo>
                        <a:pt x="62" y="18"/>
                      </a:lnTo>
                      <a:lnTo>
                        <a:pt x="62" y="24"/>
                      </a:lnTo>
                      <a:lnTo>
                        <a:pt x="64" y="30"/>
                      </a:lnTo>
                      <a:lnTo>
                        <a:pt x="64" y="30"/>
                      </a:lnTo>
                      <a:lnTo>
                        <a:pt x="62" y="38"/>
                      </a:lnTo>
                      <a:lnTo>
                        <a:pt x="62" y="44"/>
                      </a:lnTo>
                      <a:lnTo>
                        <a:pt x="54" y="54"/>
                      </a:lnTo>
                      <a:lnTo>
                        <a:pt x="44" y="60"/>
                      </a:lnTo>
                      <a:lnTo>
                        <a:pt x="38" y="62"/>
                      </a:lnTo>
                      <a:lnTo>
                        <a:pt x="32"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8" name="Freeform 136"/>
                <p:cNvSpPr>
                  <a:spLocks noEditPoints="1"/>
                </p:cNvSpPr>
                <p:nvPr/>
              </p:nvSpPr>
              <p:spPr bwMode="auto">
                <a:xfrm>
                  <a:off x="6799" y="3918"/>
                  <a:ext cx="132" cy="130"/>
                </a:xfrm>
                <a:custGeom>
                  <a:avLst/>
                  <a:gdLst>
                    <a:gd name="T0" fmla="*/ 66 w 132"/>
                    <a:gd name="T1" fmla="*/ 0 h 130"/>
                    <a:gd name="T2" fmla="*/ 40 w 132"/>
                    <a:gd name="T3" fmla="*/ 4 h 130"/>
                    <a:gd name="T4" fmla="*/ 20 w 132"/>
                    <a:gd name="T5" fmla="*/ 18 h 130"/>
                    <a:gd name="T6" fmla="*/ 6 w 132"/>
                    <a:gd name="T7" fmla="*/ 40 h 130"/>
                    <a:gd name="T8" fmla="*/ 0 w 132"/>
                    <a:gd name="T9" fmla="*/ 64 h 130"/>
                    <a:gd name="T10" fmla="*/ 2 w 132"/>
                    <a:gd name="T11" fmla="*/ 78 h 130"/>
                    <a:gd name="T12" fmla="*/ 12 w 132"/>
                    <a:gd name="T13" fmla="*/ 102 h 130"/>
                    <a:gd name="T14" fmla="*/ 30 w 132"/>
                    <a:gd name="T15" fmla="*/ 120 h 130"/>
                    <a:gd name="T16" fmla="*/ 52 w 132"/>
                    <a:gd name="T17" fmla="*/ 130 h 130"/>
                    <a:gd name="T18" fmla="*/ 66 w 132"/>
                    <a:gd name="T19" fmla="*/ 130 h 130"/>
                    <a:gd name="T20" fmla="*/ 92 w 132"/>
                    <a:gd name="T21" fmla="*/ 126 h 130"/>
                    <a:gd name="T22" fmla="*/ 112 w 132"/>
                    <a:gd name="T23" fmla="*/ 112 h 130"/>
                    <a:gd name="T24" fmla="*/ 126 w 132"/>
                    <a:gd name="T25" fmla="*/ 90 h 130"/>
                    <a:gd name="T26" fmla="*/ 132 w 132"/>
                    <a:gd name="T27" fmla="*/ 64 h 130"/>
                    <a:gd name="T28" fmla="*/ 130 w 132"/>
                    <a:gd name="T29" fmla="*/ 52 h 130"/>
                    <a:gd name="T30" fmla="*/ 120 w 132"/>
                    <a:gd name="T31" fmla="*/ 28 h 130"/>
                    <a:gd name="T32" fmla="*/ 102 w 132"/>
                    <a:gd name="T33" fmla="*/ 10 h 130"/>
                    <a:gd name="T34" fmla="*/ 78 w 132"/>
                    <a:gd name="T35" fmla="*/ 0 h 130"/>
                    <a:gd name="T36" fmla="*/ 66 w 132"/>
                    <a:gd name="T37" fmla="*/ 98 h 130"/>
                    <a:gd name="T38" fmla="*/ 60 w 132"/>
                    <a:gd name="T39" fmla="*/ 96 h 130"/>
                    <a:gd name="T40" fmla="*/ 48 w 132"/>
                    <a:gd name="T41" fmla="*/ 92 h 130"/>
                    <a:gd name="T42" fmla="*/ 38 w 132"/>
                    <a:gd name="T43" fmla="*/ 84 h 130"/>
                    <a:gd name="T44" fmla="*/ 34 w 132"/>
                    <a:gd name="T45" fmla="*/ 72 h 130"/>
                    <a:gd name="T46" fmla="*/ 32 w 132"/>
                    <a:gd name="T47" fmla="*/ 64 h 130"/>
                    <a:gd name="T48" fmla="*/ 36 w 132"/>
                    <a:gd name="T49" fmla="*/ 52 h 130"/>
                    <a:gd name="T50" fmla="*/ 42 w 132"/>
                    <a:gd name="T51" fmla="*/ 42 h 130"/>
                    <a:gd name="T52" fmla="*/ 52 w 132"/>
                    <a:gd name="T53" fmla="*/ 34 h 130"/>
                    <a:gd name="T54" fmla="*/ 66 w 132"/>
                    <a:gd name="T55" fmla="*/ 32 h 130"/>
                    <a:gd name="T56" fmla="*/ 72 w 132"/>
                    <a:gd name="T57" fmla="*/ 32 h 130"/>
                    <a:gd name="T58" fmla="*/ 84 w 132"/>
                    <a:gd name="T59" fmla="*/ 38 h 130"/>
                    <a:gd name="T60" fmla="*/ 92 w 132"/>
                    <a:gd name="T61" fmla="*/ 46 h 130"/>
                    <a:gd name="T62" fmla="*/ 98 w 132"/>
                    <a:gd name="T63" fmla="*/ 58 h 130"/>
                    <a:gd name="T64" fmla="*/ 98 w 132"/>
                    <a:gd name="T65" fmla="*/ 64 h 130"/>
                    <a:gd name="T66" fmla="*/ 96 w 132"/>
                    <a:gd name="T67" fmla="*/ 78 h 130"/>
                    <a:gd name="T68" fmla="*/ 88 w 132"/>
                    <a:gd name="T69" fmla="*/ 88 h 130"/>
                    <a:gd name="T70" fmla="*/ 78 w 132"/>
                    <a:gd name="T71" fmla="*/ 96 h 130"/>
                    <a:gd name="T72" fmla="*/ 66 w 132"/>
                    <a:gd name="T73" fmla="*/ 9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52" y="0"/>
                      </a:lnTo>
                      <a:lnTo>
                        <a:pt x="40" y="4"/>
                      </a:lnTo>
                      <a:lnTo>
                        <a:pt x="30" y="10"/>
                      </a:lnTo>
                      <a:lnTo>
                        <a:pt x="20" y="18"/>
                      </a:lnTo>
                      <a:lnTo>
                        <a:pt x="12" y="28"/>
                      </a:lnTo>
                      <a:lnTo>
                        <a:pt x="6" y="40"/>
                      </a:lnTo>
                      <a:lnTo>
                        <a:pt x="2" y="52"/>
                      </a:lnTo>
                      <a:lnTo>
                        <a:pt x="0" y="64"/>
                      </a:lnTo>
                      <a:lnTo>
                        <a:pt x="0" y="64"/>
                      </a:lnTo>
                      <a:lnTo>
                        <a:pt x="2" y="78"/>
                      </a:lnTo>
                      <a:lnTo>
                        <a:pt x="6" y="90"/>
                      </a:lnTo>
                      <a:lnTo>
                        <a:pt x="12" y="102"/>
                      </a:lnTo>
                      <a:lnTo>
                        <a:pt x="20" y="112"/>
                      </a:lnTo>
                      <a:lnTo>
                        <a:pt x="30" y="120"/>
                      </a:lnTo>
                      <a:lnTo>
                        <a:pt x="40" y="126"/>
                      </a:lnTo>
                      <a:lnTo>
                        <a:pt x="52" y="130"/>
                      </a:lnTo>
                      <a:lnTo>
                        <a:pt x="66" y="130"/>
                      </a:lnTo>
                      <a:lnTo>
                        <a:pt x="66" y="130"/>
                      </a:lnTo>
                      <a:lnTo>
                        <a:pt x="78" y="130"/>
                      </a:lnTo>
                      <a:lnTo>
                        <a:pt x="92" y="126"/>
                      </a:lnTo>
                      <a:lnTo>
                        <a:pt x="102" y="120"/>
                      </a:lnTo>
                      <a:lnTo>
                        <a:pt x="112" y="112"/>
                      </a:lnTo>
                      <a:lnTo>
                        <a:pt x="120" y="102"/>
                      </a:lnTo>
                      <a:lnTo>
                        <a:pt x="126" y="90"/>
                      </a:lnTo>
                      <a:lnTo>
                        <a:pt x="130" y="78"/>
                      </a:lnTo>
                      <a:lnTo>
                        <a:pt x="132" y="64"/>
                      </a:lnTo>
                      <a:lnTo>
                        <a:pt x="132" y="64"/>
                      </a:lnTo>
                      <a:lnTo>
                        <a:pt x="130" y="52"/>
                      </a:lnTo>
                      <a:lnTo>
                        <a:pt x="126" y="40"/>
                      </a:lnTo>
                      <a:lnTo>
                        <a:pt x="120" y="28"/>
                      </a:lnTo>
                      <a:lnTo>
                        <a:pt x="112" y="18"/>
                      </a:lnTo>
                      <a:lnTo>
                        <a:pt x="102" y="10"/>
                      </a:lnTo>
                      <a:lnTo>
                        <a:pt x="92" y="4"/>
                      </a:lnTo>
                      <a:lnTo>
                        <a:pt x="78" y="0"/>
                      </a:lnTo>
                      <a:lnTo>
                        <a:pt x="66" y="0"/>
                      </a:lnTo>
                      <a:close/>
                      <a:moveTo>
                        <a:pt x="66" y="98"/>
                      </a:moveTo>
                      <a:lnTo>
                        <a:pt x="66" y="98"/>
                      </a:lnTo>
                      <a:lnTo>
                        <a:pt x="60" y="96"/>
                      </a:lnTo>
                      <a:lnTo>
                        <a:pt x="52" y="96"/>
                      </a:lnTo>
                      <a:lnTo>
                        <a:pt x="48" y="92"/>
                      </a:lnTo>
                      <a:lnTo>
                        <a:pt x="42" y="88"/>
                      </a:lnTo>
                      <a:lnTo>
                        <a:pt x="38" y="84"/>
                      </a:lnTo>
                      <a:lnTo>
                        <a:pt x="36" y="78"/>
                      </a:lnTo>
                      <a:lnTo>
                        <a:pt x="34" y="72"/>
                      </a:lnTo>
                      <a:lnTo>
                        <a:pt x="32" y="64"/>
                      </a:lnTo>
                      <a:lnTo>
                        <a:pt x="32" y="64"/>
                      </a:lnTo>
                      <a:lnTo>
                        <a:pt x="34" y="58"/>
                      </a:lnTo>
                      <a:lnTo>
                        <a:pt x="36" y="52"/>
                      </a:lnTo>
                      <a:lnTo>
                        <a:pt x="38" y="46"/>
                      </a:lnTo>
                      <a:lnTo>
                        <a:pt x="42" y="42"/>
                      </a:lnTo>
                      <a:lnTo>
                        <a:pt x="48" y="38"/>
                      </a:lnTo>
                      <a:lnTo>
                        <a:pt x="52" y="34"/>
                      </a:lnTo>
                      <a:lnTo>
                        <a:pt x="60" y="32"/>
                      </a:lnTo>
                      <a:lnTo>
                        <a:pt x="66" y="32"/>
                      </a:lnTo>
                      <a:lnTo>
                        <a:pt x="66" y="32"/>
                      </a:lnTo>
                      <a:lnTo>
                        <a:pt x="72" y="32"/>
                      </a:lnTo>
                      <a:lnTo>
                        <a:pt x="78" y="34"/>
                      </a:lnTo>
                      <a:lnTo>
                        <a:pt x="84" y="38"/>
                      </a:lnTo>
                      <a:lnTo>
                        <a:pt x="88" y="42"/>
                      </a:lnTo>
                      <a:lnTo>
                        <a:pt x="92" y="46"/>
                      </a:lnTo>
                      <a:lnTo>
                        <a:pt x="96" y="52"/>
                      </a:lnTo>
                      <a:lnTo>
                        <a:pt x="98" y="58"/>
                      </a:lnTo>
                      <a:lnTo>
                        <a:pt x="98" y="64"/>
                      </a:lnTo>
                      <a:lnTo>
                        <a:pt x="98" y="64"/>
                      </a:lnTo>
                      <a:lnTo>
                        <a:pt x="98" y="72"/>
                      </a:lnTo>
                      <a:lnTo>
                        <a:pt x="96" y="78"/>
                      </a:lnTo>
                      <a:lnTo>
                        <a:pt x="92" y="84"/>
                      </a:lnTo>
                      <a:lnTo>
                        <a:pt x="88" y="88"/>
                      </a:lnTo>
                      <a:lnTo>
                        <a:pt x="84" y="92"/>
                      </a:lnTo>
                      <a:lnTo>
                        <a:pt x="78" y="96"/>
                      </a:lnTo>
                      <a:lnTo>
                        <a:pt x="72" y="96"/>
                      </a:lnTo>
                      <a:lnTo>
                        <a:pt x="66" y="98"/>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9" name="Freeform 137"/>
                <p:cNvSpPr>
                  <a:spLocks/>
                </p:cNvSpPr>
                <p:nvPr/>
              </p:nvSpPr>
              <p:spPr bwMode="auto">
                <a:xfrm>
                  <a:off x="6799" y="3918"/>
                  <a:ext cx="132" cy="130"/>
                </a:xfrm>
                <a:custGeom>
                  <a:avLst/>
                  <a:gdLst>
                    <a:gd name="T0" fmla="*/ 66 w 132"/>
                    <a:gd name="T1" fmla="*/ 0 h 130"/>
                    <a:gd name="T2" fmla="*/ 66 w 132"/>
                    <a:gd name="T3" fmla="*/ 0 h 130"/>
                    <a:gd name="T4" fmla="*/ 52 w 132"/>
                    <a:gd name="T5" fmla="*/ 0 h 130"/>
                    <a:gd name="T6" fmla="*/ 40 w 132"/>
                    <a:gd name="T7" fmla="*/ 4 h 130"/>
                    <a:gd name="T8" fmla="*/ 30 w 132"/>
                    <a:gd name="T9" fmla="*/ 10 h 130"/>
                    <a:gd name="T10" fmla="*/ 20 w 132"/>
                    <a:gd name="T11" fmla="*/ 18 h 130"/>
                    <a:gd name="T12" fmla="*/ 12 w 132"/>
                    <a:gd name="T13" fmla="*/ 28 h 130"/>
                    <a:gd name="T14" fmla="*/ 6 w 132"/>
                    <a:gd name="T15" fmla="*/ 40 h 130"/>
                    <a:gd name="T16" fmla="*/ 2 w 132"/>
                    <a:gd name="T17" fmla="*/ 52 h 130"/>
                    <a:gd name="T18" fmla="*/ 0 w 132"/>
                    <a:gd name="T19" fmla="*/ 64 h 130"/>
                    <a:gd name="T20" fmla="*/ 0 w 132"/>
                    <a:gd name="T21" fmla="*/ 64 h 130"/>
                    <a:gd name="T22" fmla="*/ 2 w 132"/>
                    <a:gd name="T23" fmla="*/ 78 h 130"/>
                    <a:gd name="T24" fmla="*/ 6 w 132"/>
                    <a:gd name="T25" fmla="*/ 90 h 130"/>
                    <a:gd name="T26" fmla="*/ 12 w 132"/>
                    <a:gd name="T27" fmla="*/ 102 h 130"/>
                    <a:gd name="T28" fmla="*/ 20 w 132"/>
                    <a:gd name="T29" fmla="*/ 112 h 130"/>
                    <a:gd name="T30" fmla="*/ 30 w 132"/>
                    <a:gd name="T31" fmla="*/ 120 h 130"/>
                    <a:gd name="T32" fmla="*/ 40 w 132"/>
                    <a:gd name="T33" fmla="*/ 126 h 130"/>
                    <a:gd name="T34" fmla="*/ 52 w 132"/>
                    <a:gd name="T35" fmla="*/ 130 h 130"/>
                    <a:gd name="T36" fmla="*/ 66 w 132"/>
                    <a:gd name="T37" fmla="*/ 130 h 130"/>
                    <a:gd name="T38" fmla="*/ 66 w 132"/>
                    <a:gd name="T39" fmla="*/ 130 h 130"/>
                    <a:gd name="T40" fmla="*/ 78 w 132"/>
                    <a:gd name="T41" fmla="*/ 130 h 130"/>
                    <a:gd name="T42" fmla="*/ 92 w 132"/>
                    <a:gd name="T43" fmla="*/ 126 h 130"/>
                    <a:gd name="T44" fmla="*/ 102 w 132"/>
                    <a:gd name="T45" fmla="*/ 120 h 130"/>
                    <a:gd name="T46" fmla="*/ 112 w 132"/>
                    <a:gd name="T47" fmla="*/ 112 h 130"/>
                    <a:gd name="T48" fmla="*/ 120 w 132"/>
                    <a:gd name="T49" fmla="*/ 102 h 130"/>
                    <a:gd name="T50" fmla="*/ 126 w 132"/>
                    <a:gd name="T51" fmla="*/ 90 h 130"/>
                    <a:gd name="T52" fmla="*/ 130 w 132"/>
                    <a:gd name="T53" fmla="*/ 78 h 130"/>
                    <a:gd name="T54" fmla="*/ 132 w 132"/>
                    <a:gd name="T55" fmla="*/ 64 h 130"/>
                    <a:gd name="T56" fmla="*/ 132 w 132"/>
                    <a:gd name="T57" fmla="*/ 64 h 130"/>
                    <a:gd name="T58" fmla="*/ 130 w 132"/>
                    <a:gd name="T59" fmla="*/ 52 h 130"/>
                    <a:gd name="T60" fmla="*/ 126 w 132"/>
                    <a:gd name="T61" fmla="*/ 40 h 130"/>
                    <a:gd name="T62" fmla="*/ 120 w 132"/>
                    <a:gd name="T63" fmla="*/ 28 h 130"/>
                    <a:gd name="T64" fmla="*/ 112 w 132"/>
                    <a:gd name="T65" fmla="*/ 18 h 130"/>
                    <a:gd name="T66" fmla="*/ 102 w 132"/>
                    <a:gd name="T67" fmla="*/ 10 h 130"/>
                    <a:gd name="T68" fmla="*/ 92 w 132"/>
                    <a:gd name="T69" fmla="*/ 4 h 130"/>
                    <a:gd name="T70" fmla="*/ 78 w 132"/>
                    <a:gd name="T71" fmla="*/ 0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52" y="0"/>
                      </a:lnTo>
                      <a:lnTo>
                        <a:pt x="40" y="4"/>
                      </a:lnTo>
                      <a:lnTo>
                        <a:pt x="30" y="10"/>
                      </a:lnTo>
                      <a:lnTo>
                        <a:pt x="20" y="18"/>
                      </a:lnTo>
                      <a:lnTo>
                        <a:pt x="12" y="28"/>
                      </a:lnTo>
                      <a:lnTo>
                        <a:pt x="6" y="40"/>
                      </a:lnTo>
                      <a:lnTo>
                        <a:pt x="2" y="52"/>
                      </a:lnTo>
                      <a:lnTo>
                        <a:pt x="0" y="64"/>
                      </a:lnTo>
                      <a:lnTo>
                        <a:pt x="0" y="64"/>
                      </a:lnTo>
                      <a:lnTo>
                        <a:pt x="2" y="78"/>
                      </a:lnTo>
                      <a:lnTo>
                        <a:pt x="6" y="90"/>
                      </a:lnTo>
                      <a:lnTo>
                        <a:pt x="12" y="102"/>
                      </a:lnTo>
                      <a:lnTo>
                        <a:pt x="20" y="112"/>
                      </a:lnTo>
                      <a:lnTo>
                        <a:pt x="30" y="120"/>
                      </a:lnTo>
                      <a:lnTo>
                        <a:pt x="40" y="126"/>
                      </a:lnTo>
                      <a:lnTo>
                        <a:pt x="52" y="130"/>
                      </a:lnTo>
                      <a:lnTo>
                        <a:pt x="66" y="130"/>
                      </a:lnTo>
                      <a:lnTo>
                        <a:pt x="66" y="130"/>
                      </a:lnTo>
                      <a:lnTo>
                        <a:pt x="78" y="130"/>
                      </a:lnTo>
                      <a:lnTo>
                        <a:pt x="92" y="126"/>
                      </a:lnTo>
                      <a:lnTo>
                        <a:pt x="102" y="120"/>
                      </a:lnTo>
                      <a:lnTo>
                        <a:pt x="112" y="112"/>
                      </a:lnTo>
                      <a:lnTo>
                        <a:pt x="120" y="102"/>
                      </a:lnTo>
                      <a:lnTo>
                        <a:pt x="126" y="90"/>
                      </a:lnTo>
                      <a:lnTo>
                        <a:pt x="130" y="78"/>
                      </a:lnTo>
                      <a:lnTo>
                        <a:pt x="132" y="64"/>
                      </a:lnTo>
                      <a:lnTo>
                        <a:pt x="132" y="64"/>
                      </a:lnTo>
                      <a:lnTo>
                        <a:pt x="130" y="52"/>
                      </a:lnTo>
                      <a:lnTo>
                        <a:pt x="126" y="40"/>
                      </a:lnTo>
                      <a:lnTo>
                        <a:pt x="120" y="28"/>
                      </a:lnTo>
                      <a:lnTo>
                        <a:pt x="112" y="18"/>
                      </a:lnTo>
                      <a:lnTo>
                        <a:pt x="102" y="10"/>
                      </a:lnTo>
                      <a:lnTo>
                        <a:pt x="92" y="4"/>
                      </a:lnTo>
                      <a:lnTo>
                        <a:pt x="78" y="0"/>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0" name="Freeform 138"/>
                <p:cNvSpPr>
                  <a:spLocks/>
                </p:cNvSpPr>
                <p:nvPr/>
              </p:nvSpPr>
              <p:spPr bwMode="auto">
                <a:xfrm>
                  <a:off x="6831" y="3950"/>
                  <a:ext cx="66" cy="66"/>
                </a:xfrm>
                <a:custGeom>
                  <a:avLst/>
                  <a:gdLst>
                    <a:gd name="T0" fmla="*/ 34 w 66"/>
                    <a:gd name="T1" fmla="*/ 66 h 66"/>
                    <a:gd name="T2" fmla="*/ 34 w 66"/>
                    <a:gd name="T3" fmla="*/ 66 h 66"/>
                    <a:gd name="T4" fmla="*/ 28 w 66"/>
                    <a:gd name="T5" fmla="*/ 64 h 66"/>
                    <a:gd name="T6" fmla="*/ 20 w 66"/>
                    <a:gd name="T7" fmla="*/ 64 h 66"/>
                    <a:gd name="T8" fmla="*/ 16 w 66"/>
                    <a:gd name="T9" fmla="*/ 60 h 66"/>
                    <a:gd name="T10" fmla="*/ 10 w 66"/>
                    <a:gd name="T11" fmla="*/ 56 h 66"/>
                    <a:gd name="T12" fmla="*/ 6 w 66"/>
                    <a:gd name="T13" fmla="*/ 52 h 66"/>
                    <a:gd name="T14" fmla="*/ 4 w 66"/>
                    <a:gd name="T15" fmla="*/ 46 h 66"/>
                    <a:gd name="T16" fmla="*/ 2 w 66"/>
                    <a:gd name="T17" fmla="*/ 40 h 66"/>
                    <a:gd name="T18" fmla="*/ 0 w 66"/>
                    <a:gd name="T19" fmla="*/ 32 h 66"/>
                    <a:gd name="T20" fmla="*/ 0 w 66"/>
                    <a:gd name="T21" fmla="*/ 32 h 66"/>
                    <a:gd name="T22" fmla="*/ 2 w 66"/>
                    <a:gd name="T23" fmla="*/ 26 h 66"/>
                    <a:gd name="T24" fmla="*/ 4 w 66"/>
                    <a:gd name="T25" fmla="*/ 20 h 66"/>
                    <a:gd name="T26" fmla="*/ 6 w 66"/>
                    <a:gd name="T27" fmla="*/ 14 h 66"/>
                    <a:gd name="T28" fmla="*/ 10 w 66"/>
                    <a:gd name="T29" fmla="*/ 10 h 66"/>
                    <a:gd name="T30" fmla="*/ 16 w 66"/>
                    <a:gd name="T31" fmla="*/ 6 h 66"/>
                    <a:gd name="T32" fmla="*/ 20 w 66"/>
                    <a:gd name="T33" fmla="*/ 2 h 66"/>
                    <a:gd name="T34" fmla="*/ 28 w 66"/>
                    <a:gd name="T35" fmla="*/ 0 h 66"/>
                    <a:gd name="T36" fmla="*/ 34 w 66"/>
                    <a:gd name="T37" fmla="*/ 0 h 66"/>
                    <a:gd name="T38" fmla="*/ 34 w 66"/>
                    <a:gd name="T39" fmla="*/ 0 h 66"/>
                    <a:gd name="T40" fmla="*/ 40 w 66"/>
                    <a:gd name="T41" fmla="*/ 0 h 66"/>
                    <a:gd name="T42" fmla="*/ 46 w 66"/>
                    <a:gd name="T43" fmla="*/ 2 h 66"/>
                    <a:gd name="T44" fmla="*/ 52 w 66"/>
                    <a:gd name="T45" fmla="*/ 6 h 66"/>
                    <a:gd name="T46" fmla="*/ 56 w 66"/>
                    <a:gd name="T47" fmla="*/ 10 h 66"/>
                    <a:gd name="T48" fmla="*/ 60 w 66"/>
                    <a:gd name="T49" fmla="*/ 14 h 66"/>
                    <a:gd name="T50" fmla="*/ 64 w 66"/>
                    <a:gd name="T51" fmla="*/ 20 h 66"/>
                    <a:gd name="T52" fmla="*/ 66 w 66"/>
                    <a:gd name="T53" fmla="*/ 26 h 66"/>
                    <a:gd name="T54" fmla="*/ 66 w 66"/>
                    <a:gd name="T55" fmla="*/ 32 h 66"/>
                    <a:gd name="T56" fmla="*/ 66 w 66"/>
                    <a:gd name="T57" fmla="*/ 32 h 66"/>
                    <a:gd name="T58" fmla="*/ 66 w 66"/>
                    <a:gd name="T59" fmla="*/ 40 h 66"/>
                    <a:gd name="T60" fmla="*/ 64 w 66"/>
                    <a:gd name="T61" fmla="*/ 46 h 66"/>
                    <a:gd name="T62" fmla="*/ 60 w 66"/>
                    <a:gd name="T63" fmla="*/ 52 h 66"/>
                    <a:gd name="T64" fmla="*/ 56 w 66"/>
                    <a:gd name="T65" fmla="*/ 56 h 66"/>
                    <a:gd name="T66" fmla="*/ 52 w 66"/>
                    <a:gd name="T67" fmla="*/ 60 h 66"/>
                    <a:gd name="T68" fmla="*/ 46 w 66"/>
                    <a:gd name="T69" fmla="*/ 64 h 66"/>
                    <a:gd name="T70" fmla="*/ 40 w 66"/>
                    <a:gd name="T71" fmla="*/ 64 h 66"/>
                    <a:gd name="T72" fmla="*/ 34 w 66"/>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6">
                      <a:moveTo>
                        <a:pt x="34" y="66"/>
                      </a:moveTo>
                      <a:lnTo>
                        <a:pt x="34" y="66"/>
                      </a:lnTo>
                      <a:lnTo>
                        <a:pt x="28" y="64"/>
                      </a:lnTo>
                      <a:lnTo>
                        <a:pt x="20" y="64"/>
                      </a:lnTo>
                      <a:lnTo>
                        <a:pt x="16" y="60"/>
                      </a:lnTo>
                      <a:lnTo>
                        <a:pt x="10" y="56"/>
                      </a:lnTo>
                      <a:lnTo>
                        <a:pt x="6" y="52"/>
                      </a:lnTo>
                      <a:lnTo>
                        <a:pt x="4" y="46"/>
                      </a:lnTo>
                      <a:lnTo>
                        <a:pt x="2" y="40"/>
                      </a:lnTo>
                      <a:lnTo>
                        <a:pt x="0" y="32"/>
                      </a:lnTo>
                      <a:lnTo>
                        <a:pt x="0" y="32"/>
                      </a:lnTo>
                      <a:lnTo>
                        <a:pt x="2" y="26"/>
                      </a:lnTo>
                      <a:lnTo>
                        <a:pt x="4" y="20"/>
                      </a:lnTo>
                      <a:lnTo>
                        <a:pt x="6" y="14"/>
                      </a:lnTo>
                      <a:lnTo>
                        <a:pt x="10" y="10"/>
                      </a:lnTo>
                      <a:lnTo>
                        <a:pt x="16" y="6"/>
                      </a:lnTo>
                      <a:lnTo>
                        <a:pt x="20" y="2"/>
                      </a:lnTo>
                      <a:lnTo>
                        <a:pt x="28" y="0"/>
                      </a:lnTo>
                      <a:lnTo>
                        <a:pt x="34" y="0"/>
                      </a:lnTo>
                      <a:lnTo>
                        <a:pt x="34" y="0"/>
                      </a:lnTo>
                      <a:lnTo>
                        <a:pt x="40" y="0"/>
                      </a:lnTo>
                      <a:lnTo>
                        <a:pt x="46" y="2"/>
                      </a:lnTo>
                      <a:lnTo>
                        <a:pt x="52" y="6"/>
                      </a:lnTo>
                      <a:lnTo>
                        <a:pt x="56" y="10"/>
                      </a:lnTo>
                      <a:lnTo>
                        <a:pt x="60" y="14"/>
                      </a:lnTo>
                      <a:lnTo>
                        <a:pt x="64" y="20"/>
                      </a:lnTo>
                      <a:lnTo>
                        <a:pt x="66" y="26"/>
                      </a:lnTo>
                      <a:lnTo>
                        <a:pt x="66" y="32"/>
                      </a:lnTo>
                      <a:lnTo>
                        <a:pt x="66" y="32"/>
                      </a:lnTo>
                      <a:lnTo>
                        <a:pt x="66" y="40"/>
                      </a:lnTo>
                      <a:lnTo>
                        <a:pt x="64" y="46"/>
                      </a:lnTo>
                      <a:lnTo>
                        <a:pt x="60" y="52"/>
                      </a:lnTo>
                      <a:lnTo>
                        <a:pt x="56" y="56"/>
                      </a:lnTo>
                      <a:lnTo>
                        <a:pt x="52" y="60"/>
                      </a:lnTo>
                      <a:lnTo>
                        <a:pt x="46" y="64"/>
                      </a:lnTo>
                      <a:lnTo>
                        <a:pt x="40" y="64"/>
                      </a:lnTo>
                      <a:lnTo>
                        <a:pt x="34"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1" name="Freeform 139"/>
                <p:cNvSpPr>
                  <a:spLocks noEditPoints="1"/>
                </p:cNvSpPr>
                <p:nvPr/>
              </p:nvSpPr>
              <p:spPr bwMode="auto">
                <a:xfrm>
                  <a:off x="9585" y="3336"/>
                  <a:ext cx="592" cy="594"/>
                </a:xfrm>
                <a:custGeom>
                  <a:avLst/>
                  <a:gdLst>
                    <a:gd name="T0" fmla="*/ 238 w 592"/>
                    <a:gd name="T1" fmla="*/ 6 h 594"/>
                    <a:gd name="T2" fmla="*/ 180 w 592"/>
                    <a:gd name="T3" fmla="*/ 24 h 594"/>
                    <a:gd name="T4" fmla="*/ 128 w 592"/>
                    <a:gd name="T5" fmla="*/ 52 h 594"/>
                    <a:gd name="T6" fmla="*/ 84 w 592"/>
                    <a:gd name="T7" fmla="*/ 90 h 594"/>
                    <a:gd name="T8" fmla="*/ 50 w 592"/>
                    <a:gd name="T9" fmla="*/ 134 h 594"/>
                    <a:gd name="T10" fmla="*/ 22 w 592"/>
                    <a:gd name="T11" fmla="*/ 184 h 594"/>
                    <a:gd name="T12" fmla="*/ 6 w 592"/>
                    <a:gd name="T13" fmla="*/ 238 h 594"/>
                    <a:gd name="T14" fmla="*/ 0 w 592"/>
                    <a:gd name="T15" fmla="*/ 296 h 594"/>
                    <a:gd name="T16" fmla="*/ 6 w 592"/>
                    <a:gd name="T17" fmla="*/ 356 h 594"/>
                    <a:gd name="T18" fmla="*/ 14 w 592"/>
                    <a:gd name="T19" fmla="*/ 386 h 594"/>
                    <a:gd name="T20" fmla="*/ 36 w 592"/>
                    <a:gd name="T21" fmla="*/ 440 h 594"/>
                    <a:gd name="T22" fmla="*/ 70 w 592"/>
                    <a:gd name="T23" fmla="*/ 488 h 594"/>
                    <a:gd name="T24" fmla="*/ 110 w 592"/>
                    <a:gd name="T25" fmla="*/ 528 h 594"/>
                    <a:gd name="T26" fmla="*/ 158 w 592"/>
                    <a:gd name="T27" fmla="*/ 560 h 594"/>
                    <a:gd name="T28" fmla="*/ 210 w 592"/>
                    <a:gd name="T29" fmla="*/ 582 h 594"/>
                    <a:gd name="T30" fmla="*/ 266 w 592"/>
                    <a:gd name="T31" fmla="*/ 592 h 594"/>
                    <a:gd name="T32" fmla="*/ 326 w 592"/>
                    <a:gd name="T33" fmla="*/ 592 h 594"/>
                    <a:gd name="T34" fmla="*/ 356 w 592"/>
                    <a:gd name="T35" fmla="*/ 588 h 594"/>
                    <a:gd name="T36" fmla="*/ 412 w 592"/>
                    <a:gd name="T37" fmla="*/ 570 h 594"/>
                    <a:gd name="T38" fmla="*/ 464 w 592"/>
                    <a:gd name="T39" fmla="*/ 542 h 594"/>
                    <a:gd name="T40" fmla="*/ 508 w 592"/>
                    <a:gd name="T41" fmla="*/ 506 h 594"/>
                    <a:gd name="T42" fmla="*/ 542 w 592"/>
                    <a:gd name="T43" fmla="*/ 462 h 594"/>
                    <a:gd name="T44" fmla="*/ 570 w 592"/>
                    <a:gd name="T45" fmla="*/ 410 h 594"/>
                    <a:gd name="T46" fmla="*/ 586 w 592"/>
                    <a:gd name="T47" fmla="*/ 356 h 594"/>
                    <a:gd name="T48" fmla="*/ 592 w 592"/>
                    <a:gd name="T49" fmla="*/ 298 h 594"/>
                    <a:gd name="T50" fmla="*/ 586 w 592"/>
                    <a:gd name="T51" fmla="*/ 238 h 594"/>
                    <a:gd name="T52" fmla="*/ 578 w 592"/>
                    <a:gd name="T53" fmla="*/ 208 h 594"/>
                    <a:gd name="T54" fmla="*/ 556 w 592"/>
                    <a:gd name="T55" fmla="*/ 154 h 594"/>
                    <a:gd name="T56" fmla="*/ 522 w 592"/>
                    <a:gd name="T57" fmla="*/ 108 h 594"/>
                    <a:gd name="T58" fmla="*/ 482 w 592"/>
                    <a:gd name="T59" fmla="*/ 68 h 594"/>
                    <a:gd name="T60" fmla="*/ 434 w 592"/>
                    <a:gd name="T61" fmla="*/ 36 h 594"/>
                    <a:gd name="T62" fmla="*/ 382 w 592"/>
                    <a:gd name="T63" fmla="*/ 14 h 594"/>
                    <a:gd name="T64" fmla="*/ 326 w 592"/>
                    <a:gd name="T65" fmla="*/ 2 h 594"/>
                    <a:gd name="T66" fmla="*/ 266 w 592"/>
                    <a:gd name="T67" fmla="*/ 2 h 594"/>
                    <a:gd name="T68" fmla="*/ 320 w 592"/>
                    <a:gd name="T69" fmla="*/ 416 h 594"/>
                    <a:gd name="T70" fmla="*/ 308 w 592"/>
                    <a:gd name="T71" fmla="*/ 418 h 594"/>
                    <a:gd name="T72" fmla="*/ 272 w 592"/>
                    <a:gd name="T73" fmla="*/ 416 h 594"/>
                    <a:gd name="T74" fmla="*/ 230 w 592"/>
                    <a:gd name="T75" fmla="*/ 398 h 594"/>
                    <a:gd name="T76" fmla="*/ 198 w 592"/>
                    <a:gd name="T77" fmla="*/ 366 h 594"/>
                    <a:gd name="T78" fmla="*/ 182 w 592"/>
                    <a:gd name="T79" fmla="*/ 334 h 594"/>
                    <a:gd name="T80" fmla="*/ 178 w 592"/>
                    <a:gd name="T81" fmla="*/ 322 h 594"/>
                    <a:gd name="T82" fmla="*/ 176 w 592"/>
                    <a:gd name="T83" fmla="*/ 298 h 594"/>
                    <a:gd name="T84" fmla="*/ 186 w 592"/>
                    <a:gd name="T85" fmla="*/ 252 h 594"/>
                    <a:gd name="T86" fmla="*/ 210 w 592"/>
                    <a:gd name="T87" fmla="*/ 214 h 594"/>
                    <a:gd name="T88" fmla="*/ 248 w 592"/>
                    <a:gd name="T89" fmla="*/ 186 h 594"/>
                    <a:gd name="T90" fmla="*/ 272 w 592"/>
                    <a:gd name="T91" fmla="*/ 180 h 594"/>
                    <a:gd name="T92" fmla="*/ 284 w 592"/>
                    <a:gd name="T93" fmla="*/ 178 h 594"/>
                    <a:gd name="T94" fmla="*/ 320 w 592"/>
                    <a:gd name="T95" fmla="*/ 180 h 594"/>
                    <a:gd name="T96" fmla="*/ 362 w 592"/>
                    <a:gd name="T97" fmla="*/ 198 h 594"/>
                    <a:gd name="T98" fmla="*/ 396 w 592"/>
                    <a:gd name="T99" fmla="*/ 230 h 594"/>
                    <a:gd name="T100" fmla="*/ 410 w 592"/>
                    <a:gd name="T101" fmla="*/ 262 h 594"/>
                    <a:gd name="T102" fmla="*/ 414 w 592"/>
                    <a:gd name="T103" fmla="*/ 274 h 594"/>
                    <a:gd name="T104" fmla="*/ 416 w 592"/>
                    <a:gd name="T105" fmla="*/ 298 h 594"/>
                    <a:gd name="T106" fmla="*/ 406 w 592"/>
                    <a:gd name="T107" fmla="*/ 344 h 594"/>
                    <a:gd name="T108" fmla="*/ 382 w 592"/>
                    <a:gd name="T109" fmla="*/ 382 h 594"/>
                    <a:gd name="T110" fmla="*/ 344 w 592"/>
                    <a:gd name="T111" fmla="*/ 408 h 594"/>
                    <a:gd name="T112" fmla="*/ 320 w 592"/>
                    <a:gd name="T113" fmla="*/ 416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2" h="594">
                      <a:moveTo>
                        <a:pt x="238" y="6"/>
                      </a:moveTo>
                      <a:lnTo>
                        <a:pt x="238" y="6"/>
                      </a:lnTo>
                      <a:lnTo>
                        <a:pt x="208" y="14"/>
                      </a:lnTo>
                      <a:lnTo>
                        <a:pt x="180" y="24"/>
                      </a:lnTo>
                      <a:lnTo>
                        <a:pt x="154" y="38"/>
                      </a:lnTo>
                      <a:lnTo>
                        <a:pt x="128" y="52"/>
                      </a:lnTo>
                      <a:lnTo>
                        <a:pt x="106" y="70"/>
                      </a:lnTo>
                      <a:lnTo>
                        <a:pt x="84" y="90"/>
                      </a:lnTo>
                      <a:lnTo>
                        <a:pt x="66" y="110"/>
                      </a:lnTo>
                      <a:lnTo>
                        <a:pt x="50" y="134"/>
                      </a:lnTo>
                      <a:lnTo>
                        <a:pt x="34" y="158"/>
                      </a:lnTo>
                      <a:lnTo>
                        <a:pt x="22" y="184"/>
                      </a:lnTo>
                      <a:lnTo>
                        <a:pt x="12" y="210"/>
                      </a:lnTo>
                      <a:lnTo>
                        <a:pt x="6" y="238"/>
                      </a:lnTo>
                      <a:lnTo>
                        <a:pt x="2" y="268"/>
                      </a:lnTo>
                      <a:lnTo>
                        <a:pt x="0" y="296"/>
                      </a:lnTo>
                      <a:lnTo>
                        <a:pt x="2" y="326"/>
                      </a:lnTo>
                      <a:lnTo>
                        <a:pt x="6" y="356"/>
                      </a:lnTo>
                      <a:lnTo>
                        <a:pt x="6" y="356"/>
                      </a:lnTo>
                      <a:lnTo>
                        <a:pt x="14" y="386"/>
                      </a:lnTo>
                      <a:lnTo>
                        <a:pt x="24" y="414"/>
                      </a:lnTo>
                      <a:lnTo>
                        <a:pt x="36" y="440"/>
                      </a:lnTo>
                      <a:lnTo>
                        <a:pt x="52" y="466"/>
                      </a:lnTo>
                      <a:lnTo>
                        <a:pt x="70" y="488"/>
                      </a:lnTo>
                      <a:lnTo>
                        <a:pt x="88" y="508"/>
                      </a:lnTo>
                      <a:lnTo>
                        <a:pt x="110" y="528"/>
                      </a:lnTo>
                      <a:lnTo>
                        <a:pt x="132" y="544"/>
                      </a:lnTo>
                      <a:lnTo>
                        <a:pt x="158" y="560"/>
                      </a:lnTo>
                      <a:lnTo>
                        <a:pt x="182" y="572"/>
                      </a:lnTo>
                      <a:lnTo>
                        <a:pt x="210" y="582"/>
                      </a:lnTo>
                      <a:lnTo>
                        <a:pt x="238" y="588"/>
                      </a:lnTo>
                      <a:lnTo>
                        <a:pt x="266" y="592"/>
                      </a:lnTo>
                      <a:lnTo>
                        <a:pt x="296" y="594"/>
                      </a:lnTo>
                      <a:lnTo>
                        <a:pt x="326" y="592"/>
                      </a:lnTo>
                      <a:lnTo>
                        <a:pt x="356" y="588"/>
                      </a:lnTo>
                      <a:lnTo>
                        <a:pt x="356" y="588"/>
                      </a:lnTo>
                      <a:lnTo>
                        <a:pt x="384" y="580"/>
                      </a:lnTo>
                      <a:lnTo>
                        <a:pt x="412" y="570"/>
                      </a:lnTo>
                      <a:lnTo>
                        <a:pt x="438" y="558"/>
                      </a:lnTo>
                      <a:lnTo>
                        <a:pt x="464" y="542"/>
                      </a:lnTo>
                      <a:lnTo>
                        <a:pt x="486" y="524"/>
                      </a:lnTo>
                      <a:lnTo>
                        <a:pt x="508" y="506"/>
                      </a:lnTo>
                      <a:lnTo>
                        <a:pt x="526" y="484"/>
                      </a:lnTo>
                      <a:lnTo>
                        <a:pt x="542" y="462"/>
                      </a:lnTo>
                      <a:lnTo>
                        <a:pt x="558" y="436"/>
                      </a:lnTo>
                      <a:lnTo>
                        <a:pt x="570" y="410"/>
                      </a:lnTo>
                      <a:lnTo>
                        <a:pt x="580" y="384"/>
                      </a:lnTo>
                      <a:lnTo>
                        <a:pt x="586" y="356"/>
                      </a:lnTo>
                      <a:lnTo>
                        <a:pt x="590" y="328"/>
                      </a:lnTo>
                      <a:lnTo>
                        <a:pt x="592" y="298"/>
                      </a:lnTo>
                      <a:lnTo>
                        <a:pt x="590" y="268"/>
                      </a:lnTo>
                      <a:lnTo>
                        <a:pt x="586" y="238"/>
                      </a:lnTo>
                      <a:lnTo>
                        <a:pt x="586" y="238"/>
                      </a:lnTo>
                      <a:lnTo>
                        <a:pt x="578" y="208"/>
                      </a:lnTo>
                      <a:lnTo>
                        <a:pt x="568" y="182"/>
                      </a:lnTo>
                      <a:lnTo>
                        <a:pt x="556" y="154"/>
                      </a:lnTo>
                      <a:lnTo>
                        <a:pt x="540" y="130"/>
                      </a:lnTo>
                      <a:lnTo>
                        <a:pt x="522" y="108"/>
                      </a:lnTo>
                      <a:lnTo>
                        <a:pt x="504" y="86"/>
                      </a:lnTo>
                      <a:lnTo>
                        <a:pt x="482" y="68"/>
                      </a:lnTo>
                      <a:lnTo>
                        <a:pt x="460" y="50"/>
                      </a:lnTo>
                      <a:lnTo>
                        <a:pt x="434" y="36"/>
                      </a:lnTo>
                      <a:lnTo>
                        <a:pt x="410" y="24"/>
                      </a:lnTo>
                      <a:lnTo>
                        <a:pt x="382" y="14"/>
                      </a:lnTo>
                      <a:lnTo>
                        <a:pt x="354" y="6"/>
                      </a:lnTo>
                      <a:lnTo>
                        <a:pt x="326" y="2"/>
                      </a:lnTo>
                      <a:lnTo>
                        <a:pt x="296" y="0"/>
                      </a:lnTo>
                      <a:lnTo>
                        <a:pt x="266" y="2"/>
                      </a:lnTo>
                      <a:lnTo>
                        <a:pt x="238" y="6"/>
                      </a:lnTo>
                      <a:close/>
                      <a:moveTo>
                        <a:pt x="320" y="416"/>
                      </a:moveTo>
                      <a:lnTo>
                        <a:pt x="320" y="416"/>
                      </a:lnTo>
                      <a:lnTo>
                        <a:pt x="308" y="418"/>
                      </a:lnTo>
                      <a:lnTo>
                        <a:pt x="296" y="418"/>
                      </a:lnTo>
                      <a:lnTo>
                        <a:pt x="272" y="416"/>
                      </a:lnTo>
                      <a:lnTo>
                        <a:pt x="250" y="408"/>
                      </a:lnTo>
                      <a:lnTo>
                        <a:pt x="230" y="398"/>
                      </a:lnTo>
                      <a:lnTo>
                        <a:pt x="212" y="384"/>
                      </a:lnTo>
                      <a:lnTo>
                        <a:pt x="198" y="366"/>
                      </a:lnTo>
                      <a:lnTo>
                        <a:pt x="186" y="344"/>
                      </a:lnTo>
                      <a:lnTo>
                        <a:pt x="182" y="334"/>
                      </a:lnTo>
                      <a:lnTo>
                        <a:pt x="178" y="322"/>
                      </a:lnTo>
                      <a:lnTo>
                        <a:pt x="178" y="322"/>
                      </a:lnTo>
                      <a:lnTo>
                        <a:pt x="176" y="310"/>
                      </a:lnTo>
                      <a:lnTo>
                        <a:pt x="176" y="298"/>
                      </a:lnTo>
                      <a:lnTo>
                        <a:pt x="178" y="274"/>
                      </a:lnTo>
                      <a:lnTo>
                        <a:pt x="186" y="252"/>
                      </a:lnTo>
                      <a:lnTo>
                        <a:pt x="196" y="232"/>
                      </a:lnTo>
                      <a:lnTo>
                        <a:pt x="210" y="214"/>
                      </a:lnTo>
                      <a:lnTo>
                        <a:pt x="228" y="198"/>
                      </a:lnTo>
                      <a:lnTo>
                        <a:pt x="248" y="186"/>
                      </a:lnTo>
                      <a:lnTo>
                        <a:pt x="260" y="182"/>
                      </a:lnTo>
                      <a:lnTo>
                        <a:pt x="272" y="180"/>
                      </a:lnTo>
                      <a:lnTo>
                        <a:pt x="272" y="180"/>
                      </a:lnTo>
                      <a:lnTo>
                        <a:pt x="284" y="178"/>
                      </a:lnTo>
                      <a:lnTo>
                        <a:pt x="296" y="178"/>
                      </a:lnTo>
                      <a:lnTo>
                        <a:pt x="320" y="180"/>
                      </a:lnTo>
                      <a:lnTo>
                        <a:pt x="342" y="186"/>
                      </a:lnTo>
                      <a:lnTo>
                        <a:pt x="362" y="198"/>
                      </a:lnTo>
                      <a:lnTo>
                        <a:pt x="380" y="212"/>
                      </a:lnTo>
                      <a:lnTo>
                        <a:pt x="396" y="230"/>
                      </a:lnTo>
                      <a:lnTo>
                        <a:pt x="406" y="250"/>
                      </a:lnTo>
                      <a:lnTo>
                        <a:pt x="410" y="262"/>
                      </a:lnTo>
                      <a:lnTo>
                        <a:pt x="414" y="274"/>
                      </a:lnTo>
                      <a:lnTo>
                        <a:pt x="414" y="274"/>
                      </a:lnTo>
                      <a:lnTo>
                        <a:pt x="416" y="286"/>
                      </a:lnTo>
                      <a:lnTo>
                        <a:pt x="416" y="298"/>
                      </a:lnTo>
                      <a:lnTo>
                        <a:pt x="414" y="322"/>
                      </a:lnTo>
                      <a:lnTo>
                        <a:pt x="406" y="344"/>
                      </a:lnTo>
                      <a:lnTo>
                        <a:pt x="396" y="364"/>
                      </a:lnTo>
                      <a:lnTo>
                        <a:pt x="382" y="382"/>
                      </a:lnTo>
                      <a:lnTo>
                        <a:pt x="364" y="396"/>
                      </a:lnTo>
                      <a:lnTo>
                        <a:pt x="344" y="408"/>
                      </a:lnTo>
                      <a:lnTo>
                        <a:pt x="332" y="412"/>
                      </a:lnTo>
                      <a:lnTo>
                        <a:pt x="320" y="416"/>
                      </a:lnTo>
                      <a:close/>
                    </a:path>
                  </a:pathLst>
                </a:custGeom>
                <a:solidFill>
                  <a:srgbClr val="DC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2" name="Freeform 140"/>
                <p:cNvSpPr>
                  <a:spLocks/>
                </p:cNvSpPr>
                <p:nvPr/>
              </p:nvSpPr>
              <p:spPr bwMode="auto">
                <a:xfrm>
                  <a:off x="9585" y="3336"/>
                  <a:ext cx="592" cy="594"/>
                </a:xfrm>
                <a:custGeom>
                  <a:avLst/>
                  <a:gdLst>
                    <a:gd name="T0" fmla="*/ 238 w 592"/>
                    <a:gd name="T1" fmla="*/ 6 h 594"/>
                    <a:gd name="T2" fmla="*/ 180 w 592"/>
                    <a:gd name="T3" fmla="*/ 24 h 594"/>
                    <a:gd name="T4" fmla="*/ 128 w 592"/>
                    <a:gd name="T5" fmla="*/ 52 h 594"/>
                    <a:gd name="T6" fmla="*/ 84 w 592"/>
                    <a:gd name="T7" fmla="*/ 90 h 594"/>
                    <a:gd name="T8" fmla="*/ 50 w 592"/>
                    <a:gd name="T9" fmla="*/ 134 h 594"/>
                    <a:gd name="T10" fmla="*/ 22 w 592"/>
                    <a:gd name="T11" fmla="*/ 184 h 594"/>
                    <a:gd name="T12" fmla="*/ 6 w 592"/>
                    <a:gd name="T13" fmla="*/ 238 h 594"/>
                    <a:gd name="T14" fmla="*/ 0 w 592"/>
                    <a:gd name="T15" fmla="*/ 296 h 594"/>
                    <a:gd name="T16" fmla="*/ 6 w 592"/>
                    <a:gd name="T17" fmla="*/ 356 h 594"/>
                    <a:gd name="T18" fmla="*/ 14 w 592"/>
                    <a:gd name="T19" fmla="*/ 386 h 594"/>
                    <a:gd name="T20" fmla="*/ 36 w 592"/>
                    <a:gd name="T21" fmla="*/ 440 h 594"/>
                    <a:gd name="T22" fmla="*/ 70 w 592"/>
                    <a:gd name="T23" fmla="*/ 488 h 594"/>
                    <a:gd name="T24" fmla="*/ 110 w 592"/>
                    <a:gd name="T25" fmla="*/ 528 h 594"/>
                    <a:gd name="T26" fmla="*/ 158 w 592"/>
                    <a:gd name="T27" fmla="*/ 560 h 594"/>
                    <a:gd name="T28" fmla="*/ 210 w 592"/>
                    <a:gd name="T29" fmla="*/ 582 h 594"/>
                    <a:gd name="T30" fmla="*/ 266 w 592"/>
                    <a:gd name="T31" fmla="*/ 592 h 594"/>
                    <a:gd name="T32" fmla="*/ 326 w 592"/>
                    <a:gd name="T33" fmla="*/ 592 h 594"/>
                    <a:gd name="T34" fmla="*/ 356 w 592"/>
                    <a:gd name="T35" fmla="*/ 588 h 594"/>
                    <a:gd name="T36" fmla="*/ 412 w 592"/>
                    <a:gd name="T37" fmla="*/ 570 h 594"/>
                    <a:gd name="T38" fmla="*/ 464 w 592"/>
                    <a:gd name="T39" fmla="*/ 542 h 594"/>
                    <a:gd name="T40" fmla="*/ 508 w 592"/>
                    <a:gd name="T41" fmla="*/ 506 h 594"/>
                    <a:gd name="T42" fmla="*/ 542 w 592"/>
                    <a:gd name="T43" fmla="*/ 462 h 594"/>
                    <a:gd name="T44" fmla="*/ 570 w 592"/>
                    <a:gd name="T45" fmla="*/ 410 h 594"/>
                    <a:gd name="T46" fmla="*/ 586 w 592"/>
                    <a:gd name="T47" fmla="*/ 356 h 594"/>
                    <a:gd name="T48" fmla="*/ 592 w 592"/>
                    <a:gd name="T49" fmla="*/ 298 h 594"/>
                    <a:gd name="T50" fmla="*/ 586 w 592"/>
                    <a:gd name="T51" fmla="*/ 238 h 594"/>
                    <a:gd name="T52" fmla="*/ 578 w 592"/>
                    <a:gd name="T53" fmla="*/ 208 h 594"/>
                    <a:gd name="T54" fmla="*/ 556 w 592"/>
                    <a:gd name="T55" fmla="*/ 154 h 594"/>
                    <a:gd name="T56" fmla="*/ 522 w 592"/>
                    <a:gd name="T57" fmla="*/ 108 h 594"/>
                    <a:gd name="T58" fmla="*/ 482 w 592"/>
                    <a:gd name="T59" fmla="*/ 68 h 594"/>
                    <a:gd name="T60" fmla="*/ 434 w 592"/>
                    <a:gd name="T61" fmla="*/ 36 h 594"/>
                    <a:gd name="T62" fmla="*/ 382 w 592"/>
                    <a:gd name="T63" fmla="*/ 14 h 594"/>
                    <a:gd name="T64" fmla="*/ 326 w 592"/>
                    <a:gd name="T65" fmla="*/ 2 h 594"/>
                    <a:gd name="T66" fmla="*/ 266 w 592"/>
                    <a:gd name="T67" fmla="*/ 2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2" h="594">
                      <a:moveTo>
                        <a:pt x="238" y="6"/>
                      </a:moveTo>
                      <a:lnTo>
                        <a:pt x="238" y="6"/>
                      </a:lnTo>
                      <a:lnTo>
                        <a:pt x="208" y="14"/>
                      </a:lnTo>
                      <a:lnTo>
                        <a:pt x="180" y="24"/>
                      </a:lnTo>
                      <a:lnTo>
                        <a:pt x="154" y="38"/>
                      </a:lnTo>
                      <a:lnTo>
                        <a:pt x="128" y="52"/>
                      </a:lnTo>
                      <a:lnTo>
                        <a:pt x="106" y="70"/>
                      </a:lnTo>
                      <a:lnTo>
                        <a:pt x="84" y="90"/>
                      </a:lnTo>
                      <a:lnTo>
                        <a:pt x="66" y="110"/>
                      </a:lnTo>
                      <a:lnTo>
                        <a:pt x="50" y="134"/>
                      </a:lnTo>
                      <a:lnTo>
                        <a:pt x="34" y="158"/>
                      </a:lnTo>
                      <a:lnTo>
                        <a:pt x="22" y="184"/>
                      </a:lnTo>
                      <a:lnTo>
                        <a:pt x="12" y="210"/>
                      </a:lnTo>
                      <a:lnTo>
                        <a:pt x="6" y="238"/>
                      </a:lnTo>
                      <a:lnTo>
                        <a:pt x="2" y="268"/>
                      </a:lnTo>
                      <a:lnTo>
                        <a:pt x="0" y="296"/>
                      </a:lnTo>
                      <a:lnTo>
                        <a:pt x="2" y="326"/>
                      </a:lnTo>
                      <a:lnTo>
                        <a:pt x="6" y="356"/>
                      </a:lnTo>
                      <a:lnTo>
                        <a:pt x="6" y="356"/>
                      </a:lnTo>
                      <a:lnTo>
                        <a:pt x="14" y="386"/>
                      </a:lnTo>
                      <a:lnTo>
                        <a:pt x="24" y="414"/>
                      </a:lnTo>
                      <a:lnTo>
                        <a:pt x="36" y="440"/>
                      </a:lnTo>
                      <a:lnTo>
                        <a:pt x="52" y="466"/>
                      </a:lnTo>
                      <a:lnTo>
                        <a:pt x="70" y="488"/>
                      </a:lnTo>
                      <a:lnTo>
                        <a:pt x="88" y="508"/>
                      </a:lnTo>
                      <a:lnTo>
                        <a:pt x="110" y="528"/>
                      </a:lnTo>
                      <a:lnTo>
                        <a:pt x="132" y="544"/>
                      </a:lnTo>
                      <a:lnTo>
                        <a:pt x="158" y="560"/>
                      </a:lnTo>
                      <a:lnTo>
                        <a:pt x="182" y="572"/>
                      </a:lnTo>
                      <a:lnTo>
                        <a:pt x="210" y="582"/>
                      </a:lnTo>
                      <a:lnTo>
                        <a:pt x="238" y="588"/>
                      </a:lnTo>
                      <a:lnTo>
                        <a:pt x="266" y="592"/>
                      </a:lnTo>
                      <a:lnTo>
                        <a:pt x="296" y="594"/>
                      </a:lnTo>
                      <a:lnTo>
                        <a:pt x="326" y="592"/>
                      </a:lnTo>
                      <a:lnTo>
                        <a:pt x="356" y="588"/>
                      </a:lnTo>
                      <a:lnTo>
                        <a:pt x="356" y="588"/>
                      </a:lnTo>
                      <a:lnTo>
                        <a:pt x="384" y="580"/>
                      </a:lnTo>
                      <a:lnTo>
                        <a:pt x="412" y="570"/>
                      </a:lnTo>
                      <a:lnTo>
                        <a:pt x="438" y="558"/>
                      </a:lnTo>
                      <a:lnTo>
                        <a:pt x="464" y="542"/>
                      </a:lnTo>
                      <a:lnTo>
                        <a:pt x="486" y="524"/>
                      </a:lnTo>
                      <a:lnTo>
                        <a:pt x="508" y="506"/>
                      </a:lnTo>
                      <a:lnTo>
                        <a:pt x="526" y="484"/>
                      </a:lnTo>
                      <a:lnTo>
                        <a:pt x="542" y="462"/>
                      </a:lnTo>
                      <a:lnTo>
                        <a:pt x="558" y="436"/>
                      </a:lnTo>
                      <a:lnTo>
                        <a:pt x="570" y="410"/>
                      </a:lnTo>
                      <a:lnTo>
                        <a:pt x="580" y="384"/>
                      </a:lnTo>
                      <a:lnTo>
                        <a:pt x="586" y="356"/>
                      </a:lnTo>
                      <a:lnTo>
                        <a:pt x="590" y="328"/>
                      </a:lnTo>
                      <a:lnTo>
                        <a:pt x="592" y="298"/>
                      </a:lnTo>
                      <a:lnTo>
                        <a:pt x="590" y="268"/>
                      </a:lnTo>
                      <a:lnTo>
                        <a:pt x="586" y="238"/>
                      </a:lnTo>
                      <a:lnTo>
                        <a:pt x="586" y="238"/>
                      </a:lnTo>
                      <a:lnTo>
                        <a:pt x="578" y="208"/>
                      </a:lnTo>
                      <a:lnTo>
                        <a:pt x="568" y="182"/>
                      </a:lnTo>
                      <a:lnTo>
                        <a:pt x="556" y="154"/>
                      </a:lnTo>
                      <a:lnTo>
                        <a:pt x="540" y="130"/>
                      </a:lnTo>
                      <a:lnTo>
                        <a:pt x="522" y="108"/>
                      </a:lnTo>
                      <a:lnTo>
                        <a:pt x="504" y="86"/>
                      </a:lnTo>
                      <a:lnTo>
                        <a:pt x="482" y="68"/>
                      </a:lnTo>
                      <a:lnTo>
                        <a:pt x="460" y="50"/>
                      </a:lnTo>
                      <a:lnTo>
                        <a:pt x="434" y="36"/>
                      </a:lnTo>
                      <a:lnTo>
                        <a:pt x="410" y="24"/>
                      </a:lnTo>
                      <a:lnTo>
                        <a:pt x="382" y="14"/>
                      </a:lnTo>
                      <a:lnTo>
                        <a:pt x="354" y="6"/>
                      </a:lnTo>
                      <a:lnTo>
                        <a:pt x="326" y="2"/>
                      </a:lnTo>
                      <a:lnTo>
                        <a:pt x="296" y="0"/>
                      </a:lnTo>
                      <a:lnTo>
                        <a:pt x="266" y="2"/>
                      </a:lnTo>
                      <a:lnTo>
                        <a:pt x="238"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3" name="Freeform 141"/>
                <p:cNvSpPr>
                  <a:spLocks/>
                </p:cNvSpPr>
                <p:nvPr/>
              </p:nvSpPr>
              <p:spPr bwMode="auto">
                <a:xfrm>
                  <a:off x="9761" y="3514"/>
                  <a:ext cx="240" cy="240"/>
                </a:xfrm>
                <a:custGeom>
                  <a:avLst/>
                  <a:gdLst>
                    <a:gd name="T0" fmla="*/ 144 w 240"/>
                    <a:gd name="T1" fmla="*/ 238 h 240"/>
                    <a:gd name="T2" fmla="*/ 144 w 240"/>
                    <a:gd name="T3" fmla="*/ 238 h 240"/>
                    <a:gd name="T4" fmla="*/ 132 w 240"/>
                    <a:gd name="T5" fmla="*/ 240 h 240"/>
                    <a:gd name="T6" fmla="*/ 120 w 240"/>
                    <a:gd name="T7" fmla="*/ 240 h 240"/>
                    <a:gd name="T8" fmla="*/ 96 w 240"/>
                    <a:gd name="T9" fmla="*/ 238 h 240"/>
                    <a:gd name="T10" fmla="*/ 74 w 240"/>
                    <a:gd name="T11" fmla="*/ 230 h 240"/>
                    <a:gd name="T12" fmla="*/ 54 w 240"/>
                    <a:gd name="T13" fmla="*/ 220 h 240"/>
                    <a:gd name="T14" fmla="*/ 36 w 240"/>
                    <a:gd name="T15" fmla="*/ 206 h 240"/>
                    <a:gd name="T16" fmla="*/ 22 w 240"/>
                    <a:gd name="T17" fmla="*/ 188 h 240"/>
                    <a:gd name="T18" fmla="*/ 10 w 240"/>
                    <a:gd name="T19" fmla="*/ 166 h 240"/>
                    <a:gd name="T20" fmla="*/ 6 w 240"/>
                    <a:gd name="T21" fmla="*/ 156 h 240"/>
                    <a:gd name="T22" fmla="*/ 2 w 240"/>
                    <a:gd name="T23" fmla="*/ 144 h 240"/>
                    <a:gd name="T24" fmla="*/ 2 w 240"/>
                    <a:gd name="T25" fmla="*/ 144 h 240"/>
                    <a:gd name="T26" fmla="*/ 0 w 240"/>
                    <a:gd name="T27" fmla="*/ 132 h 240"/>
                    <a:gd name="T28" fmla="*/ 0 w 240"/>
                    <a:gd name="T29" fmla="*/ 120 h 240"/>
                    <a:gd name="T30" fmla="*/ 2 w 240"/>
                    <a:gd name="T31" fmla="*/ 96 h 240"/>
                    <a:gd name="T32" fmla="*/ 10 w 240"/>
                    <a:gd name="T33" fmla="*/ 74 h 240"/>
                    <a:gd name="T34" fmla="*/ 20 w 240"/>
                    <a:gd name="T35" fmla="*/ 54 h 240"/>
                    <a:gd name="T36" fmla="*/ 34 w 240"/>
                    <a:gd name="T37" fmla="*/ 36 h 240"/>
                    <a:gd name="T38" fmla="*/ 52 w 240"/>
                    <a:gd name="T39" fmla="*/ 20 h 240"/>
                    <a:gd name="T40" fmla="*/ 72 w 240"/>
                    <a:gd name="T41" fmla="*/ 8 h 240"/>
                    <a:gd name="T42" fmla="*/ 84 w 240"/>
                    <a:gd name="T43" fmla="*/ 4 h 240"/>
                    <a:gd name="T44" fmla="*/ 96 w 240"/>
                    <a:gd name="T45" fmla="*/ 2 h 240"/>
                    <a:gd name="T46" fmla="*/ 96 w 240"/>
                    <a:gd name="T47" fmla="*/ 2 h 240"/>
                    <a:gd name="T48" fmla="*/ 108 w 240"/>
                    <a:gd name="T49" fmla="*/ 0 h 240"/>
                    <a:gd name="T50" fmla="*/ 120 w 240"/>
                    <a:gd name="T51" fmla="*/ 0 h 240"/>
                    <a:gd name="T52" fmla="*/ 144 w 240"/>
                    <a:gd name="T53" fmla="*/ 2 h 240"/>
                    <a:gd name="T54" fmla="*/ 166 w 240"/>
                    <a:gd name="T55" fmla="*/ 8 h 240"/>
                    <a:gd name="T56" fmla="*/ 186 w 240"/>
                    <a:gd name="T57" fmla="*/ 20 h 240"/>
                    <a:gd name="T58" fmla="*/ 204 w 240"/>
                    <a:gd name="T59" fmla="*/ 34 h 240"/>
                    <a:gd name="T60" fmla="*/ 220 w 240"/>
                    <a:gd name="T61" fmla="*/ 52 h 240"/>
                    <a:gd name="T62" fmla="*/ 230 w 240"/>
                    <a:gd name="T63" fmla="*/ 72 h 240"/>
                    <a:gd name="T64" fmla="*/ 234 w 240"/>
                    <a:gd name="T65" fmla="*/ 84 h 240"/>
                    <a:gd name="T66" fmla="*/ 238 w 240"/>
                    <a:gd name="T67" fmla="*/ 96 h 240"/>
                    <a:gd name="T68" fmla="*/ 238 w 240"/>
                    <a:gd name="T69" fmla="*/ 96 h 240"/>
                    <a:gd name="T70" fmla="*/ 240 w 240"/>
                    <a:gd name="T71" fmla="*/ 108 h 240"/>
                    <a:gd name="T72" fmla="*/ 240 w 240"/>
                    <a:gd name="T73" fmla="*/ 120 h 240"/>
                    <a:gd name="T74" fmla="*/ 238 w 240"/>
                    <a:gd name="T75" fmla="*/ 144 h 240"/>
                    <a:gd name="T76" fmla="*/ 230 w 240"/>
                    <a:gd name="T77" fmla="*/ 166 h 240"/>
                    <a:gd name="T78" fmla="*/ 220 w 240"/>
                    <a:gd name="T79" fmla="*/ 186 h 240"/>
                    <a:gd name="T80" fmla="*/ 206 w 240"/>
                    <a:gd name="T81" fmla="*/ 204 h 240"/>
                    <a:gd name="T82" fmla="*/ 188 w 240"/>
                    <a:gd name="T83" fmla="*/ 218 h 240"/>
                    <a:gd name="T84" fmla="*/ 168 w 240"/>
                    <a:gd name="T85" fmla="*/ 230 h 240"/>
                    <a:gd name="T86" fmla="*/ 156 w 240"/>
                    <a:gd name="T87" fmla="*/ 234 h 240"/>
                    <a:gd name="T88" fmla="*/ 144 w 240"/>
                    <a:gd name="T89" fmla="*/ 23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0" h="240">
                      <a:moveTo>
                        <a:pt x="144" y="238"/>
                      </a:moveTo>
                      <a:lnTo>
                        <a:pt x="144" y="238"/>
                      </a:lnTo>
                      <a:lnTo>
                        <a:pt x="132" y="240"/>
                      </a:lnTo>
                      <a:lnTo>
                        <a:pt x="120" y="240"/>
                      </a:lnTo>
                      <a:lnTo>
                        <a:pt x="96" y="238"/>
                      </a:lnTo>
                      <a:lnTo>
                        <a:pt x="74" y="230"/>
                      </a:lnTo>
                      <a:lnTo>
                        <a:pt x="54" y="220"/>
                      </a:lnTo>
                      <a:lnTo>
                        <a:pt x="36" y="206"/>
                      </a:lnTo>
                      <a:lnTo>
                        <a:pt x="22" y="188"/>
                      </a:lnTo>
                      <a:lnTo>
                        <a:pt x="10" y="166"/>
                      </a:lnTo>
                      <a:lnTo>
                        <a:pt x="6" y="156"/>
                      </a:lnTo>
                      <a:lnTo>
                        <a:pt x="2" y="144"/>
                      </a:lnTo>
                      <a:lnTo>
                        <a:pt x="2" y="144"/>
                      </a:lnTo>
                      <a:lnTo>
                        <a:pt x="0" y="132"/>
                      </a:lnTo>
                      <a:lnTo>
                        <a:pt x="0" y="120"/>
                      </a:lnTo>
                      <a:lnTo>
                        <a:pt x="2" y="96"/>
                      </a:lnTo>
                      <a:lnTo>
                        <a:pt x="10" y="74"/>
                      </a:lnTo>
                      <a:lnTo>
                        <a:pt x="20" y="54"/>
                      </a:lnTo>
                      <a:lnTo>
                        <a:pt x="34" y="36"/>
                      </a:lnTo>
                      <a:lnTo>
                        <a:pt x="52" y="20"/>
                      </a:lnTo>
                      <a:lnTo>
                        <a:pt x="72" y="8"/>
                      </a:lnTo>
                      <a:lnTo>
                        <a:pt x="84" y="4"/>
                      </a:lnTo>
                      <a:lnTo>
                        <a:pt x="96" y="2"/>
                      </a:lnTo>
                      <a:lnTo>
                        <a:pt x="96" y="2"/>
                      </a:lnTo>
                      <a:lnTo>
                        <a:pt x="108" y="0"/>
                      </a:lnTo>
                      <a:lnTo>
                        <a:pt x="120" y="0"/>
                      </a:lnTo>
                      <a:lnTo>
                        <a:pt x="144" y="2"/>
                      </a:lnTo>
                      <a:lnTo>
                        <a:pt x="166" y="8"/>
                      </a:lnTo>
                      <a:lnTo>
                        <a:pt x="186" y="20"/>
                      </a:lnTo>
                      <a:lnTo>
                        <a:pt x="204" y="34"/>
                      </a:lnTo>
                      <a:lnTo>
                        <a:pt x="220" y="52"/>
                      </a:lnTo>
                      <a:lnTo>
                        <a:pt x="230" y="72"/>
                      </a:lnTo>
                      <a:lnTo>
                        <a:pt x="234" y="84"/>
                      </a:lnTo>
                      <a:lnTo>
                        <a:pt x="238" y="96"/>
                      </a:lnTo>
                      <a:lnTo>
                        <a:pt x="238" y="96"/>
                      </a:lnTo>
                      <a:lnTo>
                        <a:pt x="240" y="108"/>
                      </a:lnTo>
                      <a:lnTo>
                        <a:pt x="240" y="120"/>
                      </a:lnTo>
                      <a:lnTo>
                        <a:pt x="238" y="144"/>
                      </a:lnTo>
                      <a:lnTo>
                        <a:pt x="230" y="166"/>
                      </a:lnTo>
                      <a:lnTo>
                        <a:pt x="220" y="186"/>
                      </a:lnTo>
                      <a:lnTo>
                        <a:pt x="206" y="204"/>
                      </a:lnTo>
                      <a:lnTo>
                        <a:pt x="188" y="218"/>
                      </a:lnTo>
                      <a:lnTo>
                        <a:pt x="168" y="230"/>
                      </a:lnTo>
                      <a:lnTo>
                        <a:pt x="156" y="234"/>
                      </a:lnTo>
                      <a:lnTo>
                        <a:pt x="144" y="2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4" name="Freeform 142"/>
                <p:cNvSpPr>
                  <a:spLocks noEditPoints="1"/>
                </p:cNvSpPr>
                <p:nvPr/>
              </p:nvSpPr>
              <p:spPr bwMode="auto">
                <a:xfrm>
                  <a:off x="9395" y="3142"/>
                  <a:ext cx="966" cy="968"/>
                </a:xfrm>
                <a:custGeom>
                  <a:avLst/>
                  <a:gdLst>
                    <a:gd name="T0" fmla="*/ 926 w 966"/>
                    <a:gd name="T1" fmla="*/ 356 h 968"/>
                    <a:gd name="T2" fmla="*/ 776 w 966"/>
                    <a:gd name="T3" fmla="*/ 290 h 968"/>
                    <a:gd name="T4" fmla="*/ 860 w 966"/>
                    <a:gd name="T5" fmla="*/ 184 h 968"/>
                    <a:gd name="T6" fmla="*/ 828 w 966"/>
                    <a:gd name="T7" fmla="*/ 146 h 968"/>
                    <a:gd name="T8" fmla="*/ 714 w 966"/>
                    <a:gd name="T9" fmla="*/ 216 h 968"/>
                    <a:gd name="T10" fmla="*/ 664 w 966"/>
                    <a:gd name="T11" fmla="*/ 60 h 968"/>
                    <a:gd name="T12" fmla="*/ 650 w 966"/>
                    <a:gd name="T13" fmla="*/ 24 h 968"/>
                    <a:gd name="T14" fmla="*/ 612 w 966"/>
                    <a:gd name="T15" fmla="*/ 18 h 968"/>
                    <a:gd name="T16" fmla="*/ 552 w 966"/>
                    <a:gd name="T17" fmla="*/ 130 h 968"/>
                    <a:gd name="T18" fmla="*/ 428 w 966"/>
                    <a:gd name="T19" fmla="*/ 26 h 968"/>
                    <a:gd name="T20" fmla="*/ 392 w 966"/>
                    <a:gd name="T21" fmla="*/ 0 h 968"/>
                    <a:gd name="T22" fmla="*/ 358 w 966"/>
                    <a:gd name="T23" fmla="*/ 22 h 968"/>
                    <a:gd name="T24" fmla="*/ 342 w 966"/>
                    <a:gd name="T25" fmla="*/ 150 h 968"/>
                    <a:gd name="T26" fmla="*/ 200 w 966"/>
                    <a:gd name="T27" fmla="*/ 110 h 968"/>
                    <a:gd name="T28" fmla="*/ 156 w 966"/>
                    <a:gd name="T29" fmla="*/ 116 h 968"/>
                    <a:gd name="T30" fmla="*/ 144 w 966"/>
                    <a:gd name="T31" fmla="*/ 152 h 968"/>
                    <a:gd name="T32" fmla="*/ 186 w 966"/>
                    <a:gd name="T33" fmla="*/ 286 h 968"/>
                    <a:gd name="T34" fmla="*/ 46 w 966"/>
                    <a:gd name="T35" fmla="*/ 302 h 968"/>
                    <a:gd name="T36" fmla="*/ 16 w 966"/>
                    <a:gd name="T37" fmla="*/ 328 h 968"/>
                    <a:gd name="T38" fmla="*/ 28 w 966"/>
                    <a:gd name="T39" fmla="*/ 372 h 968"/>
                    <a:gd name="T40" fmla="*/ 132 w 966"/>
                    <a:gd name="T41" fmla="*/ 484 h 968"/>
                    <a:gd name="T42" fmla="*/ 8 w 966"/>
                    <a:gd name="T43" fmla="*/ 550 h 968"/>
                    <a:gd name="T44" fmla="*/ 2 w 966"/>
                    <a:gd name="T45" fmla="*/ 590 h 968"/>
                    <a:gd name="T46" fmla="*/ 40 w 966"/>
                    <a:gd name="T47" fmla="*/ 614 h 968"/>
                    <a:gd name="T48" fmla="*/ 190 w 966"/>
                    <a:gd name="T49" fmla="*/ 680 h 968"/>
                    <a:gd name="T50" fmla="*/ 104 w 966"/>
                    <a:gd name="T51" fmla="*/ 786 h 968"/>
                    <a:gd name="T52" fmla="*/ 124 w 966"/>
                    <a:gd name="T53" fmla="*/ 820 h 968"/>
                    <a:gd name="T54" fmla="*/ 164 w 966"/>
                    <a:gd name="T55" fmla="*/ 818 h 968"/>
                    <a:gd name="T56" fmla="*/ 324 w 966"/>
                    <a:gd name="T57" fmla="*/ 808 h 968"/>
                    <a:gd name="T58" fmla="*/ 306 w 966"/>
                    <a:gd name="T59" fmla="*/ 936 h 968"/>
                    <a:gd name="T60" fmla="*/ 354 w 966"/>
                    <a:gd name="T61" fmla="*/ 952 h 968"/>
                    <a:gd name="T62" fmla="*/ 414 w 966"/>
                    <a:gd name="T63" fmla="*/ 840 h 968"/>
                    <a:gd name="T64" fmla="*/ 538 w 966"/>
                    <a:gd name="T65" fmla="*/ 944 h 968"/>
                    <a:gd name="T66" fmla="*/ 568 w 966"/>
                    <a:gd name="T67" fmla="*/ 968 h 968"/>
                    <a:gd name="T68" fmla="*/ 604 w 966"/>
                    <a:gd name="T69" fmla="*/ 954 h 968"/>
                    <a:gd name="T70" fmla="*/ 600 w 966"/>
                    <a:gd name="T71" fmla="*/ 828 h 968"/>
                    <a:gd name="T72" fmla="*/ 758 w 966"/>
                    <a:gd name="T73" fmla="*/ 854 h 968"/>
                    <a:gd name="T74" fmla="*/ 804 w 966"/>
                    <a:gd name="T75" fmla="*/ 858 h 968"/>
                    <a:gd name="T76" fmla="*/ 822 w 966"/>
                    <a:gd name="T77" fmla="*/ 824 h 968"/>
                    <a:gd name="T78" fmla="*/ 768 w 966"/>
                    <a:gd name="T79" fmla="*/ 702 h 968"/>
                    <a:gd name="T80" fmla="*/ 914 w 966"/>
                    <a:gd name="T81" fmla="*/ 668 h 968"/>
                    <a:gd name="T82" fmla="*/ 950 w 966"/>
                    <a:gd name="T83" fmla="*/ 642 h 968"/>
                    <a:gd name="T84" fmla="*/ 942 w 966"/>
                    <a:gd name="T85" fmla="*/ 602 h 968"/>
                    <a:gd name="T86" fmla="*/ 834 w 966"/>
                    <a:gd name="T87" fmla="*/ 506 h 968"/>
                    <a:gd name="T88" fmla="*/ 952 w 966"/>
                    <a:gd name="T89" fmla="*/ 424 h 968"/>
                    <a:gd name="T90" fmla="*/ 966 w 966"/>
                    <a:gd name="T91" fmla="*/ 386 h 968"/>
                    <a:gd name="T92" fmla="*/ 484 w 966"/>
                    <a:gd name="T93" fmla="*/ 750 h 968"/>
                    <a:gd name="T94" fmla="*/ 322 w 966"/>
                    <a:gd name="T95" fmla="*/ 690 h 968"/>
                    <a:gd name="T96" fmla="*/ 232 w 966"/>
                    <a:gd name="T97" fmla="*/ 536 h 968"/>
                    <a:gd name="T98" fmla="*/ 244 w 966"/>
                    <a:gd name="T99" fmla="*/ 382 h 968"/>
                    <a:gd name="T100" fmla="*/ 358 w 966"/>
                    <a:gd name="T101" fmla="*/ 252 h 968"/>
                    <a:gd name="T102" fmla="*/ 506 w 966"/>
                    <a:gd name="T103" fmla="*/ 220 h 968"/>
                    <a:gd name="T104" fmla="*/ 662 w 966"/>
                    <a:gd name="T105" fmla="*/ 296 h 968"/>
                    <a:gd name="T106" fmla="*/ 734 w 966"/>
                    <a:gd name="T107" fmla="*/ 434 h 968"/>
                    <a:gd name="T108" fmla="*/ 710 w 966"/>
                    <a:gd name="T109" fmla="*/ 610 h 968"/>
                    <a:gd name="T110" fmla="*/ 586 w 966"/>
                    <a:gd name="T111" fmla="*/ 73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6" h="968">
                      <a:moveTo>
                        <a:pt x="950" y="364"/>
                      </a:moveTo>
                      <a:lnTo>
                        <a:pt x="950" y="364"/>
                      </a:lnTo>
                      <a:lnTo>
                        <a:pt x="946" y="360"/>
                      </a:lnTo>
                      <a:lnTo>
                        <a:pt x="940" y="358"/>
                      </a:lnTo>
                      <a:lnTo>
                        <a:pt x="932" y="356"/>
                      </a:lnTo>
                      <a:lnTo>
                        <a:pt x="926" y="356"/>
                      </a:lnTo>
                      <a:lnTo>
                        <a:pt x="926" y="356"/>
                      </a:lnTo>
                      <a:lnTo>
                        <a:pt x="814" y="368"/>
                      </a:lnTo>
                      <a:lnTo>
                        <a:pt x="814" y="368"/>
                      </a:lnTo>
                      <a:lnTo>
                        <a:pt x="806" y="348"/>
                      </a:lnTo>
                      <a:lnTo>
                        <a:pt x="798" y="326"/>
                      </a:lnTo>
                      <a:lnTo>
                        <a:pt x="788" y="308"/>
                      </a:lnTo>
                      <a:lnTo>
                        <a:pt x="776" y="290"/>
                      </a:lnTo>
                      <a:lnTo>
                        <a:pt x="776" y="290"/>
                      </a:lnTo>
                      <a:lnTo>
                        <a:pt x="852" y="208"/>
                      </a:lnTo>
                      <a:lnTo>
                        <a:pt x="852" y="208"/>
                      </a:lnTo>
                      <a:lnTo>
                        <a:pt x="856" y="202"/>
                      </a:lnTo>
                      <a:lnTo>
                        <a:pt x="858" y="196"/>
                      </a:lnTo>
                      <a:lnTo>
                        <a:pt x="860" y="190"/>
                      </a:lnTo>
                      <a:lnTo>
                        <a:pt x="860" y="184"/>
                      </a:lnTo>
                      <a:lnTo>
                        <a:pt x="860" y="184"/>
                      </a:lnTo>
                      <a:lnTo>
                        <a:pt x="858" y="170"/>
                      </a:lnTo>
                      <a:lnTo>
                        <a:pt x="856" y="164"/>
                      </a:lnTo>
                      <a:lnTo>
                        <a:pt x="852" y="158"/>
                      </a:lnTo>
                      <a:lnTo>
                        <a:pt x="852" y="158"/>
                      </a:lnTo>
                      <a:lnTo>
                        <a:pt x="846" y="154"/>
                      </a:lnTo>
                      <a:lnTo>
                        <a:pt x="840" y="150"/>
                      </a:lnTo>
                      <a:lnTo>
                        <a:pt x="828" y="146"/>
                      </a:lnTo>
                      <a:lnTo>
                        <a:pt x="828" y="146"/>
                      </a:lnTo>
                      <a:lnTo>
                        <a:pt x="820" y="144"/>
                      </a:lnTo>
                      <a:lnTo>
                        <a:pt x="814" y="146"/>
                      </a:lnTo>
                      <a:lnTo>
                        <a:pt x="808" y="148"/>
                      </a:lnTo>
                      <a:lnTo>
                        <a:pt x="802" y="152"/>
                      </a:lnTo>
                      <a:lnTo>
                        <a:pt x="802" y="152"/>
                      </a:lnTo>
                      <a:lnTo>
                        <a:pt x="714" y="216"/>
                      </a:lnTo>
                      <a:lnTo>
                        <a:pt x="714" y="216"/>
                      </a:lnTo>
                      <a:lnTo>
                        <a:pt x="698" y="200"/>
                      </a:lnTo>
                      <a:lnTo>
                        <a:pt x="680" y="186"/>
                      </a:lnTo>
                      <a:lnTo>
                        <a:pt x="660" y="174"/>
                      </a:lnTo>
                      <a:lnTo>
                        <a:pt x="640" y="162"/>
                      </a:lnTo>
                      <a:lnTo>
                        <a:pt x="640" y="162"/>
                      </a:lnTo>
                      <a:lnTo>
                        <a:pt x="664" y="60"/>
                      </a:lnTo>
                      <a:lnTo>
                        <a:pt x="664" y="60"/>
                      </a:lnTo>
                      <a:lnTo>
                        <a:pt x="666" y="54"/>
                      </a:lnTo>
                      <a:lnTo>
                        <a:pt x="664" y="46"/>
                      </a:lnTo>
                      <a:lnTo>
                        <a:pt x="662" y="40"/>
                      </a:lnTo>
                      <a:lnTo>
                        <a:pt x="660" y="34"/>
                      </a:lnTo>
                      <a:lnTo>
                        <a:pt x="660" y="34"/>
                      </a:lnTo>
                      <a:lnTo>
                        <a:pt x="650" y="24"/>
                      </a:lnTo>
                      <a:lnTo>
                        <a:pt x="646" y="20"/>
                      </a:lnTo>
                      <a:lnTo>
                        <a:pt x="638" y="18"/>
                      </a:lnTo>
                      <a:lnTo>
                        <a:pt x="638" y="18"/>
                      </a:lnTo>
                      <a:lnTo>
                        <a:pt x="632" y="16"/>
                      </a:lnTo>
                      <a:lnTo>
                        <a:pt x="626" y="16"/>
                      </a:lnTo>
                      <a:lnTo>
                        <a:pt x="612" y="18"/>
                      </a:lnTo>
                      <a:lnTo>
                        <a:pt x="612" y="18"/>
                      </a:lnTo>
                      <a:lnTo>
                        <a:pt x="606" y="22"/>
                      </a:lnTo>
                      <a:lnTo>
                        <a:pt x="600" y="26"/>
                      </a:lnTo>
                      <a:lnTo>
                        <a:pt x="596" y="30"/>
                      </a:lnTo>
                      <a:lnTo>
                        <a:pt x="592" y="36"/>
                      </a:lnTo>
                      <a:lnTo>
                        <a:pt x="592" y="36"/>
                      </a:lnTo>
                      <a:lnTo>
                        <a:pt x="552" y="130"/>
                      </a:lnTo>
                      <a:lnTo>
                        <a:pt x="552" y="130"/>
                      </a:lnTo>
                      <a:lnTo>
                        <a:pt x="528" y="126"/>
                      </a:lnTo>
                      <a:lnTo>
                        <a:pt x="504" y="122"/>
                      </a:lnTo>
                      <a:lnTo>
                        <a:pt x="482" y="122"/>
                      </a:lnTo>
                      <a:lnTo>
                        <a:pt x="458" y="122"/>
                      </a:lnTo>
                      <a:lnTo>
                        <a:pt x="458" y="122"/>
                      </a:lnTo>
                      <a:lnTo>
                        <a:pt x="428" y="26"/>
                      </a:lnTo>
                      <a:lnTo>
                        <a:pt x="428" y="26"/>
                      </a:lnTo>
                      <a:lnTo>
                        <a:pt x="426" y="20"/>
                      </a:lnTo>
                      <a:lnTo>
                        <a:pt x="422" y="14"/>
                      </a:lnTo>
                      <a:lnTo>
                        <a:pt x="416" y="10"/>
                      </a:lnTo>
                      <a:lnTo>
                        <a:pt x="410" y="6"/>
                      </a:lnTo>
                      <a:lnTo>
                        <a:pt x="410" y="6"/>
                      </a:lnTo>
                      <a:lnTo>
                        <a:pt x="398" y="2"/>
                      </a:lnTo>
                      <a:lnTo>
                        <a:pt x="392" y="0"/>
                      </a:lnTo>
                      <a:lnTo>
                        <a:pt x="384" y="2"/>
                      </a:lnTo>
                      <a:lnTo>
                        <a:pt x="384" y="2"/>
                      </a:lnTo>
                      <a:lnTo>
                        <a:pt x="378" y="4"/>
                      </a:lnTo>
                      <a:lnTo>
                        <a:pt x="372" y="6"/>
                      </a:lnTo>
                      <a:lnTo>
                        <a:pt x="362" y="16"/>
                      </a:lnTo>
                      <a:lnTo>
                        <a:pt x="362" y="16"/>
                      </a:lnTo>
                      <a:lnTo>
                        <a:pt x="358" y="22"/>
                      </a:lnTo>
                      <a:lnTo>
                        <a:pt x="356" y="28"/>
                      </a:lnTo>
                      <a:lnTo>
                        <a:pt x="354" y="34"/>
                      </a:lnTo>
                      <a:lnTo>
                        <a:pt x="354" y="42"/>
                      </a:lnTo>
                      <a:lnTo>
                        <a:pt x="354" y="42"/>
                      </a:lnTo>
                      <a:lnTo>
                        <a:pt x="364" y="140"/>
                      </a:lnTo>
                      <a:lnTo>
                        <a:pt x="364" y="140"/>
                      </a:lnTo>
                      <a:lnTo>
                        <a:pt x="342" y="150"/>
                      </a:lnTo>
                      <a:lnTo>
                        <a:pt x="320" y="160"/>
                      </a:lnTo>
                      <a:lnTo>
                        <a:pt x="300" y="172"/>
                      </a:lnTo>
                      <a:lnTo>
                        <a:pt x="280" y="184"/>
                      </a:lnTo>
                      <a:lnTo>
                        <a:pt x="280" y="184"/>
                      </a:lnTo>
                      <a:lnTo>
                        <a:pt x="206" y="114"/>
                      </a:lnTo>
                      <a:lnTo>
                        <a:pt x="206" y="114"/>
                      </a:lnTo>
                      <a:lnTo>
                        <a:pt x="200" y="110"/>
                      </a:lnTo>
                      <a:lnTo>
                        <a:pt x="194" y="108"/>
                      </a:lnTo>
                      <a:lnTo>
                        <a:pt x="188" y="106"/>
                      </a:lnTo>
                      <a:lnTo>
                        <a:pt x="182" y="106"/>
                      </a:lnTo>
                      <a:lnTo>
                        <a:pt x="182" y="106"/>
                      </a:lnTo>
                      <a:lnTo>
                        <a:pt x="168" y="108"/>
                      </a:lnTo>
                      <a:lnTo>
                        <a:pt x="162" y="112"/>
                      </a:lnTo>
                      <a:lnTo>
                        <a:pt x="156" y="116"/>
                      </a:lnTo>
                      <a:lnTo>
                        <a:pt x="156" y="116"/>
                      </a:lnTo>
                      <a:lnTo>
                        <a:pt x="152" y="120"/>
                      </a:lnTo>
                      <a:lnTo>
                        <a:pt x="148" y="126"/>
                      </a:lnTo>
                      <a:lnTo>
                        <a:pt x="144" y="140"/>
                      </a:lnTo>
                      <a:lnTo>
                        <a:pt x="144" y="140"/>
                      </a:lnTo>
                      <a:lnTo>
                        <a:pt x="144" y="146"/>
                      </a:lnTo>
                      <a:lnTo>
                        <a:pt x="144" y="152"/>
                      </a:lnTo>
                      <a:lnTo>
                        <a:pt x="146" y="160"/>
                      </a:lnTo>
                      <a:lnTo>
                        <a:pt x="150" y="166"/>
                      </a:lnTo>
                      <a:lnTo>
                        <a:pt x="150" y="166"/>
                      </a:lnTo>
                      <a:lnTo>
                        <a:pt x="212" y="250"/>
                      </a:lnTo>
                      <a:lnTo>
                        <a:pt x="212" y="250"/>
                      </a:lnTo>
                      <a:lnTo>
                        <a:pt x="198" y="268"/>
                      </a:lnTo>
                      <a:lnTo>
                        <a:pt x="186" y="286"/>
                      </a:lnTo>
                      <a:lnTo>
                        <a:pt x="174" y="306"/>
                      </a:lnTo>
                      <a:lnTo>
                        <a:pt x="164" y="328"/>
                      </a:lnTo>
                      <a:lnTo>
                        <a:pt x="164" y="328"/>
                      </a:lnTo>
                      <a:lnTo>
                        <a:pt x="58" y="302"/>
                      </a:lnTo>
                      <a:lnTo>
                        <a:pt x="58" y="302"/>
                      </a:lnTo>
                      <a:lnTo>
                        <a:pt x="52" y="302"/>
                      </a:lnTo>
                      <a:lnTo>
                        <a:pt x="46" y="302"/>
                      </a:lnTo>
                      <a:lnTo>
                        <a:pt x="38" y="304"/>
                      </a:lnTo>
                      <a:lnTo>
                        <a:pt x="32" y="308"/>
                      </a:lnTo>
                      <a:lnTo>
                        <a:pt x="32" y="308"/>
                      </a:lnTo>
                      <a:lnTo>
                        <a:pt x="22" y="316"/>
                      </a:lnTo>
                      <a:lnTo>
                        <a:pt x="18" y="322"/>
                      </a:lnTo>
                      <a:lnTo>
                        <a:pt x="16" y="328"/>
                      </a:lnTo>
                      <a:lnTo>
                        <a:pt x="16" y="328"/>
                      </a:lnTo>
                      <a:lnTo>
                        <a:pt x="14" y="336"/>
                      </a:lnTo>
                      <a:lnTo>
                        <a:pt x="14" y="342"/>
                      </a:lnTo>
                      <a:lnTo>
                        <a:pt x="16" y="356"/>
                      </a:lnTo>
                      <a:lnTo>
                        <a:pt x="16" y="356"/>
                      </a:lnTo>
                      <a:lnTo>
                        <a:pt x="20" y="362"/>
                      </a:lnTo>
                      <a:lnTo>
                        <a:pt x="24" y="366"/>
                      </a:lnTo>
                      <a:lnTo>
                        <a:pt x="28" y="372"/>
                      </a:lnTo>
                      <a:lnTo>
                        <a:pt x="34" y="374"/>
                      </a:lnTo>
                      <a:lnTo>
                        <a:pt x="34" y="374"/>
                      </a:lnTo>
                      <a:lnTo>
                        <a:pt x="136" y="420"/>
                      </a:lnTo>
                      <a:lnTo>
                        <a:pt x="136" y="420"/>
                      </a:lnTo>
                      <a:lnTo>
                        <a:pt x="134" y="440"/>
                      </a:lnTo>
                      <a:lnTo>
                        <a:pt x="132" y="462"/>
                      </a:lnTo>
                      <a:lnTo>
                        <a:pt x="132" y="484"/>
                      </a:lnTo>
                      <a:lnTo>
                        <a:pt x="132" y="506"/>
                      </a:lnTo>
                      <a:lnTo>
                        <a:pt x="132" y="506"/>
                      </a:lnTo>
                      <a:lnTo>
                        <a:pt x="24" y="540"/>
                      </a:lnTo>
                      <a:lnTo>
                        <a:pt x="24" y="540"/>
                      </a:lnTo>
                      <a:lnTo>
                        <a:pt x="18" y="542"/>
                      </a:lnTo>
                      <a:lnTo>
                        <a:pt x="12" y="546"/>
                      </a:lnTo>
                      <a:lnTo>
                        <a:pt x="8" y="550"/>
                      </a:lnTo>
                      <a:lnTo>
                        <a:pt x="4" y="556"/>
                      </a:lnTo>
                      <a:lnTo>
                        <a:pt x="4" y="556"/>
                      </a:lnTo>
                      <a:lnTo>
                        <a:pt x="0" y="570"/>
                      </a:lnTo>
                      <a:lnTo>
                        <a:pt x="0" y="576"/>
                      </a:lnTo>
                      <a:lnTo>
                        <a:pt x="0" y="584"/>
                      </a:lnTo>
                      <a:lnTo>
                        <a:pt x="0" y="584"/>
                      </a:lnTo>
                      <a:lnTo>
                        <a:pt x="2" y="590"/>
                      </a:lnTo>
                      <a:lnTo>
                        <a:pt x="6" y="596"/>
                      </a:lnTo>
                      <a:lnTo>
                        <a:pt x="14" y="606"/>
                      </a:lnTo>
                      <a:lnTo>
                        <a:pt x="14" y="606"/>
                      </a:lnTo>
                      <a:lnTo>
                        <a:pt x="20" y="610"/>
                      </a:lnTo>
                      <a:lnTo>
                        <a:pt x="26" y="612"/>
                      </a:lnTo>
                      <a:lnTo>
                        <a:pt x="32" y="614"/>
                      </a:lnTo>
                      <a:lnTo>
                        <a:pt x="40" y="614"/>
                      </a:lnTo>
                      <a:lnTo>
                        <a:pt x="40" y="614"/>
                      </a:lnTo>
                      <a:lnTo>
                        <a:pt x="152" y="602"/>
                      </a:lnTo>
                      <a:lnTo>
                        <a:pt x="152" y="602"/>
                      </a:lnTo>
                      <a:lnTo>
                        <a:pt x="160" y="622"/>
                      </a:lnTo>
                      <a:lnTo>
                        <a:pt x="168" y="642"/>
                      </a:lnTo>
                      <a:lnTo>
                        <a:pt x="178" y="662"/>
                      </a:lnTo>
                      <a:lnTo>
                        <a:pt x="190" y="680"/>
                      </a:lnTo>
                      <a:lnTo>
                        <a:pt x="190" y="680"/>
                      </a:lnTo>
                      <a:lnTo>
                        <a:pt x="114" y="762"/>
                      </a:lnTo>
                      <a:lnTo>
                        <a:pt x="114" y="762"/>
                      </a:lnTo>
                      <a:lnTo>
                        <a:pt x="110" y="768"/>
                      </a:lnTo>
                      <a:lnTo>
                        <a:pt x="106" y="774"/>
                      </a:lnTo>
                      <a:lnTo>
                        <a:pt x="104" y="780"/>
                      </a:lnTo>
                      <a:lnTo>
                        <a:pt x="104" y="786"/>
                      </a:lnTo>
                      <a:lnTo>
                        <a:pt x="104" y="786"/>
                      </a:lnTo>
                      <a:lnTo>
                        <a:pt x="106" y="800"/>
                      </a:lnTo>
                      <a:lnTo>
                        <a:pt x="110" y="806"/>
                      </a:lnTo>
                      <a:lnTo>
                        <a:pt x="114" y="812"/>
                      </a:lnTo>
                      <a:lnTo>
                        <a:pt x="114" y="812"/>
                      </a:lnTo>
                      <a:lnTo>
                        <a:pt x="120" y="816"/>
                      </a:lnTo>
                      <a:lnTo>
                        <a:pt x="124" y="820"/>
                      </a:lnTo>
                      <a:lnTo>
                        <a:pt x="138" y="824"/>
                      </a:lnTo>
                      <a:lnTo>
                        <a:pt x="138" y="824"/>
                      </a:lnTo>
                      <a:lnTo>
                        <a:pt x="144" y="824"/>
                      </a:lnTo>
                      <a:lnTo>
                        <a:pt x="152" y="824"/>
                      </a:lnTo>
                      <a:lnTo>
                        <a:pt x="158" y="822"/>
                      </a:lnTo>
                      <a:lnTo>
                        <a:pt x="164" y="818"/>
                      </a:lnTo>
                      <a:lnTo>
                        <a:pt x="164" y="818"/>
                      </a:lnTo>
                      <a:lnTo>
                        <a:pt x="250" y="754"/>
                      </a:lnTo>
                      <a:lnTo>
                        <a:pt x="250" y="754"/>
                      </a:lnTo>
                      <a:lnTo>
                        <a:pt x="268" y="770"/>
                      </a:lnTo>
                      <a:lnTo>
                        <a:pt x="286" y="784"/>
                      </a:lnTo>
                      <a:lnTo>
                        <a:pt x="306" y="796"/>
                      </a:lnTo>
                      <a:lnTo>
                        <a:pt x="324" y="808"/>
                      </a:lnTo>
                      <a:lnTo>
                        <a:pt x="324" y="808"/>
                      </a:lnTo>
                      <a:lnTo>
                        <a:pt x="302" y="910"/>
                      </a:lnTo>
                      <a:lnTo>
                        <a:pt x="302" y="910"/>
                      </a:lnTo>
                      <a:lnTo>
                        <a:pt x="300" y="916"/>
                      </a:lnTo>
                      <a:lnTo>
                        <a:pt x="300" y="924"/>
                      </a:lnTo>
                      <a:lnTo>
                        <a:pt x="302" y="930"/>
                      </a:lnTo>
                      <a:lnTo>
                        <a:pt x="306" y="936"/>
                      </a:lnTo>
                      <a:lnTo>
                        <a:pt x="306" y="936"/>
                      </a:lnTo>
                      <a:lnTo>
                        <a:pt x="314" y="946"/>
                      </a:lnTo>
                      <a:lnTo>
                        <a:pt x="320" y="950"/>
                      </a:lnTo>
                      <a:lnTo>
                        <a:pt x="326" y="952"/>
                      </a:lnTo>
                      <a:lnTo>
                        <a:pt x="326" y="952"/>
                      </a:lnTo>
                      <a:lnTo>
                        <a:pt x="334" y="954"/>
                      </a:lnTo>
                      <a:lnTo>
                        <a:pt x="340" y="954"/>
                      </a:lnTo>
                      <a:lnTo>
                        <a:pt x="354" y="952"/>
                      </a:lnTo>
                      <a:lnTo>
                        <a:pt x="354" y="952"/>
                      </a:lnTo>
                      <a:lnTo>
                        <a:pt x="360" y="948"/>
                      </a:lnTo>
                      <a:lnTo>
                        <a:pt x="364" y="944"/>
                      </a:lnTo>
                      <a:lnTo>
                        <a:pt x="370" y="940"/>
                      </a:lnTo>
                      <a:lnTo>
                        <a:pt x="372" y="934"/>
                      </a:lnTo>
                      <a:lnTo>
                        <a:pt x="372" y="934"/>
                      </a:lnTo>
                      <a:lnTo>
                        <a:pt x="414" y="840"/>
                      </a:lnTo>
                      <a:lnTo>
                        <a:pt x="414" y="840"/>
                      </a:lnTo>
                      <a:lnTo>
                        <a:pt x="438" y="844"/>
                      </a:lnTo>
                      <a:lnTo>
                        <a:pt x="460" y="848"/>
                      </a:lnTo>
                      <a:lnTo>
                        <a:pt x="484" y="848"/>
                      </a:lnTo>
                      <a:lnTo>
                        <a:pt x="508" y="848"/>
                      </a:lnTo>
                      <a:lnTo>
                        <a:pt x="508" y="848"/>
                      </a:lnTo>
                      <a:lnTo>
                        <a:pt x="538" y="944"/>
                      </a:lnTo>
                      <a:lnTo>
                        <a:pt x="538" y="944"/>
                      </a:lnTo>
                      <a:lnTo>
                        <a:pt x="540" y="950"/>
                      </a:lnTo>
                      <a:lnTo>
                        <a:pt x="544" y="956"/>
                      </a:lnTo>
                      <a:lnTo>
                        <a:pt x="548" y="960"/>
                      </a:lnTo>
                      <a:lnTo>
                        <a:pt x="554" y="964"/>
                      </a:lnTo>
                      <a:lnTo>
                        <a:pt x="554" y="964"/>
                      </a:lnTo>
                      <a:lnTo>
                        <a:pt x="568" y="968"/>
                      </a:lnTo>
                      <a:lnTo>
                        <a:pt x="574" y="968"/>
                      </a:lnTo>
                      <a:lnTo>
                        <a:pt x="580" y="968"/>
                      </a:lnTo>
                      <a:lnTo>
                        <a:pt x="580" y="968"/>
                      </a:lnTo>
                      <a:lnTo>
                        <a:pt x="588" y="966"/>
                      </a:lnTo>
                      <a:lnTo>
                        <a:pt x="594" y="962"/>
                      </a:lnTo>
                      <a:lnTo>
                        <a:pt x="604" y="954"/>
                      </a:lnTo>
                      <a:lnTo>
                        <a:pt x="604" y="954"/>
                      </a:lnTo>
                      <a:lnTo>
                        <a:pt x="608" y="948"/>
                      </a:lnTo>
                      <a:lnTo>
                        <a:pt x="610" y="942"/>
                      </a:lnTo>
                      <a:lnTo>
                        <a:pt x="612" y="936"/>
                      </a:lnTo>
                      <a:lnTo>
                        <a:pt x="612" y="928"/>
                      </a:lnTo>
                      <a:lnTo>
                        <a:pt x="612" y="928"/>
                      </a:lnTo>
                      <a:lnTo>
                        <a:pt x="600" y="828"/>
                      </a:lnTo>
                      <a:lnTo>
                        <a:pt x="600" y="828"/>
                      </a:lnTo>
                      <a:lnTo>
                        <a:pt x="624" y="820"/>
                      </a:lnTo>
                      <a:lnTo>
                        <a:pt x="644" y="810"/>
                      </a:lnTo>
                      <a:lnTo>
                        <a:pt x="666" y="798"/>
                      </a:lnTo>
                      <a:lnTo>
                        <a:pt x="684" y="786"/>
                      </a:lnTo>
                      <a:lnTo>
                        <a:pt x="684" y="786"/>
                      </a:lnTo>
                      <a:lnTo>
                        <a:pt x="758" y="854"/>
                      </a:lnTo>
                      <a:lnTo>
                        <a:pt x="758" y="854"/>
                      </a:lnTo>
                      <a:lnTo>
                        <a:pt x="764" y="858"/>
                      </a:lnTo>
                      <a:lnTo>
                        <a:pt x="770" y="862"/>
                      </a:lnTo>
                      <a:lnTo>
                        <a:pt x="778" y="864"/>
                      </a:lnTo>
                      <a:lnTo>
                        <a:pt x="784" y="864"/>
                      </a:lnTo>
                      <a:lnTo>
                        <a:pt x="784" y="864"/>
                      </a:lnTo>
                      <a:lnTo>
                        <a:pt x="798" y="862"/>
                      </a:lnTo>
                      <a:lnTo>
                        <a:pt x="804" y="858"/>
                      </a:lnTo>
                      <a:lnTo>
                        <a:pt x="808" y="854"/>
                      </a:lnTo>
                      <a:lnTo>
                        <a:pt x="808" y="854"/>
                      </a:lnTo>
                      <a:lnTo>
                        <a:pt x="814" y="848"/>
                      </a:lnTo>
                      <a:lnTo>
                        <a:pt x="818" y="844"/>
                      </a:lnTo>
                      <a:lnTo>
                        <a:pt x="822" y="830"/>
                      </a:lnTo>
                      <a:lnTo>
                        <a:pt x="822" y="830"/>
                      </a:lnTo>
                      <a:lnTo>
                        <a:pt x="822" y="824"/>
                      </a:lnTo>
                      <a:lnTo>
                        <a:pt x="822" y="816"/>
                      </a:lnTo>
                      <a:lnTo>
                        <a:pt x="818" y="810"/>
                      </a:lnTo>
                      <a:lnTo>
                        <a:pt x="816" y="804"/>
                      </a:lnTo>
                      <a:lnTo>
                        <a:pt x="816" y="804"/>
                      </a:lnTo>
                      <a:lnTo>
                        <a:pt x="754" y="720"/>
                      </a:lnTo>
                      <a:lnTo>
                        <a:pt x="754" y="720"/>
                      </a:lnTo>
                      <a:lnTo>
                        <a:pt x="768" y="702"/>
                      </a:lnTo>
                      <a:lnTo>
                        <a:pt x="780" y="682"/>
                      </a:lnTo>
                      <a:lnTo>
                        <a:pt x="792" y="662"/>
                      </a:lnTo>
                      <a:lnTo>
                        <a:pt x="802" y="642"/>
                      </a:lnTo>
                      <a:lnTo>
                        <a:pt x="802" y="642"/>
                      </a:lnTo>
                      <a:lnTo>
                        <a:pt x="906" y="666"/>
                      </a:lnTo>
                      <a:lnTo>
                        <a:pt x="906" y="666"/>
                      </a:lnTo>
                      <a:lnTo>
                        <a:pt x="914" y="668"/>
                      </a:lnTo>
                      <a:lnTo>
                        <a:pt x="920" y="668"/>
                      </a:lnTo>
                      <a:lnTo>
                        <a:pt x="926" y="666"/>
                      </a:lnTo>
                      <a:lnTo>
                        <a:pt x="932" y="662"/>
                      </a:lnTo>
                      <a:lnTo>
                        <a:pt x="932" y="662"/>
                      </a:lnTo>
                      <a:lnTo>
                        <a:pt x="942" y="654"/>
                      </a:lnTo>
                      <a:lnTo>
                        <a:pt x="946" y="648"/>
                      </a:lnTo>
                      <a:lnTo>
                        <a:pt x="950" y="642"/>
                      </a:lnTo>
                      <a:lnTo>
                        <a:pt x="950" y="642"/>
                      </a:lnTo>
                      <a:lnTo>
                        <a:pt x="952" y="634"/>
                      </a:lnTo>
                      <a:lnTo>
                        <a:pt x="952" y="628"/>
                      </a:lnTo>
                      <a:lnTo>
                        <a:pt x="948" y="614"/>
                      </a:lnTo>
                      <a:lnTo>
                        <a:pt x="948" y="614"/>
                      </a:lnTo>
                      <a:lnTo>
                        <a:pt x="946" y="608"/>
                      </a:lnTo>
                      <a:lnTo>
                        <a:pt x="942" y="602"/>
                      </a:lnTo>
                      <a:lnTo>
                        <a:pt x="936" y="598"/>
                      </a:lnTo>
                      <a:lnTo>
                        <a:pt x="930" y="594"/>
                      </a:lnTo>
                      <a:lnTo>
                        <a:pt x="930" y="594"/>
                      </a:lnTo>
                      <a:lnTo>
                        <a:pt x="830" y="550"/>
                      </a:lnTo>
                      <a:lnTo>
                        <a:pt x="830" y="550"/>
                      </a:lnTo>
                      <a:lnTo>
                        <a:pt x="832" y="528"/>
                      </a:lnTo>
                      <a:lnTo>
                        <a:pt x="834" y="506"/>
                      </a:lnTo>
                      <a:lnTo>
                        <a:pt x="834" y="484"/>
                      </a:lnTo>
                      <a:lnTo>
                        <a:pt x="834" y="462"/>
                      </a:lnTo>
                      <a:lnTo>
                        <a:pt x="834" y="462"/>
                      </a:lnTo>
                      <a:lnTo>
                        <a:pt x="940" y="430"/>
                      </a:lnTo>
                      <a:lnTo>
                        <a:pt x="940" y="430"/>
                      </a:lnTo>
                      <a:lnTo>
                        <a:pt x="946" y="428"/>
                      </a:lnTo>
                      <a:lnTo>
                        <a:pt x="952" y="424"/>
                      </a:lnTo>
                      <a:lnTo>
                        <a:pt x="958" y="418"/>
                      </a:lnTo>
                      <a:lnTo>
                        <a:pt x="960" y="412"/>
                      </a:lnTo>
                      <a:lnTo>
                        <a:pt x="960" y="412"/>
                      </a:lnTo>
                      <a:lnTo>
                        <a:pt x="966" y="400"/>
                      </a:lnTo>
                      <a:lnTo>
                        <a:pt x="966" y="394"/>
                      </a:lnTo>
                      <a:lnTo>
                        <a:pt x="966" y="386"/>
                      </a:lnTo>
                      <a:lnTo>
                        <a:pt x="966" y="386"/>
                      </a:lnTo>
                      <a:lnTo>
                        <a:pt x="964" y="380"/>
                      </a:lnTo>
                      <a:lnTo>
                        <a:pt x="960" y="374"/>
                      </a:lnTo>
                      <a:lnTo>
                        <a:pt x="950" y="364"/>
                      </a:lnTo>
                      <a:close/>
                      <a:moveTo>
                        <a:pt x="536" y="746"/>
                      </a:moveTo>
                      <a:lnTo>
                        <a:pt x="536" y="746"/>
                      </a:lnTo>
                      <a:lnTo>
                        <a:pt x="510" y="750"/>
                      </a:lnTo>
                      <a:lnTo>
                        <a:pt x="484" y="750"/>
                      </a:lnTo>
                      <a:lnTo>
                        <a:pt x="458" y="748"/>
                      </a:lnTo>
                      <a:lnTo>
                        <a:pt x="434" y="744"/>
                      </a:lnTo>
                      <a:lnTo>
                        <a:pt x="410" y="738"/>
                      </a:lnTo>
                      <a:lnTo>
                        <a:pt x="386" y="730"/>
                      </a:lnTo>
                      <a:lnTo>
                        <a:pt x="364" y="718"/>
                      </a:lnTo>
                      <a:lnTo>
                        <a:pt x="342" y="706"/>
                      </a:lnTo>
                      <a:lnTo>
                        <a:pt x="322" y="690"/>
                      </a:lnTo>
                      <a:lnTo>
                        <a:pt x="304" y="672"/>
                      </a:lnTo>
                      <a:lnTo>
                        <a:pt x="288" y="654"/>
                      </a:lnTo>
                      <a:lnTo>
                        <a:pt x="272" y="634"/>
                      </a:lnTo>
                      <a:lnTo>
                        <a:pt x="258" y="612"/>
                      </a:lnTo>
                      <a:lnTo>
                        <a:pt x="248" y="588"/>
                      </a:lnTo>
                      <a:lnTo>
                        <a:pt x="238" y="562"/>
                      </a:lnTo>
                      <a:lnTo>
                        <a:pt x="232" y="536"/>
                      </a:lnTo>
                      <a:lnTo>
                        <a:pt x="232" y="536"/>
                      </a:lnTo>
                      <a:lnTo>
                        <a:pt x="228" y="510"/>
                      </a:lnTo>
                      <a:lnTo>
                        <a:pt x="226" y="482"/>
                      </a:lnTo>
                      <a:lnTo>
                        <a:pt x="228" y="456"/>
                      </a:lnTo>
                      <a:lnTo>
                        <a:pt x="230" y="430"/>
                      </a:lnTo>
                      <a:lnTo>
                        <a:pt x="236" y="406"/>
                      </a:lnTo>
                      <a:lnTo>
                        <a:pt x="244" y="382"/>
                      </a:lnTo>
                      <a:lnTo>
                        <a:pt x="256" y="358"/>
                      </a:lnTo>
                      <a:lnTo>
                        <a:pt x="268" y="336"/>
                      </a:lnTo>
                      <a:lnTo>
                        <a:pt x="282" y="316"/>
                      </a:lnTo>
                      <a:lnTo>
                        <a:pt x="298" y="298"/>
                      </a:lnTo>
                      <a:lnTo>
                        <a:pt x="316" y="280"/>
                      </a:lnTo>
                      <a:lnTo>
                        <a:pt x="336" y="264"/>
                      </a:lnTo>
                      <a:lnTo>
                        <a:pt x="358" y="252"/>
                      </a:lnTo>
                      <a:lnTo>
                        <a:pt x="380" y="240"/>
                      </a:lnTo>
                      <a:lnTo>
                        <a:pt x="404" y="232"/>
                      </a:lnTo>
                      <a:lnTo>
                        <a:pt x="430" y="224"/>
                      </a:lnTo>
                      <a:lnTo>
                        <a:pt x="430" y="224"/>
                      </a:lnTo>
                      <a:lnTo>
                        <a:pt x="456" y="220"/>
                      </a:lnTo>
                      <a:lnTo>
                        <a:pt x="482" y="220"/>
                      </a:lnTo>
                      <a:lnTo>
                        <a:pt x="506" y="220"/>
                      </a:lnTo>
                      <a:lnTo>
                        <a:pt x="532" y="226"/>
                      </a:lnTo>
                      <a:lnTo>
                        <a:pt x="556" y="232"/>
                      </a:lnTo>
                      <a:lnTo>
                        <a:pt x="580" y="240"/>
                      </a:lnTo>
                      <a:lnTo>
                        <a:pt x="602" y="252"/>
                      </a:lnTo>
                      <a:lnTo>
                        <a:pt x="622" y="264"/>
                      </a:lnTo>
                      <a:lnTo>
                        <a:pt x="642" y="280"/>
                      </a:lnTo>
                      <a:lnTo>
                        <a:pt x="662" y="296"/>
                      </a:lnTo>
                      <a:lnTo>
                        <a:pt x="678" y="316"/>
                      </a:lnTo>
                      <a:lnTo>
                        <a:pt x="694" y="336"/>
                      </a:lnTo>
                      <a:lnTo>
                        <a:pt x="706" y="358"/>
                      </a:lnTo>
                      <a:lnTo>
                        <a:pt x="718" y="382"/>
                      </a:lnTo>
                      <a:lnTo>
                        <a:pt x="728" y="408"/>
                      </a:lnTo>
                      <a:lnTo>
                        <a:pt x="734" y="434"/>
                      </a:lnTo>
                      <a:lnTo>
                        <a:pt x="734" y="434"/>
                      </a:lnTo>
                      <a:lnTo>
                        <a:pt x="738" y="460"/>
                      </a:lnTo>
                      <a:lnTo>
                        <a:pt x="740" y="488"/>
                      </a:lnTo>
                      <a:lnTo>
                        <a:pt x="738" y="514"/>
                      </a:lnTo>
                      <a:lnTo>
                        <a:pt x="734" y="538"/>
                      </a:lnTo>
                      <a:lnTo>
                        <a:pt x="728" y="564"/>
                      </a:lnTo>
                      <a:lnTo>
                        <a:pt x="720" y="588"/>
                      </a:lnTo>
                      <a:lnTo>
                        <a:pt x="710" y="610"/>
                      </a:lnTo>
                      <a:lnTo>
                        <a:pt x="698" y="632"/>
                      </a:lnTo>
                      <a:lnTo>
                        <a:pt x="684" y="654"/>
                      </a:lnTo>
                      <a:lnTo>
                        <a:pt x="666" y="672"/>
                      </a:lnTo>
                      <a:lnTo>
                        <a:pt x="648" y="690"/>
                      </a:lnTo>
                      <a:lnTo>
                        <a:pt x="630" y="704"/>
                      </a:lnTo>
                      <a:lnTo>
                        <a:pt x="608" y="718"/>
                      </a:lnTo>
                      <a:lnTo>
                        <a:pt x="586" y="730"/>
                      </a:lnTo>
                      <a:lnTo>
                        <a:pt x="560" y="738"/>
                      </a:lnTo>
                      <a:lnTo>
                        <a:pt x="536" y="746"/>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5" name="Freeform 143"/>
                <p:cNvSpPr>
                  <a:spLocks/>
                </p:cNvSpPr>
                <p:nvPr/>
              </p:nvSpPr>
              <p:spPr bwMode="auto">
                <a:xfrm>
                  <a:off x="9395" y="3142"/>
                  <a:ext cx="966" cy="968"/>
                </a:xfrm>
                <a:custGeom>
                  <a:avLst/>
                  <a:gdLst>
                    <a:gd name="T0" fmla="*/ 926 w 966"/>
                    <a:gd name="T1" fmla="*/ 356 h 968"/>
                    <a:gd name="T2" fmla="*/ 788 w 966"/>
                    <a:gd name="T3" fmla="*/ 308 h 968"/>
                    <a:gd name="T4" fmla="*/ 858 w 966"/>
                    <a:gd name="T5" fmla="*/ 196 h 968"/>
                    <a:gd name="T6" fmla="*/ 852 w 966"/>
                    <a:gd name="T7" fmla="*/ 158 h 968"/>
                    <a:gd name="T8" fmla="*/ 820 w 966"/>
                    <a:gd name="T9" fmla="*/ 144 h 968"/>
                    <a:gd name="T10" fmla="*/ 714 w 966"/>
                    <a:gd name="T11" fmla="*/ 216 h 968"/>
                    <a:gd name="T12" fmla="*/ 664 w 966"/>
                    <a:gd name="T13" fmla="*/ 60 h 968"/>
                    <a:gd name="T14" fmla="*/ 660 w 966"/>
                    <a:gd name="T15" fmla="*/ 34 h 968"/>
                    <a:gd name="T16" fmla="*/ 626 w 966"/>
                    <a:gd name="T17" fmla="*/ 16 h 968"/>
                    <a:gd name="T18" fmla="*/ 592 w 966"/>
                    <a:gd name="T19" fmla="*/ 36 h 968"/>
                    <a:gd name="T20" fmla="*/ 482 w 966"/>
                    <a:gd name="T21" fmla="*/ 122 h 968"/>
                    <a:gd name="T22" fmla="*/ 422 w 966"/>
                    <a:gd name="T23" fmla="*/ 14 h 968"/>
                    <a:gd name="T24" fmla="*/ 384 w 966"/>
                    <a:gd name="T25" fmla="*/ 2 h 968"/>
                    <a:gd name="T26" fmla="*/ 358 w 966"/>
                    <a:gd name="T27" fmla="*/ 22 h 968"/>
                    <a:gd name="T28" fmla="*/ 364 w 966"/>
                    <a:gd name="T29" fmla="*/ 140 h 968"/>
                    <a:gd name="T30" fmla="*/ 206 w 966"/>
                    <a:gd name="T31" fmla="*/ 114 h 968"/>
                    <a:gd name="T32" fmla="*/ 182 w 966"/>
                    <a:gd name="T33" fmla="*/ 106 h 968"/>
                    <a:gd name="T34" fmla="*/ 148 w 966"/>
                    <a:gd name="T35" fmla="*/ 126 h 968"/>
                    <a:gd name="T36" fmla="*/ 150 w 966"/>
                    <a:gd name="T37" fmla="*/ 166 h 968"/>
                    <a:gd name="T38" fmla="*/ 174 w 966"/>
                    <a:gd name="T39" fmla="*/ 306 h 968"/>
                    <a:gd name="T40" fmla="*/ 46 w 966"/>
                    <a:gd name="T41" fmla="*/ 302 h 968"/>
                    <a:gd name="T42" fmla="*/ 16 w 966"/>
                    <a:gd name="T43" fmla="*/ 328 h 968"/>
                    <a:gd name="T44" fmla="*/ 20 w 966"/>
                    <a:gd name="T45" fmla="*/ 362 h 968"/>
                    <a:gd name="T46" fmla="*/ 136 w 966"/>
                    <a:gd name="T47" fmla="*/ 420 h 968"/>
                    <a:gd name="T48" fmla="*/ 24 w 966"/>
                    <a:gd name="T49" fmla="*/ 540 h 968"/>
                    <a:gd name="T50" fmla="*/ 4 w 966"/>
                    <a:gd name="T51" fmla="*/ 556 h 968"/>
                    <a:gd name="T52" fmla="*/ 6 w 966"/>
                    <a:gd name="T53" fmla="*/ 596 h 968"/>
                    <a:gd name="T54" fmla="*/ 40 w 966"/>
                    <a:gd name="T55" fmla="*/ 614 h 968"/>
                    <a:gd name="T56" fmla="*/ 178 w 966"/>
                    <a:gd name="T57" fmla="*/ 662 h 968"/>
                    <a:gd name="T58" fmla="*/ 106 w 966"/>
                    <a:gd name="T59" fmla="*/ 774 h 968"/>
                    <a:gd name="T60" fmla="*/ 114 w 966"/>
                    <a:gd name="T61" fmla="*/ 812 h 968"/>
                    <a:gd name="T62" fmla="*/ 144 w 966"/>
                    <a:gd name="T63" fmla="*/ 824 h 968"/>
                    <a:gd name="T64" fmla="*/ 250 w 966"/>
                    <a:gd name="T65" fmla="*/ 754 h 968"/>
                    <a:gd name="T66" fmla="*/ 302 w 966"/>
                    <a:gd name="T67" fmla="*/ 910 h 968"/>
                    <a:gd name="T68" fmla="*/ 306 w 966"/>
                    <a:gd name="T69" fmla="*/ 936 h 968"/>
                    <a:gd name="T70" fmla="*/ 340 w 966"/>
                    <a:gd name="T71" fmla="*/ 954 h 968"/>
                    <a:gd name="T72" fmla="*/ 372 w 966"/>
                    <a:gd name="T73" fmla="*/ 934 h 968"/>
                    <a:gd name="T74" fmla="*/ 484 w 966"/>
                    <a:gd name="T75" fmla="*/ 848 h 968"/>
                    <a:gd name="T76" fmla="*/ 544 w 966"/>
                    <a:gd name="T77" fmla="*/ 956 h 968"/>
                    <a:gd name="T78" fmla="*/ 580 w 966"/>
                    <a:gd name="T79" fmla="*/ 968 h 968"/>
                    <a:gd name="T80" fmla="*/ 608 w 966"/>
                    <a:gd name="T81" fmla="*/ 948 h 968"/>
                    <a:gd name="T82" fmla="*/ 600 w 966"/>
                    <a:gd name="T83" fmla="*/ 828 h 968"/>
                    <a:gd name="T84" fmla="*/ 758 w 966"/>
                    <a:gd name="T85" fmla="*/ 854 h 968"/>
                    <a:gd name="T86" fmla="*/ 784 w 966"/>
                    <a:gd name="T87" fmla="*/ 864 h 968"/>
                    <a:gd name="T88" fmla="*/ 818 w 966"/>
                    <a:gd name="T89" fmla="*/ 844 h 968"/>
                    <a:gd name="T90" fmla="*/ 816 w 966"/>
                    <a:gd name="T91" fmla="*/ 804 h 968"/>
                    <a:gd name="T92" fmla="*/ 792 w 966"/>
                    <a:gd name="T93" fmla="*/ 662 h 968"/>
                    <a:gd name="T94" fmla="*/ 920 w 966"/>
                    <a:gd name="T95" fmla="*/ 668 h 968"/>
                    <a:gd name="T96" fmla="*/ 950 w 966"/>
                    <a:gd name="T97" fmla="*/ 642 h 968"/>
                    <a:gd name="T98" fmla="*/ 946 w 966"/>
                    <a:gd name="T99" fmla="*/ 608 h 968"/>
                    <a:gd name="T100" fmla="*/ 830 w 966"/>
                    <a:gd name="T101" fmla="*/ 550 h 968"/>
                    <a:gd name="T102" fmla="*/ 940 w 966"/>
                    <a:gd name="T103" fmla="*/ 430 h 968"/>
                    <a:gd name="T104" fmla="*/ 960 w 966"/>
                    <a:gd name="T105" fmla="*/ 412 h 968"/>
                    <a:gd name="T106" fmla="*/ 960 w 966"/>
                    <a:gd name="T107" fmla="*/ 37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6" h="968">
                      <a:moveTo>
                        <a:pt x="950" y="364"/>
                      </a:moveTo>
                      <a:lnTo>
                        <a:pt x="950" y="364"/>
                      </a:lnTo>
                      <a:lnTo>
                        <a:pt x="946" y="360"/>
                      </a:lnTo>
                      <a:lnTo>
                        <a:pt x="940" y="358"/>
                      </a:lnTo>
                      <a:lnTo>
                        <a:pt x="932" y="356"/>
                      </a:lnTo>
                      <a:lnTo>
                        <a:pt x="926" y="356"/>
                      </a:lnTo>
                      <a:lnTo>
                        <a:pt x="926" y="356"/>
                      </a:lnTo>
                      <a:lnTo>
                        <a:pt x="814" y="368"/>
                      </a:lnTo>
                      <a:lnTo>
                        <a:pt x="814" y="368"/>
                      </a:lnTo>
                      <a:lnTo>
                        <a:pt x="806" y="348"/>
                      </a:lnTo>
                      <a:lnTo>
                        <a:pt x="798" y="326"/>
                      </a:lnTo>
                      <a:lnTo>
                        <a:pt x="788" y="308"/>
                      </a:lnTo>
                      <a:lnTo>
                        <a:pt x="776" y="290"/>
                      </a:lnTo>
                      <a:lnTo>
                        <a:pt x="776" y="290"/>
                      </a:lnTo>
                      <a:lnTo>
                        <a:pt x="852" y="208"/>
                      </a:lnTo>
                      <a:lnTo>
                        <a:pt x="852" y="208"/>
                      </a:lnTo>
                      <a:lnTo>
                        <a:pt x="856" y="202"/>
                      </a:lnTo>
                      <a:lnTo>
                        <a:pt x="858" y="196"/>
                      </a:lnTo>
                      <a:lnTo>
                        <a:pt x="860" y="190"/>
                      </a:lnTo>
                      <a:lnTo>
                        <a:pt x="860" y="184"/>
                      </a:lnTo>
                      <a:lnTo>
                        <a:pt x="860" y="184"/>
                      </a:lnTo>
                      <a:lnTo>
                        <a:pt x="858" y="170"/>
                      </a:lnTo>
                      <a:lnTo>
                        <a:pt x="856" y="164"/>
                      </a:lnTo>
                      <a:lnTo>
                        <a:pt x="852" y="158"/>
                      </a:lnTo>
                      <a:lnTo>
                        <a:pt x="852" y="158"/>
                      </a:lnTo>
                      <a:lnTo>
                        <a:pt x="846" y="154"/>
                      </a:lnTo>
                      <a:lnTo>
                        <a:pt x="840" y="150"/>
                      </a:lnTo>
                      <a:lnTo>
                        <a:pt x="828" y="146"/>
                      </a:lnTo>
                      <a:lnTo>
                        <a:pt x="828" y="146"/>
                      </a:lnTo>
                      <a:lnTo>
                        <a:pt x="820" y="144"/>
                      </a:lnTo>
                      <a:lnTo>
                        <a:pt x="814" y="146"/>
                      </a:lnTo>
                      <a:lnTo>
                        <a:pt x="808" y="148"/>
                      </a:lnTo>
                      <a:lnTo>
                        <a:pt x="802" y="152"/>
                      </a:lnTo>
                      <a:lnTo>
                        <a:pt x="802" y="152"/>
                      </a:lnTo>
                      <a:lnTo>
                        <a:pt x="714" y="216"/>
                      </a:lnTo>
                      <a:lnTo>
                        <a:pt x="714" y="216"/>
                      </a:lnTo>
                      <a:lnTo>
                        <a:pt x="698" y="200"/>
                      </a:lnTo>
                      <a:lnTo>
                        <a:pt x="680" y="186"/>
                      </a:lnTo>
                      <a:lnTo>
                        <a:pt x="660" y="174"/>
                      </a:lnTo>
                      <a:lnTo>
                        <a:pt x="640" y="162"/>
                      </a:lnTo>
                      <a:lnTo>
                        <a:pt x="640" y="162"/>
                      </a:lnTo>
                      <a:lnTo>
                        <a:pt x="664" y="60"/>
                      </a:lnTo>
                      <a:lnTo>
                        <a:pt x="664" y="60"/>
                      </a:lnTo>
                      <a:lnTo>
                        <a:pt x="666" y="54"/>
                      </a:lnTo>
                      <a:lnTo>
                        <a:pt x="664" y="46"/>
                      </a:lnTo>
                      <a:lnTo>
                        <a:pt x="662" y="40"/>
                      </a:lnTo>
                      <a:lnTo>
                        <a:pt x="660" y="34"/>
                      </a:lnTo>
                      <a:lnTo>
                        <a:pt x="660" y="34"/>
                      </a:lnTo>
                      <a:lnTo>
                        <a:pt x="650" y="24"/>
                      </a:lnTo>
                      <a:lnTo>
                        <a:pt x="646" y="20"/>
                      </a:lnTo>
                      <a:lnTo>
                        <a:pt x="638" y="18"/>
                      </a:lnTo>
                      <a:lnTo>
                        <a:pt x="638" y="18"/>
                      </a:lnTo>
                      <a:lnTo>
                        <a:pt x="632" y="16"/>
                      </a:lnTo>
                      <a:lnTo>
                        <a:pt x="626" y="16"/>
                      </a:lnTo>
                      <a:lnTo>
                        <a:pt x="612" y="18"/>
                      </a:lnTo>
                      <a:lnTo>
                        <a:pt x="612" y="18"/>
                      </a:lnTo>
                      <a:lnTo>
                        <a:pt x="606" y="22"/>
                      </a:lnTo>
                      <a:lnTo>
                        <a:pt x="600" y="26"/>
                      </a:lnTo>
                      <a:lnTo>
                        <a:pt x="596" y="30"/>
                      </a:lnTo>
                      <a:lnTo>
                        <a:pt x="592" y="36"/>
                      </a:lnTo>
                      <a:lnTo>
                        <a:pt x="592" y="36"/>
                      </a:lnTo>
                      <a:lnTo>
                        <a:pt x="552" y="130"/>
                      </a:lnTo>
                      <a:lnTo>
                        <a:pt x="552" y="130"/>
                      </a:lnTo>
                      <a:lnTo>
                        <a:pt x="528" y="126"/>
                      </a:lnTo>
                      <a:lnTo>
                        <a:pt x="504" y="122"/>
                      </a:lnTo>
                      <a:lnTo>
                        <a:pt x="482" y="122"/>
                      </a:lnTo>
                      <a:lnTo>
                        <a:pt x="458" y="122"/>
                      </a:lnTo>
                      <a:lnTo>
                        <a:pt x="458" y="122"/>
                      </a:lnTo>
                      <a:lnTo>
                        <a:pt x="428" y="26"/>
                      </a:lnTo>
                      <a:lnTo>
                        <a:pt x="428" y="26"/>
                      </a:lnTo>
                      <a:lnTo>
                        <a:pt x="426" y="20"/>
                      </a:lnTo>
                      <a:lnTo>
                        <a:pt x="422" y="14"/>
                      </a:lnTo>
                      <a:lnTo>
                        <a:pt x="416" y="10"/>
                      </a:lnTo>
                      <a:lnTo>
                        <a:pt x="410" y="6"/>
                      </a:lnTo>
                      <a:lnTo>
                        <a:pt x="410" y="6"/>
                      </a:lnTo>
                      <a:lnTo>
                        <a:pt x="398" y="2"/>
                      </a:lnTo>
                      <a:lnTo>
                        <a:pt x="392" y="0"/>
                      </a:lnTo>
                      <a:lnTo>
                        <a:pt x="384" y="2"/>
                      </a:lnTo>
                      <a:lnTo>
                        <a:pt x="384" y="2"/>
                      </a:lnTo>
                      <a:lnTo>
                        <a:pt x="378" y="4"/>
                      </a:lnTo>
                      <a:lnTo>
                        <a:pt x="372" y="6"/>
                      </a:lnTo>
                      <a:lnTo>
                        <a:pt x="362" y="16"/>
                      </a:lnTo>
                      <a:lnTo>
                        <a:pt x="362" y="16"/>
                      </a:lnTo>
                      <a:lnTo>
                        <a:pt x="358" y="22"/>
                      </a:lnTo>
                      <a:lnTo>
                        <a:pt x="356" y="28"/>
                      </a:lnTo>
                      <a:lnTo>
                        <a:pt x="354" y="34"/>
                      </a:lnTo>
                      <a:lnTo>
                        <a:pt x="354" y="42"/>
                      </a:lnTo>
                      <a:lnTo>
                        <a:pt x="354" y="42"/>
                      </a:lnTo>
                      <a:lnTo>
                        <a:pt x="364" y="140"/>
                      </a:lnTo>
                      <a:lnTo>
                        <a:pt x="364" y="140"/>
                      </a:lnTo>
                      <a:lnTo>
                        <a:pt x="342" y="150"/>
                      </a:lnTo>
                      <a:lnTo>
                        <a:pt x="320" y="160"/>
                      </a:lnTo>
                      <a:lnTo>
                        <a:pt x="300" y="172"/>
                      </a:lnTo>
                      <a:lnTo>
                        <a:pt x="280" y="184"/>
                      </a:lnTo>
                      <a:lnTo>
                        <a:pt x="280" y="184"/>
                      </a:lnTo>
                      <a:lnTo>
                        <a:pt x="206" y="114"/>
                      </a:lnTo>
                      <a:lnTo>
                        <a:pt x="206" y="114"/>
                      </a:lnTo>
                      <a:lnTo>
                        <a:pt x="200" y="110"/>
                      </a:lnTo>
                      <a:lnTo>
                        <a:pt x="194" y="108"/>
                      </a:lnTo>
                      <a:lnTo>
                        <a:pt x="188" y="106"/>
                      </a:lnTo>
                      <a:lnTo>
                        <a:pt x="182" y="106"/>
                      </a:lnTo>
                      <a:lnTo>
                        <a:pt x="182" y="106"/>
                      </a:lnTo>
                      <a:lnTo>
                        <a:pt x="168" y="108"/>
                      </a:lnTo>
                      <a:lnTo>
                        <a:pt x="162" y="112"/>
                      </a:lnTo>
                      <a:lnTo>
                        <a:pt x="156" y="116"/>
                      </a:lnTo>
                      <a:lnTo>
                        <a:pt x="156" y="116"/>
                      </a:lnTo>
                      <a:lnTo>
                        <a:pt x="152" y="120"/>
                      </a:lnTo>
                      <a:lnTo>
                        <a:pt x="148" y="126"/>
                      </a:lnTo>
                      <a:lnTo>
                        <a:pt x="144" y="140"/>
                      </a:lnTo>
                      <a:lnTo>
                        <a:pt x="144" y="140"/>
                      </a:lnTo>
                      <a:lnTo>
                        <a:pt x="144" y="146"/>
                      </a:lnTo>
                      <a:lnTo>
                        <a:pt x="144" y="152"/>
                      </a:lnTo>
                      <a:lnTo>
                        <a:pt x="146" y="160"/>
                      </a:lnTo>
                      <a:lnTo>
                        <a:pt x="150" y="166"/>
                      </a:lnTo>
                      <a:lnTo>
                        <a:pt x="150" y="166"/>
                      </a:lnTo>
                      <a:lnTo>
                        <a:pt x="212" y="250"/>
                      </a:lnTo>
                      <a:lnTo>
                        <a:pt x="212" y="250"/>
                      </a:lnTo>
                      <a:lnTo>
                        <a:pt x="198" y="268"/>
                      </a:lnTo>
                      <a:lnTo>
                        <a:pt x="186" y="286"/>
                      </a:lnTo>
                      <a:lnTo>
                        <a:pt x="174" y="306"/>
                      </a:lnTo>
                      <a:lnTo>
                        <a:pt x="164" y="328"/>
                      </a:lnTo>
                      <a:lnTo>
                        <a:pt x="164" y="328"/>
                      </a:lnTo>
                      <a:lnTo>
                        <a:pt x="58" y="302"/>
                      </a:lnTo>
                      <a:lnTo>
                        <a:pt x="58" y="302"/>
                      </a:lnTo>
                      <a:lnTo>
                        <a:pt x="52" y="302"/>
                      </a:lnTo>
                      <a:lnTo>
                        <a:pt x="46" y="302"/>
                      </a:lnTo>
                      <a:lnTo>
                        <a:pt x="38" y="304"/>
                      </a:lnTo>
                      <a:lnTo>
                        <a:pt x="32" y="308"/>
                      </a:lnTo>
                      <a:lnTo>
                        <a:pt x="32" y="308"/>
                      </a:lnTo>
                      <a:lnTo>
                        <a:pt x="22" y="316"/>
                      </a:lnTo>
                      <a:lnTo>
                        <a:pt x="18" y="322"/>
                      </a:lnTo>
                      <a:lnTo>
                        <a:pt x="16" y="328"/>
                      </a:lnTo>
                      <a:lnTo>
                        <a:pt x="16" y="328"/>
                      </a:lnTo>
                      <a:lnTo>
                        <a:pt x="14" y="336"/>
                      </a:lnTo>
                      <a:lnTo>
                        <a:pt x="14" y="342"/>
                      </a:lnTo>
                      <a:lnTo>
                        <a:pt x="16" y="356"/>
                      </a:lnTo>
                      <a:lnTo>
                        <a:pt x="16" y="356"/>
                      </a:lnTo>
                      <a:lnTo>
                        <a:pt x="20" y="362"/>
                      </a:lnTo>
                      <a:lnTo>
                        <a:pt x="24" y="366"/>
                      </a:lnTo>
                      <a:lnTo>
                        <a:pt x="28" y="372"/>
                      </a:lnTo>
                      <a:lnTo>
                        <a:pt x="34" y="374"/>
                      </a:lnTo>
                      <a:lnTo>
                        <a:pt x="34" y="374"/>
                      </a:lnTo>
                      <a:lnTo>
                        <a:pt x="136" y="420"/>
                      </a:lnTo>
                      <a:lnTo>
                        <a:pt x="136" y="420"/>
                      </a:lnTo>
                      <a:lnTo>
                        <a:pt x="134" y="440"/>
                      </a:lnTo>
                      <a:lnTo>
                        <a:pt x="132" y="462"/>
                      </a:lnTo>
                      <a:lnTo>
                        <a:pt x="132" y="484"/>
                      </a:lnTo>
                      <a:lnTo>
                        <a:pt x="132" y="506"/>
                      </a:lnTo>
                      <a:lnTo>
                        <a:pt x="132" y="506"/>
                      </a:lnTo>
                      <a:lnTo>
                        <a:pt x="24" y="540"/>
                      </a:lnTo>
                      <a:lnTo>
                        <a:pt x="24" y="540"/>
                      </a:lnTo>
                      <a:lnTo>
                        <a:pt x="18" y="542"/>
                      </a:lnTo>
                      <a:lnTo>
                        <a:pt x="12" y="546"/>
                      </a:lnTo>
                      <a:lnTo>
                        <a:pt x="8" y="550"/>
                      </a:lnTo>
                      <a:lnTo>
                        <a:pt x="4" y="556"/>
                      </a:lnTo>
                      <a:lnTo>
                        <a:pt x="4" y="556"/>
                      </a:lnTo>
                      <a:lnTo>
                        <a:pt x="0" y="570"/>
                      </a:lnTo>
                      <a:lnTo>
                        <a:pt x="0" y="576"/>
                      </a:lnTo>
                      <a:lnTo>
                        <a:pt x="0" y="584"/>
                      </a:lnTo>
                      <a:lnTo>
                        <a:pt x="0" y="584"/>
                      </a:lnTo>
                      <a:lnTo>
                        <a:pt x="2" y="590"/>
                      </a:lnTo>
                      <a:lnTo>
                        <a:pt x="6" y="596"/>
                      </a:lnTo>
                      <a:lnTo>
                        <a:pt x="14" y="606"/>
                      </a:lnTo>
                      <a:lnTo>
                        <a:pt x="14" y="606"/>
                      </a:lnTo>
                      <a:lnTo>
                        <a:pt x="20" y="610"/>
                      </a:lnTo>
                      <a:lnTo>
                        <a:pt x="26" y="612"/>
                      </a:lnTo>
                      <a:lnTo>
                        <a:pt x="32" y="614"/>
                      </a:lnTo>
                      <a:lnTo>
                        <a:pt x="40" y="614"/>
                      </a:lnTo>
                      <a:lnTo>
                        <a:pt x="40" y="614"/>
                      </a:lnTo>
                      <a:lnTo>
                        <a:pt x="152" y="602"/>
                      </a:lnTo>
                      <a:lnTo>
                        <a:pt x="152" y="602"/>
                      </a:lnTo>
                      <a:lnTo>
                        <a:pt x="160" y="622"/>
                      </a:lnTo>
                      <a:lnTo>
                        <a:pt x="168" y="642"/>
                      </a:lnTo>
                      <a:lnTo>
                        <a:pt x="178" y="662"/>
                      </a:lnTo>
                      <a:lnTo>
                        <a:pt x="190" y="680"/>
                      </a:lnTo>
                      <a:lnTo>
                        <a:pt x="190" y="680"/>
                      </a:lnTo>
                      <a:lnTo>
                        <a:pt x="114" y="762"/>
                      </a:lnTo>
                      <a:lnTo>
                        <a:pt x="114" y="762"/>
                      </a:lnTo>
                      <a:lnTo>
                        <a:pt x="110" y="768"/>
                      </a:lnTo>
                      <a:lnTo>
                        <a:pt x="106" y="774"/>
                      </a:lnTo>
                      <a:lnTo>
                        <a:pt x="104" y="780"/>
                      </a:lnTo>
                      <a:lnTo>
                        <a:pt x="104" y="786"/>
                      </a:lnTo>
                      <a:lnTo>
                        <a:pt x="104" y="786"/>
                      </a:lnTo>
                      <a:lnTo>
                        <a:pt x="106" y="800"/>
                      </a:lnTo>
                      <a:lnTo>
                        <a:pt x="110" y="806"/>
                      </a:lnTo>
                      <a:lnTo>
                        <a:pt x="114" y="812"/>
                      </a:lnTo>
                      <a:lnTo>
                        <a:pt x="114" y="812"/>
                      </a:lnTo>
                      <a:lnTo>
                        <a:pt x="120" y="816"/>
                      </a:lnTo>
                      <a:lnTo>
                        <a:pt x="124" y="820"/>
                      </a:lnTo>
                      <a:lnTo>
                        <a:pt x="138" y="824"/>
                      </a:lnTo>
                      <a:lnTo>
                        <a:pt x="138" y="824"/>
                      </a:lnTo>
                      <a:lnTo>
                        <a:pt x="144" y="824"/>
                      </a:lnTo>
                      <a:lnTo>
                        <a:pt x="152" y="824"/>
                      </a:lnTo>
                      <a:lnTo>
                        <a:pt x="158" y="822"/>
                      </a:lnTo>
                      <a:lnTo>
                        <a:pt x="164" y="818"/>
                      </a:lnTo>
                      <a:lnTo>
                        <a:pt x="164" y="818"/>
                      </a:lnTo>
                      <a:lnTo>
                        <a:pt x="250" y="754"/>
                      </a:lnTo>
                      <a:lnTo>
                        <a:pt x="250" y="754"/>
                      </a:lnTo>
                      <a:lnTo>
                        <a:pt x="268" y="770"/>
                      </a:lnTo>
                      <a:lnTo>
                        <a:pt x="286" y="784"/>
                      </a:lnTo>
                      <a:lnTo>
                        <a:pt x="306" y="796"/>
                      </a:lnTo>
                      <a:lnTo>
                        <a:pt x="324" y="808"/>
                      </a:lnTo>
                      <a:lnTo>
                        <a:pt x="324" y="808"/>
                      </a:lnTo>
                      <a:lnTo>
                        <a:pt x="302" y="910"/>
                      </a:lnTo>
                      <a:lnTo>
                        <a:pt x="302" y="910"/>
                      </a:lnTo>
                      <a:lnTo>
                        <a:pt x="300" y="916"/>
                      </a:lnTo>
                      <a:lnTo>
                        <a:pt x="300" y="924"/>
                      </a:lnTo>
                      <a:lnTo>
                        <a:pt x="302" y="930"/>
                      </a:lnTo>
                      <a:lnTo>
                        <a:pt x="306" y="936"/>
                      </a:lnTo>
                      <a:lnTo>
                        <a:pt x="306" y="936"/>
                      </a:lnTo>
                      <a:lnTo>
                        <a:pt x="314" y="946"/>
                      </a:lnTo>
                      <a:lnTo>
                        <a:pt x="320" y="950"/>
                      </a:lnTo>
                      <a:lnTo>
                        <a:pt x="326" y="952"/>
                      </a:lnTo>
                      <a:lnTo>
                        <a:pt x="326" y="952"/>
                      </a:lnTo>
                      <a:lnTo>
                        <a:pt x="334" y="954"/>
                      </a:lnTo>
                      <a:lnTo>
                        <a:pt x="340" y="954"/>
                      </a:lnTo>
                      <a:lnTo>
                        <a:pt x="354" y="952"/>
                      </a:lnTo>
                      <a:lnTo>
                        <a:pt x="354" y="952"/>
                      </a:lnTo>
                      <a:lnTo>
                        <a:pt x="360" y="948"/>
                      </a:lnTo>
                      <a:lnTo>
                        <a:pt x="364" y="944"/>
                      </a:lnTo>
                      <a:lnTo>
                        <a:pt x="370" y="940"/>
                      </a:lnTo>
                      <a:lnTo>
                        <a:pt x="372" y="934"/>
                      </a:lnTo>
                      <a:lnTo>
                        <a:pt x="372" y="934"/>
                      </a:lnTo>
                      <a:lnTo>
                        <a:pt x="414" y="840"/>
                      </a:lnTo>
                      <a:lnTo>
                        <a:pt x="414" y="840"/>
                      </a:lnTo>
                      <a:lnTo>
                        <a:pt x="438" y="844"/>
                      </a:lnTo>
                      <a:lnTo>
                        <a:pt x="460" y="848"/>
                      </a:lnTo>
                      <a:lnTo>
                        <a:pt x="484" y="848"/>
                      </a:lnTo>
                      <a:lnTo>
                        <a:pt x="508" y="848"/>
                      </a:lnTo>
                      <a:lnTo>
                        <a:pt x="508" y="848"/>
                      </a:lnTo>
                      <a:lnTo>
                        <a:pt x="538" y="944"/>
                      </a:lnTo>
                      <a:lnTo>
                        <a:pt x="538" y="944"/>
                      </a:lnTo>
                      <a:lnTo>
                        <a:pt x="540" y="950"/>
                      </a:lnTo>
                      <a:lnTo>
                        <a:pt x="544" y="956"/>
                      </a:lnTo>
                      <a:lnTo>
                        <a:pt x="548" y="960"/>
                      </a:lnTo>
                      <a:lnTo>
                        <a:pt x="554" y="964"/>
                      </a:lnTo>
                      <a:lnTo>
                        <a:pt x="554" y="964"/>
                      </a:lnTo>
                      <a:lnTo>
                        <a:pt x="568" y="968"/>
                      </a:lnTo>
                      <a:lnTo>
                        <a:pt x="574" y="968"/>
                      </a:lnTo>
                      <a:lnTo>
                        <a:pt x="580" y="968"/>
                      </a:lnTo>
                      <a:lnTo>
                        <a:pt x="580" y="968"/>
                      </a:lnTo>
                      <a:lnTo>
                        <a:pt x="588" y="966"/>
                      </a:lnTo>
                      <a:lnTo>
                        <a:pt x="594" y="962"/>
                      </a:lnTo>
                      <a:lnTo>
                        <a:pt x="604" y="954"/>
                      </a:lnTo>
                      <a:lnTo>
                        <a:pt x="604" y="954"/>
                      </a:lnTo>
                      <a:lnTo>
                        <a:pt x="608" y="948"/>
                      </a:lnTo>
                      <a:lnTo>
                        <a:pt x="610" y="942"/>
                      </a:lnTo>
                      <a:lnTo>
                        <a:pt x="612" y="936"/>
                      </a:lnTo>
                      <a:lnTo>
                        <a:pt x="612" y="928"/>
                      </a:lnTo>
                      <a:lnTo>
                        <a:pt x="612" y="928"/>
                      </a:lnTo>
                      <a:lnTo>
                        <a:pt x="600" y="828"/>
                      </a:lnTo>
                      <a:lnTo>
                        <a:pt x="600" y="828"/>
                      </a:lnTo>
                      <a:lnTo>
                        <a:pt x="624" y="820"/>
                      </a:lnTo>
                      <a:lnTo>
                        <a:pt x="644" y="810"/>
                      </a:lnTo>
                      <a:lnTo>
                        <a:pt x="666" y="798"/>
                      </a:lnTo>
                      <a:lnTo>
                        <a:pt x="684" y="786"/>
                      </a:lnTo>
                      <a:lnTo>
                        <a:pt x="684" y="786"/>
                      </a:lnTo>
                      <a:lnTo>
                        <a:pt x="758" y="854"/>
                      </a:lnTo>
                      <a:lnTo>
                        <a:pt x="758" y="854"/>
                      </a:lnTo>
                      <a:lnTo>
                        <a:pt x="764" y="858"/>
                      </a:lnTo>
                      <a:lnTo>
                        <a:pt x="770" y="862"/>
                      </a:lnTo>
                      <a:lnTo>
                        <a:pt x="778" y="864"/>
                      </a:lnTo>
                      <a:lnTo>
                        <a:pt x="784" y="864"/>
                      </a:lnTo>
                      <a:lnTo>
                        <a:pt x="784" y="864"/>
                      </a:lnTo>
                      <a:lnTo>
                        <a:pt x="798" y="862"/>
                      </a:lnTo>
                      <a:lnTo>
                        <a:pt x="804" y="858"/>
                      </a:lnTo>
                      <a:lnTo>
                        <a:pt x="808" y="854"/>
                      </a:lnTo>
                      <a:lnTo>
                        <a:pt x="808" y="854"/>
                      </a:lnTo>
                      <a:lnTo>
                        <a:pt x="814" y="848"/>
                      </a:lnTo>
                      <a:lnTo>
                        <a:pt x="818" y="844"/>
                      </a:lnTo>
                      <a:lnTo>
                        <a:pt x="822" y="830"/>
                      </a:lnTo>
                      <a:lnTo>
                        <a:pt x="822" y="830"/>
                      </a:lnTo>
                      <a:lnTo>
                        <a:pt x="822" y="824"/>
                      </a:lnTo>
                      <a:lnTo>
                        <a:pt x="822" y="816"/>
                      </a:lnTo>
                      <a:lnTo>
                        <a:pt x="818" y="810"/>
                      </a:lnTo>
                      <a:lnTo>
                        <a:pt x="816" y="804"/>
                      </a:lnTo>
                      <a:lnTo>
                        <a:pt x="816" y="804"/>
                      </a:lnTo>
                      <a:lnTo>
                        <a:pt x="754" y="720"/>
                      </a:lnTo>
                      <a:lnTo>
                        <a:pt x="754" y="720"/>
                      </a:lnTo>
                      <a:lnTo>
                        <a:pt x="768" y="702"/>
                      </a:lnTo>
                      <a:lnTo>
                        <a:pt x="780" y="682"/>
                      </a:lnTo>
                      <a:lnTo>
                        <a:pt x="792" y="662"/>
                      </a:lnTo>
                      <a:lnTo>
                        <a:pt x="802" y="642"/>
                      </a:lnTo>
                      <a:lnTo>
                        <a:pt x="802" y="642"/>
                      </a:lnTo>
                      <a:lnTo>
                        <a:pt x="906" y="666"/>
                      </a:lnTo>
                      <a:lnTo>
                        <a:pt x="906" y="666"/>
                      </a:lnTo>
                      <a:lnTo>
                        <a:pt x="914" y="668"/>
                      </a:lnTo>
                      <a:lnTo>
                        <a:pt x="920" y="668"/>
                      </a:lnTo>
                      <a:lnTo>
                        <a:pt x="926" y="666"/>
                      </a:lnTo>
                      <a:lnTo>
                        <a:pt x="932" y="662"/>
                      </a:lnTo>
                      <a:lnTo>
                        <a:pt x="932" y="662"/>
                      </a:lnTo>
                      <a:lnTo>
                        <a:pt x="942" y="654"/>
                      </a:lnTo>
                      <a:lnTo>
                        <a:pt x="946" y="648"/>
                      </a:lnTo>
                      <a:lnTo>
                        <a:pt x="950" y="642"/>
                      </a:lnTo>
                      <a:lnTo>
                        <a:pt x="950" y="642"/>
                      </a:lnTo>
                      <a:lnTo>
                        <a:pt x="952" y="634"/>
                      </a:lnTo>
                      <a:lnTo>
                        <a:pt x="952" y="628"/>
                      </a:lnTo>
                      <a:lnTo>
                        <a:pt x="948" y="614"/>
                      </a:lnTo>
                      <a:lnTo>
                        <a:pt x="948" y="614"/>
                      </a:lnTo>
                      <a:lnTo>
                        <a:pt x="946" y="608"/>
                      </a:lnTo>
                      <a:lnTo>
                        <a:pt x="942" y="602"/>
                      </a:lnTo>
                      <a:lnTo>
                        <a:pt x="936" y="598"/>
                      </a:lnTo>
                      <a:lnTo>
                        <a:pt x="930" y="594"/>
                      </a:lnTo>
                      <a:lnTo>
                        <a:pt x="930" y="594"/>
                      </a:lnTo>
                      <a:lnTo>
                        <a:pt x="830" y="550"/>
                      </a:lnTo>
                      <a:lnTo>
                        <a:pt x="830" y="550"/>
                      </a:lnTo>
                      <a:lnTo>
                        <a:pt x="832" y="528"/>
                      </a:lnTo>
                      <a:lnTo>
                        <a:pt x="834" y="506"/>
                      </a:lnTo>
                      <a:lnTo>
                        <a:pt x="834" y="484"/>
                      </a:lnTo>
                      <a:lnTo>
                        <a:pt x="834" y="462"/>
                      </a:lnTo>
                      <a:lnTo>
                        <a:pt x="834" y="462"/>
                      </a:lnTo>
                      <a:lnTo>
                        <a:pt x="940" y="430"/>
                      </a:lnTo>
                      <a:lnTo>
                        <a:pt x="940" y="430"/>
                      </a:lnTo>
                      <a:lnTo>
                        <a:pt x="946" y="428"/>
                      </a:lnTo>
                      <a:lnTo>
                        <a:pt x="952" y="424"/>
                      </a:lnTo>
                      <a:lnTo>
                        <a:pt x="958" y="418"/>
                      </a:lnTo>
                      <a:lnTo>
                        <a:pt x="960" y="412"/>
                      </a:lnTo>
                      <a:lnTo>
                        <a:pt x="960" y="412"/>
                      </a:lnTo>
                      <a:lnTo>
                        <a:pt x="966" y="400"/>
                      </a:lnTo>
                      <a:lnTo>
                        <a:pt x="966" y="394"/>
                      </a:lnTo>
                      <a:lnTo>
                        <a:pt x="966" y="386"/>
                      </a:lnTo>
                      <a:lnTo>
                        <a:pt x="966" y="386"/>
                      </a:lnTo>
                      <a:lnTo>
                        <a:pt x="964" y="380"/>
                      </a:lnTo>
                      <a:lnTo>
                        <a:pt x="960" y="374"/>
                      </a:lnTo>
                      <a:lnTo>
                        <a:pt x="950" y="3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6" name="Freeform 144"/>
                <p:cNvSpPr>
                  <a:spLocks/>
                </p:cNvSpPr>
                <p:nvPr/>
              </p:nvSpPr>
              <p:spPr bwMode="auto">
                <a:xfrm>
                  <a:off x="9621" y="3362"/>
                  <a:ext cx="514" cy="530"/>
                </a:xfrm>
                <a:custGeom>
                  <a:avLst/>
                  <a:gdLst>
                    <a:gd name="T0" fmla="*/ 310 w 514"/>
                    <a:gd name="T1" fmla="*/ 526 h 530"/>
                    <a:gd name="T2" fmla="*/ 258 w 514"/>
                    <a:gd name="T3" fmla="*/ 530 h 530"/>
                    <a:gd name="T4" fmla="*/ 208 w 514"/>
                    <a:gd name="T5" fmla="*/ 524 h 530"/>
                    <a:gd name="T6" fmla="*/ 160 w 514"/>
                    <a:gd name="T7" fmla="*/ 510 h 530"/>
                    <a:gd name="T8" fmla="*/ 116 w 514"/>
                    <a:gd name="T9" fmla="*/ 486 h 530"/>
                    <a:gd name="T10" fmla="*/ 78 w 514"/>
                    <a:gd name="T11" fmla="*/ 452 h 530"/>
                    <a:gd name="T12" fmla="*/ 46 w 514"/>
                    <a:gd name="T13" fmla="*/ 414 h 530"/>
                    <a:gd name="T14" fmla="*/ 22 w 514"/>
                    <a:gd name="T15" fmla="*/ 368 h 530"/>
                    <a:gd name="T16" fmla="*/ 6 w 514"/>
                    <a:gd name="T17" fmla="*/ 316 h 530"/>
                    <a:gd name="T18" fmla="*/ 2 w 514"/>
                    <a:gd name="T19" fmla="*/ 290 h 530"/>
                    <a:gd name="T20" fmla="*/ 2 w 514"/>
                    <a:gd name="T21" fmla="*/ 236 h 530"/>
                    <a:gd name="T22" fmla="*/ 10 w 514"/>
                    <a:gd name="T23" fmla="*/ 186 h 530"/>
                    <a:gd name="T24" fmla="*/ 30 w 514"/>
                    <a:gd name="T25" fmla="*/ 138 h 530"/>
                    <a:gd name="T26" fmla="*/ 56 w 514"/>
                    <a:gd name="T27" fmla="*/ 96 h 530"/>
                    <a:gd name="T28" fmla="*/ 90 w 514"/>
                    <a:gd name="T29" fmla="*/ 60 h 530"/>
                    <a:gd name="T30" fmla="*/ 132 w 514"/>
                    <a:gd name="T31" fmla="*/ 32 h 530"/>
                    <a:gd name="T32" fmla="*/ 178 w 514"/>
                    <a:gd name="T33" fmla="*/ 12 h 530"/>
                    <a:gd name="T34" fmla="*/ 204 w 514"/>
                    <a:gd name="T35" fmla="*/ 4 h 530"/>
                    <a:gd name="T36" fmla="*/ 256 w 514"/>
                    <a:gd name="T37" fmla="*/ 0 h 530"/>
                    <a:gd name="T38" fmla="*/ 306 w 514"/>
                    <a:gd name="T39" fmla="*/ 6 h 530"/>
                    <a:gd name="T40" fmla="*/ 354 w 514"/>
                    <a:gd name="T41" fmla="*/ 20 h 530"/>
                    <a:gd name="T42" fmla="*/ 396 w 514"/>
                    <a:gd name="T43" fmla="*/ 44 h 530"/>
                    <a:gd name="T44" fmla="*/ 436 w 514"/>
                    <a:gd name="T45" fmla="*/ 76 h 530"/>
                    <a:gd name="T46" fmla="*/ 468 w 514"/>
                    <a:gd name="T47" fmla="*/ 116 h 530"/>
                    <a:gd name="T48" fmla="*/ 492 w 514"/>
                    <a:gd name="T49" fmla="*/ 162 h 530"/>
                    <a:gd name="T50" fmla="*/ 508 w 514"/>
                    <a:gd name="T51" fmla="*/ 214 h 530"/>
                    <a:gd name="T52" fmla="*/ 512 w 514"/>
                    <a:gd name="T53" fmla="*/ 240 h 530"/>
                    <a:gd name="T54" fmla="*/ 512 w 514"/>
                    <a:gd name="T55" fmla="*/ 294 h 530"/>
                    <a:gd name="T56" fmla="*/ 502 w 514"/>
                    <a:gd name="T57" fmla="*/ 344 h 530"/>
                    <a:gd name="T58" fmla="*/ 484 w 514"/>
                    <a:gd name="T59" fmla="*/ 390 h 530"/>
                    <a:gd name="T60" fmla="*/ 458 w 514"/>
                    <a:gd name="T61" fmla="*/ 434 h 530"/>
                    <a:gd name="T62" fmla="*/ 422 w 514"/>
                    <a:gd name="T63" fmla="*/ 470 h 530"/>
                    <a:gd name="T64" fmla="*/ 382 w 514"/>
                    <a:gd name="T65" fmla="*/ 498 h 530"/>
                    <a:gd name="T66" fmla="*/ 334 w 514"/>
                    <a:gd name="T67" fmla="*/ 51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4" h="530">
                      <a:moveTo>
                        <a:pt x="310" y="526"/>
                      </a:moveTo>
                      <a:lnTo>
                        <a:pt x="310" y="526"/>
                      </a:lnTo>
                      <a:lnTo>
                        <a:pt x="284" y="530"/>
                      </a:lnTo>
                      <a:lnTo>
                        <a:pt x="258" y="530"/>
                      </a:lnTo>
                      <a:lnTo>
                        <a:pt x="232" y="528"/>
                      </a:lnTo>
                      <a:lnTo>
                        <a:pt x="208" y="524"/>
                      </a:lnTo>
                      <a:lnTo>
                        <a:pt x="184" y="518"/>
                      </a:lnTo>
                      <a:lnTo>
                        <a:pt x="160" y="510"/>
                      </a:lnTo>
                      <a:lnTo>
                        <a:pt x="138" y="498"/>
                      </a:lnTo>
                      <a:lnTo>
                        <a:pt x="116" y="486"/>
                      </a:lnTo>
                      <a:lnTo>
                        <a:pt x="96" y="470"/>
                      </a:lnTo>
                      <a:lnTo>
                        <a:pt x="78" y="452"/>
                      </a:lnTo>
                      <a:lnTo>
                        <a:pt x="62" y="434"/>
                      </a:lnTo>
                      <a:lnTo>
                        <a:pt x="46" y="414"/>
                      </a:lnTo>
                      <a:lnTo>
                        <a:pt x="32" y="392"/>
                      </a:lnTo>
                      <a:lnTo>
                        <a:pt x="22" y="368"/>
                      </a:lnTo>
                      <a:lnTo>
                        <a:pt x="12" y="342"/>
                      </a:lnTo>
                      <a:lnTo>
                        <a:pt x="6" y="316"/>
                      </a:lnTo>
                      <a:lnTo>
                        <a:pt x="6" y="316"/>
                      </a:lnTo>
                      <a:lnTo>
                        <a:pt x="2" y="290"/>
                      </a:lnTo>
                      <a:lnTo>
                        <a:pt x="0" y="262"/>
                      </a:lnTo>
                      <a:lnTo>
                        <a:pt x="2" y="236"/>
                      </a:lnTo>
                      <a:lnTo>
                        <a:pt x="4" y="210"/>
                      </a:lnTo>
                      <a:lnTo>
                        <a:pt x="10" y="186"/>
                      </a:lnTo>
                      <a:lnTo>
                        <a:pt x="18" y="162"/>
                      </a:lnTo>
                      <a:lnTo>
                        <a:pt x="30" y="138"/>
                      </a:lnTo>
                      <a:lnTo>
                        <a:pt x="42" y="116"/>
                      </a:lnTo>
                      <a:lnTo>
                        <a:pt x="56" y="96"/>
                      </a:lnTo>
                      <a:lnTo>
                        <a:pt x="72" y="78"/>
                      </a:lnTo>
                      <a:lnTo>
                        <a:pt x="90" y="60"/>
                      </a:lnTo>
                      <a:lnTo>
                        <a:pt x="110" y="44"/>
                      </a:lnTo>
                      <a:lnTo>
                        <a:pt x="132" y="32"/>
                      </a:lnTo>
                      <a:lnTo>
                        <a:pt x="154" y="20"/>
                      </a:lnTo>
                      <a:lnTo>
                        <a:pt x="178" y="12"/>
                      </a:lnTo>
                      <a:lnTo>
                        <a:pt x="204" y="4"/>
                      </a:lnTo>
                      <a:lnTo>
                        <a:pt x="204" y="4"/>
                      </a:lnTo>
                      <a:lnTo>
                        <a:pt x="230" y="0"/>
                      </a:lnTo>
                      <a:lnTo>
                        <a:pt x="256" y="0"/>
                      </a:lnTo>
                      <a:lnTo>
                        <a:pt x="280" y="0"/>
                      </a:lnTo>
                      <a:lnTo>
                        <a:pt x="306" y="6"/>
                      </a:lnTo>
                      <a:lnTo>
                        <a:pt x="330" y="12"/>
                      </a:lnTo>
                      <a:lnTo>
                        <a:pt x="354" y="20"/>
                      </a:lnTo>
                      <a:lnTo>
                        <a:pt x="376" y="32"/>
                      </a:lnTo>
                      <a:lnTo>
                        <a:pt x="396" y="44"/>
                      </a:lnTo>
                      <a:lnTo>
                        <a:pt x="416" y="60"/>
                      </a:lnTo>
                      <a:lnTo>
                        <a:pt x="436" y="76"/>
                      </a:lnTo>
                      <a:lnTo>
                        <a:pt x="452" y="96"/>
                      </a:lnTo>
                      <a:lnTo>
                        <a:pt x="468" y="116"/>
                      </a:lnTo>
                      <a:lnTo>
                        <a:pt x="480" y="138"/>
                      </a:lnTo>
                      <a:lnTo>
                        <a:pt x="492" y="162"/>
                      </a:lnTo>
                      <a:lnTo>
                        <a:pt x="502" y="188"/>
                      </a:lnTo>
                      <a:lnTo>
                        <a:pt x="508" y="214"/>
                      </a:lnTo>
                      <a:lnTo>
                        <a:pt x="508" y="214"/>
                      </a:lnTo>
                      <a:lnTo>
                        <a:pt x="512" y="240"/>
                      </a:lnTo>
                      <a:lnTo>
                        <a:pt x="514" y="268"/>
                      </a:lnTo>
                      <a:lnTo>
                        <a:pt x="512" y="294"/>
                      </a:lnTo>
                      <a:lnTo>
                        <a:pt x="508" y="318"/>
                      </a:lnTo>
                      <a:lnTo>
                        <a:pt x="502" y="344"/>
                      </a:lnTo>
                      <a:lnTo>
                        <a:pt x="494" y="368"/>
                      </a:lnTo>
                      <a:lnTo>
                        <a:pt x="484" y="390"/>
                      </a:lnTo>
                      <a:lnTo>
                        <a:pt x="472" y="412"/>
                      </a:lnTo>
                      <a:lnTo>
                        <a:pt x="458" y="434"/>
                      </a:lnTo>
                      <a:lnTo>
                        <a:pt x="440" y="452"/>
                      </a:lnTo>
                      <a:lnTo>
                        <a:pt x="422" y="470"/>
                      </a:lnTo>
                      <a:lnTo>
                        <a:pt x="404" y="484"/>
                      </a:lnTo>
                      <a:lnTo>
                        <a:pt x="382" y="498"/>
                      </a:lnTo>
                      <a:lnTo>
                        <a:pt x="360" y="510"/>
                      </a:lnTo>
                      <a:lnTo>
                        <a:pt x="334" y="518"/>
                      </a:lnTo>
                      <a:lnTo>
                        <a:pt x="310" y="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7" name="Freeform 145"/>
                <p:cNvSpPr>
                  <a:spLocks noEditPoints="1"/>
                </p:cNvSpPr>
                <p:nvPr/>
              </p:nvSpPr>
              <p:spPr bwMode="auto">
                <a:xfrm>
                  <a:off x="9703" y="3452"/>
                  <a:ext cx="350" cy="350"/>
                </a:xfrm>
                <a:custGeom>
                  <a:avLst/>
                  <a:gdLst>
                    <a:gd name="T0" fmla="*/ 140 w 350"/>
                    <a:gd name="T1" fmla="*/ 2 h 350"/>
                    <a:gd name="T2" fmla="*/ 106 w 350"/>
                    <a:gd name="T3" fmla="*/ 14 h 350"/>
                    <a:gd name="T4" fmla="*/ 76 w 350"/>
                    <a:gd name="T5" fmla="*/ 30 h 350"/>
                    <a:gd name="T6" fmla="*/ 50 w 350"/>
                    <a:gd name="T7" fmla="*/ 52 h 350"/>
                    <a:gd name="T8" fmla="*/ 28 w 350"/>
                    <a:gd name="T9" fmla="*/ 78 h 350"/>
                    <a:gd name="T10" fmla="*/ 12 w 350"/>
                    <a:gd name="T11" fmla="*/ 108 h 350"/>
                    <a:gd name="T12" fmla="*/ 2 w 350"/>
                    <a:gd name="T13" fmla="*/ 140 h 350"/>
                    <a:gd name="T14" fmla="*/ 0 w 350"/>
                    <a:gd name="T15" fmla="*/ 174 h 350"/>
                    <a:gd name="T16" fmla="*/ 2 w 350"/>
                    <a:gd name="T17" fmla="*/ 210 h 350"/>
                    <a:gd name="T18" fmla="*/ 8 w 350"/>
                    <a:gd name="T19" fmla="*/ 228 h 350"/>
                    <a:gd name="T20" fmla="*/ 20 w 350"/>
                    <a:gd name="T21" fmla="*/ 260 h 350"/>
                    <a:gd name="T22" fmla="*/ 40 w 350"/>
                    <a:gd name="T23" fmla="*/ 288 h 350"/>
                    <a:gd name="T24" fmla="*/ 64 w 350"/>
                    <a:gd name="T25" fmla="*/ 312 h 350"/>
                    <a:gd name="T26" fmla="*/ 92 w 350"/>
                    <a:gd name="T27" fmla="*/ 330 h 350"/>
                    <a:gd name="T28" fmla="*/ 124 w 350"/>
                    <a:gd name="T29" fmla="*/ 342 h 350"/>
                    <a:gd name="T30" fmla="*/ 156 w 350"/>
                    <a:gd name="T31" fmla="*/ 350 h 350"/>
                    <a:gd name="T32" fmla="*/ 192 w 350"/>
                    <a:gd name="T33" fmla="*/ 350 h 350"/>
                    <a:gd name="T34" fmla="*/ 210 w 350"/>
                    <a:gd name="T35" fmla="*/ 346 h 350"/>
                    <a:gd name="T36" fmla="*/ 244 w 350"/>
                    <a:gd name="T37" fmla="*/ 336 h 350"/>
                    <a:gd name="T38" fmla="*/ 274 w 350"/>
                    <a:gd name="T39" fmla="*/ 320 h 350"/>
                    <a:gd name="T40" fmla="*/ 300 w 350"/>
                    <a:gd name="T41" fmla="*/ 298 h 350"/>
                    <a:gd name="T42" fmla="*/ 320 w 350"/>
                    <a:gd name="T43" fmla="*/ 272 h 350"/>
                    <a:gd name="T44" fmla="*/ 336 w 350"/>
                    <a:gd name="T45" fmla="*/ 242 h 350"/>
                    <a:gd name="T46" fmla="*/ 346 w 350"/>
                    <a:gd name="T47" fmla="*/ 210 h 350"/>
                    <a:gd name="T48" fmla="*/ 350 w 350"/>
                    <a:gd name="T49" fmla="*/ 176 h 350"/>
                    <a:gd name="T50" fmla="*/ 346 w 350"/>
                    <a:gd name="T51" fmla="*/ 140 h 350"/>
                    <a:gd name="T52" fmla="*/ 342 w 350"/>
                    <a:gd name="T53" fmla="*/ 122 h 350"/>
                    <a:gd name="T54" fmla="*/ 328 w 350"/>
                    <a:gd name="T55" fmla="*/ 90 h 350"/>
                    <a:gd name="T56" fmla="*/ 310 w 350"/>
                    <a:gd name="T57" fmla="*/ 62 h 350"/>
                    <a:gd name="T58" fmla="*/ 284 w 350"/>
                    <a:gd name="T59" fmla="*/ 38 h 350"/>
                    <a:gd name="T60" fmla="*/ 256 w 350"/>
                    <a:gd name="T61" fmla="*/ 20 h 350"/>
                    <a:gd name="T62" fmla="*/ 226 w 350"/>
                    <a:gd name="T63" fmla="*/ 6 h 350"/>
                    <a:gd name="T64" fmla="*/ 192 w 350"/>
                    <a:gd name="T65" fmla="*/ 0 h 350"/>
                    <a:gd name="T66" fmla="*/ 158 w 350"/>
                    <a:gd name="T67" fmla="*/ 0 h 350"/>
                    <a:gd name="T68" fmla="*/ 192 w 350"/>
                    <a:gd name="T69" fmla="*/ 262 h 350"/>
                    <a:gd name="T70" fmla="*/ 174 w 350"/>
                    <a:gd name="T71" fmla="*/ 264 h 350"/>
                    <a:gd name="T72" fmla="*/ 140 w 350"/>
                    <a:gd name="T73" fmla="*/ 256 h 350"/>
                    <a:gd name="T74" fmla="*/ 112 w 350"/>
                    <a:gd name="T75" fmla="*/ 238 h 350"/>
                    <a:gd name="T76" fmla="*/ 94 w 350"/>
                    <a:gd name="T77" fmla="*/ 210 h 350"/>
                    <a:gd name="T78" fmla="*/ 88 w 350"/>
                    <a:gd name="T79" fmla="*/ 192 h 350"/>
                    <a:gd name="T80" fmla="*/ 88 w 350"/>
                    <a:gd name="T81" fmla="*/ 158 h 350"/>
                    <a:gd name="T82" fmla="*/ 102 w 350"/>
                    <a:gd name="T83" fmla="*/ 126 h 350"/>
                    <a:gd name="T84" fmla="*/ 124 w 350"/>
                    <a:gd name="T85" fmla="*/ 102 h 350"/>
                    <a:gd name="T86" fmla="*/ 158 w 350"/>
                    <a:gd name="T87" fmla="*/ 88 h 350"/>
                    <a:gd name="T88" fmla="*/ 174 w 350"/>
                    <a:gd name="T89" fmla="*/ 86 h 350"/>
                    <a:gd name="T90" fmla="*/ 208 w 350"/>
                    <a:gd name="T91" fmla="*/ 94 h 350"/>
                    <a:gd name="T92" fmla="*/ 236 w 350"/>
                    <a:gd name="T93" fmla="*/ 112 h 350"/>
                    <a:gd name="T94" fmla="*/ 256 w 350"/>
                    <a:gd name="T95" fmla="*/ 140 h 350"/>
                    <a:gd name="T96" fmla="*/ 262 w 350"/>
                    <a:gd name="T97" fmla="*/ 158 h 350"/>
                    <a:gd name="T98" fmla="*/ 262 w 350"/>
                    <a:gd name="T99" fmla="*/ 192 h 350"/>
                    <a:gd name="T100" fmla="*/ 248 w 350"/>
                    <a:gd name="T101" fmla="*/ 224 h 350"/>
                    <a:gd name="T102" fmla="*/ 224 w 350"/>
                    <a:gd name="T103" fmla="*/ 248 h 350"/>
                    <a:gd name="T104" fmla="*/ 192 w 350"/>
                    <a:gd name="T105" fmla="*/ 26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0" h="350">
                      <a:moveTo>
                        <a:pt x="140" y="2"/>
                      </a:moveTo>
                      <a:lnTo>
                        <a:pt x="140" y="2"/>
                      </a:lnTo>
                      <a:lnTo>
                        <a:pt x="122" y="8"/>
                      </a:lnTo>
                      <a:lnTo>
                        <a:pt x="106" y="14"/>
                      </a:lnTo>
                      <a:lnTo>
                        <a:pt x="90" y="20"/>
                      </a:lnTo>
                      <a:lnTo>
                        <a:pt x="76" y="30"/>
                      </a:lnTo>
                      <a:lnTo>
                        <a:pt x="62" y="40"/>
                      </a:lnTo>
                      <a:lnTo>
                        <a:pt x="50" y="52"/>
                      </a:lnTo>
                      <a:lnTo>
                        <a:pt x="38" y="64"/>
                      </a:lnTo>
                      <a:lnTo>
                        <a:pt x="28" y="78"/>
                      </a:lnTo>
                      <a:lnTo>
                        <a:pt x="20" y="92"/>
                      </a:lnTo>
                      <a:lnTo>
                        <a:pt x="12" y="108"/>
                      </a:lnTo>
                      <a:lnTo>
                        <a:pt x="6" y="124"/>
                      </a:lnTo>
                      <a:lnTo>
                        <a:pt x="2" y="140"/>
                      </a:lnTo>
                      <a:lnTo>
                        <a:pt x="0" y="158"/>
                      </a:lnTo>
                      <a:lnTo>
                        <a:pt x="0" y="174"/>
                      </a:lnTo>
                      <a:lnTo>
                        <a:pt x="0" y="192"/>
                      </a:lnTo>
                      <a:lnTo>
                        <a:pt x="2" y="210"/>
                      </a:lnTo>
                      <a:lnTo>
                        <a:pt x="2" y="210"/>
                      </a:lnTo>
                      <a:lnTo>
                        <a:pt x="8" y="228"/>
                      </a:lnTo>
                      <a:lnTo>
                        <a:pt x="14" y="244"/>
                      </a:lnTo>
                      <a:lnTo>
                        <a:pt x="20" y="260"/>
                      </a:lnTo>
                      <a:lnTo>
                        <a:pt x="30" y="274"/>
                      </a:lnTo>
                      <a:lnTo>
                        <a:pt x="40" y="288"/>
                      </a:lnTo>
                      <a:lnTo>
                        <a:pt x="52" y="300"/>
                      </a:lnTo>
                      <a:lnTo>
                        <a:pt x="64" y="312"/>
                      </a:lnTo>
                      <a:lnTo>
                        <a:pt x="78" y="322"/>
                      </a:lnTo>
                      <a:lnTo>
                        <a:pt x="92" y="330"/>
                      </a:lnTo>
                      <a:lnTo>
                        <a:pt x="108" y="338"/>
                      </a:lnTo>
                      <a:lnTo>
                        <a:pt x="124" y="342"/>
                      </a:lnTo>
                      <a:lnTo>
                        <a:pt x="140" y="348"/>
                      </a:lnTo>
                      <a:lnTo>
                        <a:pt x="156" y="350"/>
                      </a:lnTo>
                      <a:lnTo>
                        <a:pt x="174" y="350"/>
                      </a:lnTo>
                      <a:lnTo>
                        <a:pt x="192" y="350"/>
                      </a:lnTo>
                      <a:lnTo>
                        <a:pt x="210" y="346"/>
                      </a:lnTo>
                      <a:lnTo>
                        <a:pt x="210" y="346"/>
                      </a:lnTo>
                      <a:lnTo>
                        <a:pt x="228" y="342"/>
                      </a:lnTo>
                      <a:lnTo>
                        <a:pt x="244" y="336"/>
                      </a:lnTo>
                      <a:lnTo>
                        <a:pt x="260" y="328"/>
                      </a:lnTo>
                      <a:lnTo>
                        <a:pt x="274" y="320"/>
                      </a:lnTo>
                      <a:lnTo>
                        <a:pt x="288" y="310"/>
                      </a:lnTo>
                      <a:lnTo>
                        <a:pt x="300" y="298"/>
                      </a:lnTo>
                      <a:lnTo>
                        <a:pt x="310" y="286"/>
                      </a:lnTo>
                      <a:lnTo>
                        <a:pt x="320" y="272"/>
                      </a:lnTo>
                      <a:lnTo>
                        <a:pt x="330" y="258"/>
                      </a:lnTo>
                      <a:lnTo>
                        <a:pt x="336" y="242"/>
                      </a:lnTo>
                      <a:lnTo>
                        <a:pt x="342" y="226"/>
                      </a:lnTo>
                      <a:lnTo>
                        <a:pt x="346" y="210"/>
                      </a:lnTo>
                      <a:lnTo>
                        <a:pt x="350" y="192"/>
                      </a:lnTo>
                      <a:lnTo>
                        <a:pt x="350" y="176"/>
                      </a:lnTo>
                      <a:lnTo>
                        <a:pt x="350" y="158"/>
                      </a:lnTo>
                      <a:lnTo>
                        <a:pt x="346" y="140"/>
                      </a:lnTo>
                      <a:lnTo>
                        <a:pt x="346" y="140"/>
                      </a:lnTo>
                      <a:lnTo>
                        <a:pt x="342" y="122"/>
                      </a:lnTo>
                      <a:lnTo>
                        <a:pt x="336" y="106"/>
                      </a:lnTo>
                      <a:lnTo>
                        <a:pt x="328" y="90"/>
                      </a:lnTo>
                      <a:lnTo>
                        <a:pt x="320" y="76"/>
                      </a:lnTo>
                      <a:lnTo>
                        <a:pt x="310" y="62"/>
                      </a:lnTo>
                      <a:lnTo>
                        <a:pt x="298" y="50"/>
                      </a:lnTo>
                      <a:lnTo>
                        <a:pt x="284" y="38"/>
                      </a:lnTo>
                      <a:lnTo>
                        <a:pt x="272" y="28"/>
                      </a:lnTo>
                      <a:lnTo>
                        <a:pt x="256" y="20"/>
                      </a:lnTo>
                      <a:lnTo>
                        <a:pt x="242" y="12"/>
                      </a:lnTo>
                      <a:lnTo>
                        <a:pt x="226" y="6"/>
                      </a:lnTo>
                      <a:lnTo>
                        <a:pt x="210" y="2"/>
                      </a:lnTo>
                      <a:lnTo>
                        <a:pt x="192" y="0"/>
                      </a:lnTo>
                      <a:lnTo>
                        <a:pt x="174" y="0"/>
                      </a:lnTo>
                      <a:lnTo>
                        <a:pt x="158" y="0"/>
                      </a:lnTo>
                      <a:lnTo>
                        <a:pt x="140" y="2"/>
                      </a:lnTo>
                      <a:close/>
                      <a:moveTo>
                        <a:pt x="192" y="262"/>
                      </a:moveTo>
                      <a:lnTo>
                        <a:pt x="192" y="262"/>
                      </a:lnTo>
                      <a:lnTo>
                        <a:pt x="174" y="264"/>
                      </a:lnTo>
                      <a:lnTo>
                        <a:pt x="158" y="262"/>
                      </a:lnTo>
                      <a:lnTo>
                        <a:pt x="140" y="256"/>
                      </a:lnTo>
                      <a:lnTo>
                        <a:pt x="126" y="248"/>
                      </a:lnTo>
                      <a:lnTo>
                        <a:pt x="112" y="238"/>
                      </a:lnTo>
                      <a:lnTo>
                        <a:pt x="102" y="224"/>
                      </a:lnTo>
                      <a:lnTo>
                        <a:pt x="94" y="210"/>
                      </a:lnTo>
                      <a:lnTo>
                        <a:pt x="88" y="192"/>
                      </a:lnTo>
                      <a:lnTo>
                        <a:pt x="88" y="192"/>
                      </a:lnTo>
                      <a:lnTo>
                        <a:pt x="86" y="174"/>
                      </a:lnTo>
                      <a:lnTo>
                        <a:pt x="88" y="158"/>
                      </a:lnTo>
                      <a:lnTo>
                        <a:pt x="94" y="140"/>
                      </a:lnTo>
                      <a:lnTo>
                        <a:pt x="102" y="126"/>
                      </a:lnTo>
                      <a:lnTo>
                        <a:pt x="112" y="112"/>
                      </a:lnTo>
                      <a:lnTo>
                        <a:pt x="124" y="102"/>
                      </a:lnTo>
                      <a:lnTo>
                        <a:pt x="140" y="94"/>
                      </a:lnTo>
                      <a:lnTo>
                        <a:pt x="158" y="88"/>
                      </a:lnTo>
                      <a:lnTo>
                        <a:pt x="158" y="88"/>
                      </a:lnTo>
                      <a:lnTo>
                        <a:pt x="174" y="86"/>
                      </a:lnTo>
                      <a:lnTo>
                        <a:pt x="192" y="88"/>
                      </a:lnTo>
                      <a:lnTo>
                        <a:pt x="208" y="94"/>
                      </a:lnTo>
                      <a:lnTo>
                        <a:pt x="224" y="102"/>
                      </a:lnTo>
                      <a:lnTo>
                        <a:pt x="236" y="112"/>
                      </a:lnTo>
                      <a:lnTo>
                        <a:pt x="248" y="124"/>
                      </a:lnTo>
                      <a:lnTo>
                        <a:pt x="256" y="140"/>
                      </a:lnTo>
                      <a:lnTo>
                        <a:pt x="262" y="158"/>
                      </a:lnTo>
                      <a:lnTo>
                        <a:pt x="262" y="158"/>
                      </a:lnTo>
                      <a:lnTo>
                        <a:pt x="262" y="174"/>
                      </a:lnTo>
                      <a:lnTo>
                        <a:pt x="262" y="192"/>
                      </a:lnTo>
                      <a:lnTo>
                        <a:pt x="256" y="208"/>
                      </a:lnTo>
                      <a:lnTo>
                        <a:pt x="248" y="224"/>
                      </a:lnTo>
                      <a:lnTo>
                        <a:pt x="238" y="236"/>
                      </a:lnTo>
                      <a:lnTo>
                        <a:pt x="224" y="248"/>
                      </a:lnTo>
                      <a:lnTo>
                        <a:pt x="210" y="256"/>
                      </a:lnTo>
                      <a:lnTo>
                        <a:pt x="192" y="262"/>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8" name="Freeform 146"/>
                <p:cNvSpPr>
                  <a:spLocks/>
                </p:cNvSpPr>
                <p:nvPr/>
              </p:nvSpPr>
              <p:spPr bwMode="auto">
                <a:xfrm>
                  <a:off x="9703" y="3452"/>
                  <a:ext cx="350" cy="350"/>
                </a:xfrm>
                <a:custGeom>
                  <a:avLst/>
                  <a:gdLst>
                    <a:gd name="T0" fmla="*/ 140 w 350"/>
                    <a:gd name="T1" fmla="*/ 2 h 350"/>
                    <a:gd name="T2" fmla="*/ 106 w 350"/>
                    <a:gd name="T3" fmla="*/ 14 h 350"/>
                    <a:gd name="T4" fmla="*/ 76 w 350"/>
                    <a:gd name="T5" fmla="*/ 30 h 350"/>
                    <a:gd name="T6" fmla="*/ 50 w 350"/>
                    <a:gd name="T7" fmla="*/ 52 h 350"/>
                    <a:gd name="T8" fmla="*/ 28 w 350"/>
                    <a:gd name="T9" fmla="*/ 78 h 350"/>
                    <a:gd name="T10" fmla="*/ 12 w 350"/>
                    <a:gd name="T11" fmla="*/ 108 h 350"/>
                    <a:gd name="T12" fmla="*/ 2 w 350"/>
                    <a:gd name="T13" fmla="*/ 140 h 350"/>
                    <a:gd name="T14" fmla="*/ 0 w 350"/>
                    <a:gd name="T15" fmla="*/ 174 h 350"/>
                    <a:gd name="T16" fmla="*/ 2 w 350"/>
                    <a:gd name="T17" fmla="*/ 210 h 350"/>
                    <a:gd name="T18" fmla="*/ 8 w 350"/>
                    <a:gd name="T19" fmla="*/ 228 h 350"/>
                    <a:gd name="T20" fmla="*/ 20 w 350"/>
                    <a:gd name="T21" fmla="*/ 260 h 350"/>
                    <a:gd name="T22" fmla="*/ 40 w 350"/>
                    <a:gd name="T23" fmla="*/ 288 h 350"/>
                    <a:gd name="T24" fmla="*/ 64 w 350"/>
                    <a:gd name="T25" fmla="*/ 312 h 350"/>
                    <a:gd name="T26" fmla="*/ 92 w 350"/>
                    <a:gd name="T27" fmla="*/ 330 h 350"/>
                    <a:gd name="T28" fmla="*/ 124 w 350"/>
                    <a:gd name="T29" fmla="*/ 342 h 350"/>
                    <a:gd name="T30" fmla="*/ 156 w 350"/>
                    <a:gd name="T31" fmla="*/ 350 h 350"/>
                    <a:gd name="T32" fmla="*/ 192 w 350"/>
                    <a:gd name="T33" fmla="*/ 350 h 350"/>
                    <a:gd name="T34" fmla="*/ 210 w 350"/>
                    <a:gd name="T35" fmla="*/ 346 h 350"/>
                    <a:gd name="T36" fmla="*/ 244 w 350"/>
                    <a:gd name="T37" fmla="*/ 336 h 350"/>
                    <a:gd name="T38" fmla="*/ 274 w 350"/>
                    <a:gd name="T39" fmla="*/ 320 h 350"/>
                    <a:gd name="T40" fmla="*/ 300 w 350"/>
                    <a:gd name="T41" fmla="*/ 298 h 350"/>
                    <a:gd name="T42" fmla="*/ 320 w 350"/>
                    <a:gd name="T43" fmla="*/ 272 h 350"/>
                    <a:gd name="T44" fmla="*/ 336 w 350"/>
                    <a:gd name="T45" fmla="*/ 242 h 350"/>
                    <a:gd name="T46" fmla="*/ 346 w 350"/>
                    <a:gd name="T47" fmla="*/ 210 h 350"/>
                    <a:gd name="T48" fmla="*/ 350 w 350"/>
                    <a:gd name="T49" fmla="*/ 176 h 350"/>
                    <a:gd name="T50" fmla="*/ 346 w 350"/>
                    <a:gd name="T51" fmla="*/ 140 h 350"/>
                    <a:gd name="T52" fmla="*/ 342 w 350"/>
                    <a:gd name="T53" fmla="*/ 122 h 350"/>
                    <a:gd name="T54" fmla="*/ 328 w 350"/>
                    <a:gd name="T55" fmla="*/ 90 h 350"/>
                    <a:gd name="T56" fmla="*/ 310 w 350"/>
                    <a:gd name="T57" fmla="*/ 62 h 350"/>
                    <a:gd name="T58" fmla="*/ 284 w 350"/>
                    <a:gd name="T59" fmla="*/ 38 h 350"/>
                    <a:gd name="T60" fmla="*/ 256 w 350"/>
                    <a:gd name="T61" fmla="*/ 20 h 350"/>
                    <a:gd name="T62" fmla="*/ 226 w 350"/>
                    <a:gd name="T63" fmla="*/ 6 h 350"/>
                    <a:gd name="T64" fmla="*/ 192 w 350"/>
                    <a:gd name="T65" fmla="*/ 0 h 350"/>
                    <a:gd name="T66" fmla="*/ 158 w 350"/>
                    <a:gd name="T6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0" h="350">
                      <a:moveTo>
                        <a:pt x="140" y="2"/>
                      </a:moveTo>
                      <a:lnTo>
                        <a:pt x="140" y="2"/>
                      </a:lnTo>
                      <a:lnTo>
                        <a:pt x="122" y="8"/>
                      </a:lnTo>
                      <a:lnTo>
                        <a:pt x="106" y="14"/>
                      </a:lnTo>
                      <a:lnTo>
                        <a:pt x="90" y="20"/>
                      </a:lnTo>
                      <a:lnTo>
                        <a:pt x="76" y="30"/>
                      </a:lnTo>
                      <a:lnTo>
                        <a:pt x="62" y="40"/>
                      </a:lnTo>
                      <a:lnTo>
                        <a:pt x="50" y="52"/>
                      </a:lnTo>
                      <a:lnTo>
                        <a:pt x="38" y="64"/>
                      </a:lnTo>
                      <a:lnTo>
                        <a:pt x="28" y="78"/>
                      </a:lnTo>
                      <a:lnTo>
                        <a:pt x="20" y="92"/>
                      </a:lnTo>
                      <a:lnTo>
                        <a:pt x="12" y="108"/>
                      </a:lnTo>
                      <a:lnTo>
                        <a:pt x="6" y="124"/>
                      </a:lnTo>
                      <a:lnTo>
                        <a:pt x="2" y="140"/>
                      </a:lnTo>
                      <a:lnTo>
                        <a:pt x="0" y="158"/>
                      </a:lnTo>
                      <a:lnTo>
                        <a:pt x="0" y="174"/>
                      </a:lnTo>
                      <a:lnTo>
                        <a:pt x="0" y="192"/>
                      </a:lnTo>
                      <a:lnTo>
                        <a:pt x="2" y="210"/>
                      </a:lnTo>
                      <a:lnTo>
                        <a:pt x="2" y="210"/>
                      </a:lnTo>
                      <a:lnTo>
                        <a:pt x="8" y="228"/>
                      </a:lnTo>
                      <a:lnTo>
                        <a:pt x="14" y="244"/>
                      </a:lnTo>
                      <a:lnTo>
                        <a:pt x="20" y="260"/>
                      </a:lnTo>
                      <a:lnTo>
                        <a:pt x="30" y="274"/>
                      </a:lnTo>
                      <a:lnTo>
                        <a:pt x="40" y="288"/>
                      </a:lnTo>
                      <a:lnTo>
                        <a:pt x="52" y="300"/>
                      </a:lnTo>
                      <a:lnTo>
                        <a:pt x="64" y="312"/>
                      </a:lnTo>
                      <a:lnTo>
                        <a:pt x="78" y="322"/>
                      </a:lnTo>
                      <a:lnTo>
                        <a:pt x="92" y="330"/>
                      </a:lnTo>
                      <a:lnTo>
                        <a:pt x="108" y="338"/>
                      </a:lnTo>
                      <a:lnTo>
                        <a:pt x="124" y="342"/>
                      </a:lnTo>
                      <a:lnTo>
                        <a:pt x="140" y="348"/>
                      </a:lnTo>
                      <a:lnTo>
                        <a:pt x="156" y="350"/>
                      </a:lnTo>
                      <a:lnTo>
                        <a:pt x="174" y="350"/>
                      </a:lnTo>
                      <a:lnTo>
                        <a:pt x="192" y="350"/>
                      </a:lnTo>
                      <a:lnTo>
                        <a:pt x="210" y="346"/>
                      </a:lnTo>
                      <a:lnTo>
                        <a:pt x="210" y="346"/>
                      </a:lnTo>
                      <a:lnTo>
                        <a:pt x="228" y="342"/>
                      </a:lnTo>
                      <a:lnTo>
                        <a:pt x="244" y="336"/>
                      </a:lnTo>
                      <a:lnTo>
                        <a:pt x="260" y="328"/>
                      </a:lnTo>
                      <a:lnTo>
                        <a:pt x="274" y="320"/>
                      </a:lnTo>
                      <a:lnTo>
                        <a:pt x="288" y="310"/>
                      </a:lnTo>
                      <a:lnTo>
                        <a:pt x="300" y="298"/>
                      </a:lnTo>
                      <a:lnTo>
                        <a:pt x="310" y="286"/>
                      </a:lnTo>
                      <a:lnTo>
                        <a:pt x="320" y="272"/>
                      </a:lnTo>
                      <a:lnTo>
                        <a:pt x="330" y="258"/>
                      </a:lnTo>
                      <a:lnTo>
                        <a:pt x="336" y="242"/>
                      </a:lnTo>
                      <a:lnTo>
                        <a:pt x="342" y="226"/>
                      </a:lnTo>
                      <a:lnTo>
                        <a:pt x="346" y="210"/>
                      </a:lnTo>
                      <a:lnTo>
                        <a:pt x="350" y="192"/>
                      </a:lnTo>
                      <a:lnTo>
                        <a:pt x="350" y="176"/>
                      </a:lnTo>
                      <a:lnTo>
                        <a:pt x="350" y="158"/>
                      </a:lnTo>
                      <a:lnTo>
                        <a:pt x="346" y="140"/>
                      </a:lnTo>
                      <a:lnTo>
                        <a:pt x="346" y="140"/>
                      </a:lnTo>
                      <a:lnTo>
                        <a:pt x="342" y="122"/>
                      </a:lnTo>
                      <a:lnTo>
                        <a:pt x="336" y="106"/>
                      </a:lnTo>
                      <a:lnTo>
                        <a:pt x="328" y="90"/>
                      </a:lnTo>
                      <a:lnTo>
                        <a:pt x="320" y="76"/>
                      </a:lnTo>
                      <a:lnTo>
                        <a:pt x="310" y="62"/>
                      </a:lnTo>
                      <a:lnTo>
                        <a:pt x="298" y="50"/>
                      </a:lnTo>
                      <a:lnTo>
                        <a:pt x="284" y="38"/>
                      </a:lnTo>
                      <a:lnTo>
                        <a:pt x="272" y="28"/>
                      </a:lnTo>
                      <a:lnTo>
                        <a:pt x="256" y="20"/>
                      </a:lnTo>
                      <a:lnTo>
                        <a:pt x="242" y="12"/>
                      </a:lnTo>
                      <a:lnTo>
                        <a:pt x="226" y="6"/>
                      </a:lnTo>
                      <a:lnTo>
                        <a:pt x="210" y="2"/>
                      </a:lnTo>
                      <a:lnTo>
                        <a:pt x="192" y="0"/>
                      </a:lnTo>
                      <a:lnTo>
                        <a:pt x="174" y="0"/>
                      </a:lnTo>
                      <a:lnTo>
                        <a:pt x="158" y="0"/>
                      </a:lnTo>
                      <a:lnTo>
                        <a:pt x="14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9" name="Freeform 147"/>
                <p:cNvSpPr>
                  <a:spLocks/>
                </p:cNvSpPr>
                <p:nvPr/>
              </p:nvSpPr>
              <p:spPr bwMode="auto">
                <a:xfrm>
                  <a:off x="9789" y="3538"/>
                  <a:ext cx="176" cy="178"/>
                </a:xfrm>
                <a:custGeom>
                  <a:avLst/>
                  <a:gdLst>
                    <a:gd name="T0" fmla="*/ 106 w 176"/>
                    <a:gd name="T1" fmla="*/ 176 h 178"/>
                    <a:gd name="T2" fmla="*/ 106 w 176"/>
                    <a:gd name="T3" fmla="*/ 176 h 178"/>
                    <a:gd name="T4" fmla="*/ 88 w 176"/>
                    <a:gd name="T5" fmla="*/ 178 h 178"/>
                    <a:gd name="T6" fmla="*/ 72 w 176"/>
                    <a:gd name="T7" fmla="*/ 176 h 178"/>
                    <a:gd name="T8" fmla="*/ 54 w 176"/>
                    <a:gd name="T9" fmla="*/ 170 h 178"/>
                    <a:gd name="T10" fmla="*/ 40 w 176"/>
                    <a:gd name="T11" fmla="*/ 162 h 178"/>
                    <a:gd name="T12" fmla="*/ 26 w 176"/>
                    <a:gd name="T13" fmla="*/ 152 h 178"/>
                    <a:gd name="T14" fmla="*/ 16 w 176"/>
                    <a:gd name="T15" fmla="*/ 138 h 178"/>
                    <a:gd name="T16" fmla="*/ 8 w 176"/>
                    <a:gd name="T17" fmla="*/ 124 h 178"/>
                    <a:gd name="T18" fmla="*/ 2 w 176"/>
                    <a:gd name="T19" fmla="*/ 106 h 178"/>
                    <a:gd name="T20" fmla="*/ 2 w 176"/>
                    <a:gd name="T21" fmla="*/ 106 h 178"/>
                    <a:gd name="T22" fmla="*/ 0 w 176"/>
                    <a:gd name="T23" fmla="*/ 88 h 178"/>
                    <a:gd name="T24" fmla="*/ 2 w 176"/>
                    <a:gd name="T25" fmla="*/ 72 h 178"/>
                    <a:gd name="T26" fmla="*/ 8 w 176"/>
                    <a:gd name="T27" fmla="*/ 54 h 178"/>
                    <a:gd name="T28" fmla="*/ 16 w 176"/>
                    <a:gd name="T29" fmla="*/ 40 h 178"/>
                    <a:gd name="T30" fmla="*/ 26 w 176"/>
                    <a:gd name="T31" fmla="*/ 26 h 178"/>
                    <a:gd name="T32" fmla="*/ 38 w 176"/>
                    <a:gd name="T33" fmla="*/ 16 h 178"/>
                    <a:gd name="T34" fmla="*/ 54 w 176"/>
                    <a:gd name="T35" fmla="*/ 8 h 178"/>
                    <a:gd name="T36" fmla="*/ 72 w 176"/>
                    <a:gd name="T37" fmla="*/ 2 h 178"/>
                    <a:gd name="T38" fmla="*/ 72 w 176"/>
                    <a:gd name="T39" fmla="*/ 2 h 178"/>
                    <a:gd name="T40" fmla="*/ 88 w 176"/>
                    <a:gd name="T41" fmla="*/ 0 h 178"/>
                    <a:gd name="T42" fmla="*/ 106 w 176"/>
                    <a:gd name="T43" fmla="*/ 2 h 178"/>
                    <a:gd name="T44" fmla="*/ 122 w 176"/>
                    <a:gd name="T45" fmla="*/ 8 h 178"/>
                    <a:gd name="T46" fmla="*/ 138 w 176"/>
                    <a:gd name="T47" fmla="*/ 16 h 178"/>
                    <a:gd name="T48" fmla="*/ 150 w 176"/>
                    <a:gd name="T49" fmla="*/ 26 h 178"/>
                    <a:gd name="T50" fmla="*/ 162 w 176"/>
                    <a:gd name="T51" fmla="*/ 38 h 178"/>
                    <a:gd name="T52" fmla="*/ 170 w 176"/>
                    <a:gd name="T53" fmla="*/ 54 h 178"/>
                    <a:gd name="T54" fmla="*/ 176 w 176"/>
                    <a:gd name="T55" fmla="*/ 72 h 178"/>
                    <a:gd name="T56" fmla="*/ 176 w 176"/>
                    <a:gd name="T57" fmla="*/ 72 h 178"/>
                    <a:gd name="T58" fmla="*/ 176 w 176"/>
                    <a:gd name="T59" fmla="*/ 88 h 178"/>
                    <a:gd name="T60" fmla="*/ 176 w 176"/>
                    <a:gd name="T61" fmla="*/ 106 h 178"/>
                    <a:gd name="T62" fmla="*/ 170 w 176"/>
                    <a:gd name="T63" fmla="*/ 122 h 178"/>
                    <a:gd name="T64" fmla="*/ 162 w 176"/>
                    <a:gd name="T65" fmla="*/ 138 h 178"/>
                    <a:gd name="T66" fmla="*/ 152 w 176"/>
                    <a:gd name="T67" fmla="*/ 150 h 178"/>
                    <a:gd name="T68" fmla="*/ 138 w 176"/>
                    <a:gd name="T69" fmla="*/ 162 h 178"/>
                    <a:gd name="T70" fmla="*/ 124 w 176"/>
                    <a:gd name="T71" fmla="*/ 170 h 178"/>
                    <a:gd name="T72" fmla="*/ 106 w 176"/>
                    <a:gd name="T73"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8">
                      <a:moveTo>
                        <a:pt x="106" y="176"/>
                      </a:moveTo>
                      <a:lnTo>
                        <a:pt x="106" y="176"/>
                      </a:lnTo>
                      <a:lnTo>
                        <a:pt x="88" y="178"/>
                      </a:lnTo>
                      <a:lnTo>
                        <a:pt x="72" y="176"/>
                      </a:lnTo>
                      <a:lnTo>
                        <a:pt x="54" y="170"/>
                      </a:lnTo>
                      <a:lnTo>
                        <a:pt x="40" y="162"/>
                      </a:lnTo>
                      <a:lnTo>
                        <a:pt x="26" y="152"/>
                      </a:lnTo>
                      <a:lnTo>
                        <a:pt x="16" y="138"/>
                      </a:lnTo>
                      <a:lnTo>
                        <a:pt x="8" y="124"/>
                      </a:lnTo>
                      <a:lnTo>
                        <a:pt x="2" y="106"/>
                      </a:lnTo>
                      <a:lnTo>
                        <a:pt x="2" y="106"/>
                      </a:lnTo>
                      <a:lnTo>
                        <a:pt x="0" y="88"/>
                      </a:lnTo>
                      <a:lnTo>
                        <a:pt x="2" y="72"/>
                      </a:lnTo>
                      <a:lnTo>
                        <a:pt x="8" y="54"/>
                      </a:lnTo>
                      <a:lnTo>
                        <a:pt x="16" y="40"/>
                      </a:lnTo>
                      <a:lnTo>
                        <a:pt x="26" y="26"/>
                      </a:lnTo>
                      <a:lnTo>
                        <a:pt x="38" y="16"/>
                      </a:lnTo>
                      <a:lnTo>
                        <a:pt x="54" y="8"/>
                      </a:lnTo>
                      <a:lnTo>
                        <a:pt x="72" y="2"/>
                      </a:lnTo>
                      <a:lnTo>
                        <a:pt x="72" y="2"/>
                      </a:lnTo>
                      <a:lnTo>
                        <a:pt x="88" y="0"/>
                      </a:lnTo>
                      <a:lnTo>
                        <a:pt x="106" y="2"/>
                      </a:lnTo>
                      <a:lnTo>
                        <a:pt x="122" y="8"/>
                      </a:lnTo>
                      <a:lnTo>
                        <a:pt x="138" y="16"/>
                      </a:lnTo>
                      <a:lnTo>
                        <a:pt x="150" y="26"/>
                      </a:lnTo>
                      <a:lnTo>
                        <a:pt x="162" y="38"/>
                      </a:lnTo>
                      <a:lnTo>
                        <a:pt x="170" y="54"/>
                      </a:lnTo>
                      <a:lnTo>
                        <a:pt x="176" y="72"/>
                      </a:lnTo>
                      <a:lnTo>
                        <a:pt x="176" y="72"/>
                      </a:lnTo>
                      <a:lnTo>
                        <a:pt x="176" y="88"/>
                      </a:lnTo>
                      <a:lnTo>
                        <a:pt x="176" y="106"/>
                      </a:lnTo>
                      <a:lnTo>
                        <a:pt x="170" y="122"/>
                      </a:lnTo>
                      <a:lnTo>
                        <a:pt x="162" y="138"/>
                      </a:lnTo>
                      <a:lnTo>
                        <a:pt x="152" y="150"/>
                      </a:lnTo>
                      <a:lnTo>
                        <a:pt x="138" y="162"/>
                      </a:lnTo>
                      <a:lnTo>
                        <a:pt x="124" y="170"/>
                      </a:lnTo>
                      <a:lnTo>
                        <a:pt x="106"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0" name="Freeform 148"/>
                <p:cNvSpPr>
                  <a:spLocks noEditPoints="1"/>
                </p:cNvSpPr>
                <p:nvPr/>
              </p:nvSpPr>
              <p:spPr bwMode="auto">
                <a:xfrm>
                  <a:off x="7409" y="2974"/>
                  <a:ext cx="242" cy="244"/>
                </a:xfrm>
                <a:custGeom>
                  <a:avLst/>
                  <a:gdLst>
                    <a:gd name="T0" fmla="*/ 212 w 242"/>
                    <a:gd name="T1" fmla="*/ 128 h 244"/>
                    <a:gd name="T2" fmla="*/ 216 w 242"/>
                    <a:gd name="T3" fmla="*/ 114 h 244"/>
                    <a:gd name="T4" fmla="*/ 242 w 242"/>
                    <a:gd name="T5" fmla="*/ 100 h 244"/>
                    <a:gd name="T6" fmla="*/ 214 w 242"/>
                    <a:gd name="T7" fmla="*/ 96 h 244"/>
                    <a:gd name="T8" fmla="*/ 216 w 242"/>
                    <a:gd name="T9" fmla="*/ 76 h 244"/>
                    <a:gd name="T10" fmla="*/ 224 w 242"/>
                    <a:gd name="T11" fmla="*/ 58 h 244"/>
                    <a:gd name="T12" fmla="*/ 196 w 242"/>
                    <a:gd name="T13" fmla="*/ 68 h 244"/>
                    <a:gd name="T14" fmla="*/ 194 w 242"/>
                    <a:gd name="T15" fmla="*/ 46 h 244"/>
                    <a:gd name="T16" fmla="*/ 190 w 242"/>
                    <a:gd name="T17" fmla="*/ 28 h 244"/>
                    <a:gd name="T18" fmla="*/ 174 w 242"/>
                    <a:gd name="T19" fmla="*/ 46 h 244"/>
                    <a:gd name="T20" fmla="*/ 168 w 242"/>
                    <a:gd name="T21" fmla="*/ 14 h 244"/>
                    <a:gd name="T22" fmla="*/ 154 w 242"/>
                    <a:gd name="T23" fmla="*/ 10 h 244"/>
                    <a:gd name="T24" fmla="*/ 130 w 242"/>
                    <a:gd name="T25" fmla="*/ 30 h 244"/>
                    <a:gd name="T26" fmla="*/ 128 w 242"/>
                    <a:gd name="T27" fmla="*/ 6 h 244"/>
                    <a:gd name="T28" fmla="*/ 114 w 242"/>
                    <a:gd name="T29" fmla="*/ 16 h 244"/>
                    <a:gd name="T30" fmla="*/ 98 w 242"/>
                    <a:gd name="T31" fmla="*/ 32 h 244"/>
                    <a:gd name="T32" fmla="*/ 84 w 242"/>
                    <a:gd name="T33" fmla="*/ 6 h 244"/>
                    <a:gd name="T34" fmla="*/ 78 w 242"/>
                    <a:gd name="T35" fmla="*/ 26 h 244"/>
                    <a:gd name="T36" fmla="*/ 66 w 242"/>
                    <a:gd name="T37" fmla="*/ 44 h 244"/>
                    <a:gd name="T38" fmla="*/ 42 w 242"/>
                    <a:gd name="T39" fmla="*/ 28 h 244"/>
                    <a:gd name="T40" fmla="*/ 54 w 242"/>
                    <a:gd name="T41" fmla="*/ 54 h 244"/>
                    <a:gd name="T42" fmla="*/ 44 w 242"/>
                    <a:gd name="T43" fmla="*/ 66 h 244"/>
                    <a:gd name="T44" fmla="*/ 16 w 242"/>
                    <a:gd name="T45" fmla="*/ 60 h 244"/>
                    <a:gd name="T46" fmla="*/ 34 w 242"/>
                    <a:gd name="T47" fmla="*/ 82 h 244"/>
                    <a:gd name="T48" fmla="*/ 20 w 242"/>
                    <a:gd name="T49" fmla="*/ 96 h 244"/>
                    <a:gd name="T50" fmla="*/ 2 w 242"/>
                    <a:gd name="T51" fmla="*/ 106 h 244"/>
                    <a:gd name="T52" fmla="*/ 30 w 242"/>
                    <a:gd name="T53" fmla="*/ 114 h 244"/>
                    <a:gd name="T54" fmla="*/ 26 w 242"/>
                    <a:gd name="T55" fmla="*/ 130 h 244"/>
                    <a:gd name="T56" fmla="*/ 0 w 242"/>
                    <a:gd name="T57" fmla="*/ 144 h 244"/>
                    <a:gd name="T58" fmla="*/ 30 w 242"/>
                    <a:gd name="T59" fmla="*/ 148 h 244"/>
                    <a:gd name="T60" fmla="*/ 26 w 242"/>
                    <a:gd name="T61" fmla="*/ 168 h 244"/>
                    <a:gd name="T62" fmla="*/ 20 w 242"/>
                    <a:gd name="T63" fmla="*/ 186 h 244"/>
                    <a:gd name="T64" fmla="*/ 46 w 242"/>
                    <a:gd name="T65" fmla="*/ 176 h 244"/>
                    <a:gd name="T66" fmla="*/ 48 w 242"/>
                    <a:gd name="T67" fmla="*/ 198 h 244"/>
                    <a:gd name="T68" fmla="*/ 52 w 242"/>
                    <a:gd name="T69" fmla="*/ 216 h 244"/>
                    <a:gd name="T70" fmla="*/ 70 w 242"/>
                    <a:gd name="T71" fmla="*/ 198 h 244"/>
                    <a:gd name="T72" fmla="*/ 74 w 242"/>
                    <a:gd name="T73" fmla="*/ 228 h 244"/>
                    <a:gd name="T74" fmla="*/ 88 w 242"/>
                    <a:gd name="T75" fmla="*/ 234 h 244"/>
                    <a:gd name="T76" fmla="*/ 112 w 242"/>
                    <a:gd name="T77" fmla="*/ 214 h 244"/>
                    <a:gd name="T78" fmla="*/ 114 w 242"/>
                    <a:gd name="T79" fmla="*/ 238 h 244"/>
                    <a:gd name="T80" fmla="*/ 130 w 242"/>
                    <a:gd name="T81" fmla="*/ 228 h 244"/>
                    <a:gd name="T82" fmla="*/ 144 w 242"/>
                    <a:gd name="T83" fmla="*/ 212 h 244"/>
                    <a:gd name="T84" fmla="*/ 158 w 242"/>
                    <a:gd name="T85" fmla="*/ 236 h 244"/>
                    <a:gd name="T86" fmla="*/ 164 w 242"/>
                    <a:gd name="T87" fmla="*/ 218 h 244"/>
                    <a:gd name="T88" fmla="*/ 176 w 242"/>
                    <a:gd name="T89" fmla="*/ 200 h 244"/>
                    <a:gd name="T90" fmla="*/ 200 w 242"/>
                    <a:gd name="T91" fmla="*/ 216 h 244"/>
                    <a:gd name="T92" fmla="*/ 190 w 242"/>
                    <a:gd name="T93" fmla="*/ 190 h 244"/>
                    <a:gd name="T94" fmla="*/ 200 w 242"/>
                    <a:gd name="T95" fmla="*/ 178 h 244"/>
                    <a:gd name="T96" fmla="*/ 226 w 242"/>
                    <a:gd name="T97" fmla="*/ 184 h 244"/>
                    <a:gd name="T98" fmla="*/ 208 w 242"/>
                    <a:gd name="T99" fmla="*/ 162 h 244"/>
                    <a:gd name="T100" fmla="*/ 224 w 242"/>
                    <a:gd name="T101" fmla="*/ 148 h 244"/>
                    <a:gd name="T102" fmla="*/ 240 w 242"/>
                    <a:gd name="T103" fmla="*/ 138 h 244"/>
                    <a:gd name="T104" fmla="*/ 122 w 242"/>
                    <a:gd name="T105" fmla="*/ 144 h 244"/>
                    <a:gd name="T106" fmla="*/ 100 w 242"/>
                    <a:gd name="T107" fmla="*/ 112 h 244"/>
                    <a:gd name="T108" fmla="*/ 142 w 242"/>
                    <a:gd name="T109" fmla="*/ 1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44">
                      <a:moveTo>
                        <a:pt x="236" y="136"/>
                      </a:moveTo>
                      <a:lnTo>
                        <a:pt x="236" y="136"/>
                      </a:lnTo>
                      <a:lnTo>
                        <a:pt x="226" y="132"/>
                      </a:lnTo>
                      <a:lnTo>
                        <a:pt x="226" y="132"/>
                      </a:lnTo>
                      <a:lnTo>
                        <a:pt x="216" y="130"/>
                      </a:lnTo>
                      <a:lnTo>
                        <a:pt x="216" y="130"/>
                      </a:lnTo>
                      <a:lnTo>
                        <a:pt x="212" y="128"/>
                      </a:lnTo>
                      <a:lnTo>
                        <a:pt x="212" y="128"/>
                      </a:lnTo>
                      <a:lnTo>
                        <a:pt x="214" y="122"/>
                      </a:lnTo>
                      <a:lnTo>
                        <a:pt x="214" y="122"/>
                      </a:lnTo>
                      <a:lnTo>
                        <a:pt x="212" y="114"/>
                      </a:lnTo>
                      <a:lnTo>
                        <a:pt x="212" y="114"/>
                      </a:lnTo>
                      <a:lnTo>
                        <a:pt x="216" y="114"/>
                      </a:lnTo>
                      <a:lnTo>
                        <a:pt x="216" y="114"/>
                      </a:lnTo>
                      <a:lnTo>
                        <a:pt x="226" y="112"/>
                      </a:lnTo>
                      <a:lnTo>
                        <a:pt x="226" y="112"/>
                      </a:lnTo>
                      <a:lnTo>
                        <a:pt x="236" y="108"/>
                      </a:lnTo>
                      <a:lnTo>
                        <a:pt x="236" y="108"/>
                      </a:lnTo>
                      <a:lnTo>
                        <a:pt x="240" y="106"/>
                      </a:lnTo>
                      <a:lnTo>
                        <a:pt x="242" y="100"/>
                      </a:lnTo>
                      <a:lnTo>
                        <a:pt x="242" y="100"/>
                      </a:lnTo>
                      <a:lnTo>
                        <a:pt x="238" y="96"/>
                      </a:lnTo>
                      <a:lnTo>
                        <a:pt x="234" y="94"/>
                      </a:lnTo>
                      <a:lnTo>
                        <a:pt x="234" y="94"/>
                      </a:lnTo>
                      <a:lnTo>
                        <a:pt x="224" y="96"/>
                      </a:lnTo>
                      <a:lnTo>
                        <a:pt x="224" y="96"/>
                      </a:lnTo>
                      <a:lnTo>
                        <a:pt x="214" y="96"/>
                      </a:lnTo>
                      <a:lnTo>
                        <a:pt x="214" y="96"/>
                      </a:lnTo>
                      <a:lnTo>
                        <a:pt x="210" y="96"/>
                      </a:lnTo>
                      <a:lnTo>
                        <a:pt x="210" y="96"/>
                      </a:lnTo>
                      <a:lnTo>
                        <a:pt x="206" y="84"/>
                      </a:lnTo>
                      <a:lnTo>
                        <a:pt x="206" y="84"/>
                      </a:lnTo>
                      <a:lnTo>
                        <a:pt x="208" y="82"/>
                      </a:lnTo>
                      <a:lnTo>
                        <a:pt x="208" y="82"/>
                      </a:lnTo>
                      <a:lnTo>
                        <a:pt x="216" y="76"/>
                      </a:lnTo>
                      <a:lnTo>
                        <a:pt x="216" y="76"/>
                      </a:lnTo>
                      <a:lnTo>
                        <a:pt x="226" y="70"/>
                      </a:lnTo>
                      <a:lnTo>
                        <a:pt x="226" y="70"/>
                      </a:lnTo>
                      <a:lnTo>
                        <a:pt x="228" y="66"/>
                      </a:lnTo>
                      <a:lnTo>
                        <a:pt x="226" y="60"/>
                      </a:lnTo>
                      <a:lnTo>
                        <a:pt x="226" y="60"/>
                      </a:lnTo>
                      <a:lnTo>
                        <a:pt x="224" y="58"/>
                      </a:lnTo>
                      <a:lnTo>
                        <a:pt x="218" y="58"/>
                      </a:lnTo>
                      <a:lnTo>
                        <a:pt x="218" y="58"/>
                      </a:lnTo>
                      <a:lnTo>
                        <a:pt x="208" y="62"/>
                      </a:lnTo>
                      <a:lnTo>
                        <a:pt x="208" y="62"/>
                      </a:lnTo>
                      <a:lnTo>
                        <a:pt x="200" y="66"/>
                      </a:lnTo>
                      <a:lnTo>
                        <a:pt x="200" y="66"/>
                      </a:lnTo>
                      <a:lnTo>
                        <a:pt x="196" y="68"/>
                      </a:lnTo>
                      <a:lnTo>
                        <a:pt x="196" y="68"/>
                      </a:lnTo>
                      <a:lnTo>
                        <a:pt x="188" y="58"/>
                      </a:lnTo>
                      <a:lnTo>
                        <a:pt x="188" y="58"/>
                      </a:lnTo>
                      <a:lnTo>
                        <a:pt x="190" y="54"/>
                      </a:lnTo>
                      <a:lnTo>
                        <a:pt x="190" y="54"/>
                      </a:lnTo>
                      <a:lnTo>
                        <a:pt x="194" y="46"/>
                      </a:lnTo>
                      <a:lnTo>
                        <a:pt x="194" y="46"/>
                      </a:lnTo>
                      <a:lnTo>
                        <a:pt x="202" y="38"/>
                      </a:lnTo>
                      <a:lnTo>
                        <a:pt x="202" y="38"/>
                      </a:lnTo>
                      <a:lnTo>
                        <a:pt x="202" y="32"/>
                      </a:lnTo>
                      <a:lnTo>
                        <a:pt x="200" y="28"/>
                      </a:lnTo>
                      <a:lnTo>
                        <a:pt x="200" y="28"/>
                      </a:lnTo>
                      <a:lnTo>
                        <a:pt x="196" y="26"/>
                      </a:lnTo>
                      <a:lnTo>
                        <a:pt x="190" y="28"/>
                      </a:lnTo>
                      <a:lnTo>
                        <a:pt x="190" y="28"/>
                      </a:lnTo>
                      <a:lnTo>
                        <a:pt x="182" y="36"/>
                      </a:lnTo>
                      <a:lnTo>
                        <a:pt x="182" y="36"/>
                      </a:lnTo>
                      <a:lnTo>
                        <a:pt x="176" y="44"/>
                      </a:lnTo>
                      <a:lnTo>
                        <a:pt x="176" y="44"/>
                      </a:lnTo>
                      <a:lnTo>
                        <a:pt x="174" y="46"/>
                      </a:lnTo>
                      <a:lnTo>
                        <a:pt x="174" y="46"/>
                      </a:lnTo>
                      <a:lnTo>
                        <a:pt x="162" y="38"/>
                      </a:lnTo>
                      <a:lnTo>
                        <a:pt x="162" y="38"/>
                      </a:lnTo>
                      <a:lnTo>
                        <a:pt x="162" y="36"/>
                      </a:lnTo>
                      <a:lnTo>
                        <a:pt x="162" y="36"/>
                      </a:lnTo>
                      <a:lnTo>
                        <a:pt x="164" y="26"/>
                      </a:lnTo>
                      <a:lnTo>
                        <a:pt x="164" y="26"/>
                      </a:lnTo>
                      <a:lnTo>
                        <a:pt x="168" y="14"/>
                      </a:lnTo>
                      <a:lnTo>
                        <a:pt x="168" y="14"/>
                      </a:lnTo>
                      <a:lnTo>
                        <a:pt x="166" y="10"/>
                      </a:lnTo>
                      <a:lnTo>
                        <a:pt x="162" y="6"/>
                      </a:lnTo>
                      <a:lnTo>
                        <a:pt x="162" y="6"/>
                      </a:lnTo>
                      <a:lnTo>
                        <a:pt x="158" y="6"/>
                      </a:lnTo>
                      <a:lnTo>
                        <a:pt x="154" y="10"/>
                      </a:lnTo>
                      <a:lnTo>
                        <a:pt x="154" y="10"/>
                      </a:lnTo>
                      <a:lnTo>
                        <a:pt x="150" y="20"/>
                      </a:lnTo>
                      <a:lnTo>
                        <a:pt x="150" y="20"/>
                      </a:lnTo>
                      <a:lnTo>
                        <a:pt x="146" y="30"/>
                      </a:lnTo>
                      <a:lnTo>
                        <a:pt x="146" y="30"/>
                      </a:lnTo>
                      <a:lnTo>
                        <a:pt x="144" y="32"/>
                      </a:lnTo>
                      <a:lnTo>
                        <a:pt x="144" y="32"/>
                      </a:lnTo>
                      <a:lnTo>
                        <a:pt x="130" y="30"/>
                      </a:lnTo>
                      <a:lnTo>
                        <a:pt x="130" y="30"/>
                      </a:lnTo>
                      <a:lnTo>
                        <a:pt x="130" y="26"/>
                      </a:lnTo>
                      <a:lnTo>
                        <a:pt x="130" y="26"/>
                      </a:lnTo>
                      <a:lnTo>
                        <a:pt x="130" y="16"/>
                      </a:lnTo>
                      <a:lnTo>
                        <a:pt x="130" y="16"/>
                      </a:lnTo>
                      <a:lnTo>
                        <a:pt x="128" y="6"/>
                      </a:lnTo>
                      <a:lnTo>
                        <a:pt x="128" y="6"/>
                      </a:lnTo>
                      <a:lnTo>
                        <a:pt x="126" y="2"/>
                      </a:lnTo>
                      <a:lnTo>
                        <a:pt x="122" y="0"/>
                      </a:lnTo>
                      <a:lnTo>
                        <a:pt x="122" y="0"/>
                      </a:lnTo>
                      <a:lnTo>
                        <a:pt x="116" y="2"/>
                      </a:lnTo>
                      <a:lnTo>
                        <a:pt x="114" y="6"/>
                      </a:lnTo>
                      <a:lnTo>
                        <a:pt x="114" y="6"/>
                      </a:lnTo>
                      <a:lnTo>
                        <a:pt x="114" y="16"/>
                      </a:lnTo>
                      <a:lnTo>
                        <a:pt x="114" y="16"/>
                      </a:lnTo>
                      <a:lnTo>
                        <a:pt x="112" y="26"/>
                      </a:lnTo>
                      <a:lnTo>
                        <a:pt x="112" y="26"/>
                      </a:lnTo>
                      <a:lnTo>
                        <a:pt x="112" y="30"/>
                      </a:lnTo>
                      <a:lnTo>
                        <a:pt x="112" y="30"/>
                      </a:lnTo>
                      <a:lnTo>
                        <a:pt x="98" y="32"/>
                      </a:lnTo>
                      <a:lnTo>
                        <a:pt x="98" y="32"/>
                      </a:lnTo>
                      <a:lnTo>
                        <a:pt x="96" y="30"/>
                      </a:lnTo>
                      <a:lnTo>
                        <a:pt x="96" y="30"/>
                      </a:lnTo>
                      <a:lnTo>
                        <a:pt x="92" y="20"/>
                      </a:lnTo>
                      <a:lnTo>
                        <a:pt x="92" y="20"/>
                      </a:lnTo>
                      <a:lnTo>
                        <a:pt x="88" y="10"/>
                      </a:lnTo>
                      <a:lnTo>
                        <a:pt x="88" y="10"/>
                      </a:lnTo>
                      <a:lnTo>
                        <a:pt x="84" y="6"/>
                      </a:lnTo>
                      <a:lnTo>
                        <a:pt x="80" y="6"/>
                      </a:lnTo>
                      <a:lnTo>
                        <a:pt x="80" y="6"/>
                      </a:lnTo>
                      <a:lnTo>
                        <a:pt x="76" y="10"/>
                      </a:lnTo>
                      <a:lnTo>
                        <a:pt x="74" y="14"/>
                      </a:lnTo>
                      <a:lnTo>
                        <a:pt x="74" y="14"/>
                      </a:lnTo>
                      <a:lnTo>
                        <a:pt x="78" y="26"/>
                      </a:lnTo>
                      <a:lnTo>
                        <a:pt x="78" y="26"/>
                      </a:lnTo>
                      <a:lnTo>
                        <a:pt x="80" y="36"/>
                      </a:lnTo>
                      <a:lnTo>
                        <a:pt x="80" y="36"/>
                      </a:lnTo>
                      <a:lnTo>
                        <a:pt x="82" y="38"/>
                      </a:lnTo>
                      <a:lnTo>
                        <a:pt x="82" y="38"/>
                      </a:lnTo>
                      <a:lnTo>
                        <a:pt x="70" y="46"/>
                      </a:lnTo>
                      <a:lnTo>
                        <a:pt x="70" y="46"/>
                      </a:lnTo>
                      <a:lnTo>
                        <a:pt x="66" y="44"/>
                      </a:lnTo>
                      <a:lnTo>
                        <a:pt x="66" y="44"/>
                      </a:lnTo>
                      <a:lnTo>
                        <a:pt x="60" y="36"/>
                      </a:lnTo>
                      <a:lnTo>
                        <a:pt x="60" y="36"/>
                      </a:lnTo>
                      <a:lnTo>
                        <a:pt x="52" y="28"/>
                      </a:lnTo>
                      <a:lnTo>
                        <a:pt x="52" y="28"/>
                      </a:lnTo>
                      <a:lnTo>
                        <a:pt x="48" y="26"/>
                      </a:lnTo>
                      <a:lnTo>
                        <a:pt x="42" y="28"/>
                      </a:lnTo>
                      <a:lnTo>
                        <a:pt x="42" y="28"/>
                      </a:lnTo>
                      <a:lnTo>
                        <a:pt x="40" y="32"/>
                      </a:lnTo>
                      <a:lnTo>
                        <a:pt x="42" y="38"/>
                      </a:lnTo>
                      <a:lnTo>
                        <a:pt x="42" y="38"/>
                      </a:lnTo>
                      <a:lnTo>
                        <a:pt x="48" y="46"/>
                      </a:lnTo>
                      <a:lnTo>
                        <a:pt x="48" y="46"/>
                      </a:lnTo>
                      <a:lnTo>
                        <a:pt x="54" y="54"/>
                      </a:lnTo>
                      <a:lnTo>
                        <a:pt x="54" y="54"/>
                      </a:lnTo>
                      <a:lnTo>
                        <a:pt x="56" y="58"/>
                      </a:lnTo>
                      <a:lnTo>
                        <a:pt x="56" y="58"/>
                      </a:lnTo>
                      <a:lnTo>
                        <a:pt x="46" y="68"/>
                      </a:lnTo>
                      <a:lnTo>
                        <a:pt x="46" y="68"/>
                      </a:lnTo>
                      <a:lnTo>
                        <a:pt x="44" y="66"/>
                      </a:lnTo>
                      <a:lnTo>
                        <a:pt x="44" y="66"/>
                      </a:lnTo>
                      <a:lnTo>
                        <a:pt x="34" y="62"/>
                      </a:lnTo>
                      <a:lnTo>
                        <a:pt x="34" y="62"/>
                      </a:lnTo>
                      <a:lnTo>
                        <a:pt x="24" y="58"/>
                      </a:lnTo>
                      <a:lnTo>
                        <a:pt x="24" y="58"/>
                      </a:lnTo>
                      <a:lnTo>
                        <a:pt x="20" y="58"/>
                      </a:lnTo>
                      <a:lnTo>
                        <a:pt x="16" y="60"/>
                      </a:lnTo>
                      <a:lnTo>
                        <a:pt x="16" y="60"/>
                      </a:lnTo>
                      <a:lnTo>
                        <a:pt x="14" y="66"/>
                      </a:lnTo>
                      <a:lnTo>
                        <a:pt x="18" y="70"/>
                      </a:lnTo>
                      <a:lnTo>
                        <a:pt x="18" y="70"/>
                      </a:lnTo>
                      <a:lnTo>
                        <a:pt x="26" y="76"/>
                      </a:lnTo>
                      <a:lnTo>
                        <a:pt x="26" y="76"/>
                      </a:lnTo>
                      <a:lnTo>
                        <a:pt x="34" y="82"/>
                      </a:lnTo>
                      <a:lnTo>
                        <a:pt x="34" y="82"/>
                      </a:lnTo>
                      <a:lnTo>
                        <a:pt x="38" y="84"/>
                      </a:lnTo>
                      <a:lnTo>
                        <a:pt x="38" y="84"/>
                      </a:lnTo>
                      <a:lnTo>
                        <a:pt x="32" y="96"/>
                      </a:lnTo>
                      <a:lnTo>
                        <a:pt x="32" y="96"/>
                      </a:lnTo>
                      <a:lnTo>
                        <a:pt x="30" y="96"/>
                      </a:lnTo>
                      <a:lnTo>
                        <a:pt x="30" y="96"/>
                      </a:lnTo>
                      <a:lnTo>
                        <a:pt x="20" y="96"/>
                      </a:lnTo>
                      <a:lnTo>
                        <a:pt x="20" y="96"/>
                      </a:lnTo>
                      <a:lnTo>
                        <a:pt x="8" y="94"/>
                      </a:lnTo>
                      <a:lnTo>
                        <a:pt x="8" y="94"/>
                      </a:lnTo>
                      <a:lnTo>
                        <a:pt x="4" y="96"/>
                      </a:lnTo>
                      <a:lnTo>
                        <a:pt x="0" y="100"/>
                      </a:lnTo>
                      <a:lnTo>
                        <a:pt x="0" y="100"/>
                      </a:lnTo>
                      <a:lnTo>
                        <a:pt x="2" y="106"/>
                      </a:lnTo>
                      <a:lnTo>
                        <a:pt x="6" y="108"/>
                      </a:lnTo>
                      <a:lnTo>
                        <a:pt x="6" y="108"/>
                      </a:lnTo>
                      <a:lnTo>
                        <a:pt x="16" y="112"/>
                      </a:lnTo>
                      <a:lnTo>
                        <a:pt x="16" y="112"/>
                      </a:lnTo>
                      <a:lnTo>
                        <a:pt x="26" y="114"/>
                      </a:lnTo>
                      <a:lnTo>
                        <a:pt x="26" y="114"/>
                      </a:lnTo>
                      <a:lnTo>
                        <a:pt x="30" y="114"/>
                      </a:lnTo>
                      <a:lnTo>
                        <a:pt x="30" y="114"/>
                      </a:lnTo>
                      <a:lnTo>
                        <a:pt x="30" y="122"/>
                      </a:lnTo>
                      <a:lnTo>
                        <a:pt x="30" y="122"/>
                      </a:lnTo>
                      <a:lnTo>
                        <a:pt x="30" y="128"/>
                      </a:lnTo>
                      <a:lnTo>
                        <a:pt x="30" y="128"/>
                      </a:lnTo>
                      <a:lnTo>
                        <a:pt x="26" y="130"/>
                      </a:lnTo>
                      <a:lnTo>
                        <a:pt x="26" y="130"/>
                      </a:lnTo>
                      <a:lnTo>
                        <a:pt x="16" y="132"/>
                      </a:lnTo>
                      <a:lnTo>
                        <a:pt x="16" y="132"/>
                      </a:lnTo>
                      <a:lnTo>
                        <a:pt x="6" y="136"/>
                      </a:lnTo>
                      <a:lnTo>
                        <a:pt x="6" y="136"/>
                      </a:lnTo>
                      <a:lnTo>
                        <a:pt x="2" y="138"/>
                      </a:lnTo>
                      <a:lnTo>
                        <a:pt x="0" y="144"/>
                      </a:lnTo>
                      <a:lnTo>
                        <a:pt x="0" y="144"/>
                      </a:lnTo>
                      <a:lnTo>
                        <a:pt x="4" y="148"/>
                      </a:lnTo>
                      <a:lnTo>
                        <a:pt x="8" y="148"/>
                      </a:lnTo>
                      <a:lnTo>
                        <a:pt x="8" y="148"/>
                      </a:lnTo>
                      <a:lnTo>
                        <a:pt x="20" y="148"/>
                      </a:lnTo>
                      <a:lnTo>
                        <a:pt x="20" y="148"/>
                      </a:lnTo>
                      <a:lnTo>
                        <a:pt x="30" y="148"/>
                      </a:lnTo>
                      <a:lnTo>
                        <a:pt x="30" y="148"/>
                      </a:lnTo>
                      <a:lnTo>
                        <a:pt x="32" y="146"/>
                      </a:lnTo>
                      <a:lnTo>
                        <a:pt x="32" y="146"/>
                      </a:lnTo>
                      <a:lnTo>
                        <a:pt x="38" y="160"/>
                      </a:lnTo>
                      <a:lnTo>
                        <a:pt x="38" y="160"/>
                      </a:lnTo>
                      <a:lnTo>
                        <a:pt x="34" y="162"/>
                      </a:lnTo>
                      <a:lnTo>
                        <a:pt x="34" y="162"/>
                      </a:lnTo>
                      <a:lnTo>
                        <a:pt x="26" y="168"/>
                      </a:lnTo>
                      <a:lnTo>
                        <a:pt x="26" y="168"/>
                      </a:lnTo>
                      <a:lnTo>
                        <a:pt x="18" y="174"/>
                      </a:lnTo>
                      <a:lnTo>
                        <a:pt x="18" y="174"/>
                      </a:lnTo>
                      <a:lnTo>
                        <a:pt x="14" y="178"/>
                      </a:lnTo>
                      <a:lnTo>
                        <a:pt x="16" y="184"/>
                      </a:lnTo>
                      <a:lnTo>
                        <a:pt x="16" y="184"/>
                      </a:lnTo>
                      <a:lnTo>
                        <a:pt x="20" y="186"/>
                      </a:lnTo>
                      <a:lnTo>
                        <a:pt x="24" y="186"/>
                      </a:lnTo>
                      <a:lnTo>
                        <a:pt x="24" y="186"/>
                      </a:lnTo>
                      <a:lnTo>
                        <a:pt x="34" y="182"/>
                      </a:lnTo>
                      <a:lnTo>
                        <a:pt x="34" y="182"/>
                      </a:lnTo>
                      <a:lnTo>
                        <a:pt x="44" y="178"/>
                      </a:lnTo>
                      <a:lnTo>
                        <a:pt x="44" y="178"/>
                      </a:lnTo>
                      <a:lnTo>
                        <a:pt x="46" y="176"/>
                      </a:lnTo>
                      <a:lnTo>
                        <a:pt x="46" y="176"/>
                      </a:lnTo>
                      <a:lnTo>
                        <a:pt x="56" y="186"/>
                      </a:lnTo>
                      <a:lnTo>
                        <a:pt x="56" y="186"/>
                      </a:lnTo>
                      <a:lnTo>
                        <a:pt x="54" y="190"/>
                      </a:lnTo>
                      <a:lnTo>
                        <a:pt x="54" y="190"/>
                      </a:lnTo>
                      <a:lnTo>
                        <a:pt x="48" y="198"/>
                      </a:lnTo>
                      <a:lnTo>
                        <a:pt x="48" y="198"/>
                      </a:lnTo>
                      <a:lnTo>
                        <a:pt x="42" y="206"/>
                      </a:lnTo>
                      <a:lnTo>
                        <a:pt x="42" y="206"/>
                      </a:lnTo>
                      <a:lnTo>
                        <a:pt x="40" y="212"/>
                      </a:lnTo>
                      <a:lnTo>
                        <a:pt x="42" y="216"/>
                      </a:lnTo>
                      <a:lnTo>
                        <a:pt x="42" y="216"/>
                      </a:lnTo>
                      <a:lnTo>
                        <a:pt x="48" y="218"/>
                      </a:lnTo>
                      <a:lnTo>
                        <a:pt x="52" y="216"/>
                      </a:lnTo>
                      <a:lnTo>
                        <a:pt x="52" y="216"/>
                      </a:lnTo>
                      <a:lnTo>
                        <a:pt x="60" y="208"/>
                      </a:lnTo>
                      <a:lnTo>
                        <a:pt x="60" y="208"/>
                      </a:lnTo>
                      <a:lnTo>
                        <a:pt x="66" y="200"/>
                      </a:lnTo>
                      <a:lnTo>
                        <a:pt x="66" y="200"/>
                      </a:lnTo>
                      <a:lnTo>
                        <a:pt x="70" y="198"/>
                      </a:lnTo>
                      <a:lnTo>
                        <a:pt x="70" y="198"/>
                      </a:lnTo>
                      <a:lnTo>
                        <a:pt x="82" y="206"/>
                      </a:lnTo>
                      <a:lnTo>
                        <a:pt x="82" y="206"/>
                      </a:lnTo>
                      <a:lnTo>
                        <a:pt x="80" y="208"/>
                      </a:lnTo>
                      <a:lnTo>
                        <a:pt x="80" y="208"/>
                      </a:lnTo>
                      <a:lnTo>
                        <a:pt x="78" y="218"/>
                      </a:lnTo>
                      <a:lnTo>
                        <a:pt x="78" y="218"/>
                      </a:lnTo>
                      <a:lnTo>
                        <a:pt x="74" y="228"/>
                      </a:lnTo>
                      <a:lnTo>
                        <a:pt x="74" y="228"/>
                      </a:lnTo>
                      <a:lnTo>
                        <a:pt x="76" y="234"/>
                      </a:lnTo>
                      <a:lnTo>
                        <a:pt x="80" y="236"/>
                      </a:lnTo>
                      <a:lnTo>
                        <a:pt x="80" y="236"/>
                      </a:lnTo>
                      <a:lnTo>
                        <a:pt x="84" y="236"/>
                      </a:lnTo>
                      <a:lnTo>
                        <a:pt x="88" y="234"/>
                      </a:lnTo>
                      <a:lnTo>
                        <a:pt x="88" y="234"/>
                      </a:lnTo>
                      <a:lnTo>
                        <a:pt x="92" y="224"/>
                      </a:lnTo>
                      <a:lnTo>
                        <a:pt x="92" y="224"/>
                      </a:lnTo>
                      <a:lnTo>
                        <a:pt x="96" y="214"/>
                      </a:lnTo>
                      <a:lnTo>
                        <a:pt x="96" y="214"/>
                      </a:lnTo>
                      <a:lnTo>
                        <a:pt x="98" y="212"/>
                      </a:lnTo>
                      <a:lnTo>
                        <a:pt x="98" y="212"/>
                      </a:lnTo>
                      <a:lnTo>
                        <a:pt x="112" y="214"/>
                      </a:lnTo>
                      <a:lnTo>
                        <a:pt x="112" y="214"/>
                      </a:lnTo>
                      <a:lnTo>
                        <a:pt x="112" y="218"/>
                      </a:lnTo>
                      <a:lnTo>
                        <a:pt x="112" y="218"/>
                      </a:lnTo>
                      <a:lnTo>
                        <a:pt x="114" y="228"/>
                      </a:lnTo>
                      <a:lnTo>
                        <a:pt x="114" y="228"/>
                      </a:lnTo>
                      <a:lnTo>
                        <a:pt x="114" y="238"/>
                      </a:lnTo>
                      <a:lnTo>
                        <a:pt x="114" y="238"/>
                      </a:lnTo>
                      <a:lnTo>
                        <a:pt x="116" y="242"/>
                      </a:lnTo>
                      <a:lnTo>
                        <a:pt x="122" y="244"/>
                      </a:lnTo>
                      <a:lnTo>
                        <a:pt x="122" y="244"/>
                      </a:lnTo>
                      <a:lnTo>
                        <a:pt x="126" y="242"/>
                      </a:lnTo>
                      <a:lnTo>
                        <a:pt x="128" y="238"/>
                      </a:lnTo>
                      <a:lnTo>
                        <a:pt x="128" y="238"/>
                      </a:lnTo>
                      <a:lnTo>
                        <a:pt x="130" y="228"/>
                      </a:lnTo>
                      <a:lnTo>
                        <a:pt x="130" y="228"/>
                      </a:lnTo>
                      <a:lnTo>
                        <a:pt x="130" y="218"/>
                      </a:lnTo>
                      <a:lnTo>
                        <a:pt x="130" y="218"/>
                      </a:lnTo>
                      <a:lnTo>
                        <a:pt x="130" y="214"/>
                      </a:lnTo>
                      <a:lnTo>
                        <a:pt x="130" y="214"/>
                      </a:lnTo>
                      <a:lnTo>
                        <a:pt x="144" y="212"/>
                      </a:lnTo>
                      <a:lnTo>
                        <a:pt x="144" y="212"/>
                      </a:lnTo>
                      <a:lnTo>
                        <a:pt x="146" y="214"/>
                      </a:lnTo>
                      <a:lnTo>
                        <a:pt x="146" y="214"/>
                      </a:lnTo>
                      <a:lnTo>
                        <a:pt x="150" y="224"/>
                      </a:lnTo>
                      <a:lnTo>
                        <a:pt x="150" y="224"/>
                      </a:lnTo>
                      <a:lnTo>
                        <a:pt x="154" y="234"/>
                      </a:lnTo>
                      <a:lnTo>
                        <a:pt x="154" y="234"/>
                      </a:lnTo>
                      <a:lnTo>
                        <a:pt x="158" y="236"/>
                      </a:lnTo>
                      <a:lnTo>
                        <a:pt x="162" y="236"/>
                      </a:lnTo>
                      <a:lnTo>
                        <a:pt x="162" y="236"/>
                      </a:lnTo>
                      <a:lnTo>
                        <a:pt x="166" y="234"/>
                      </a:lnTo>
                      <a:lnTo>
                        <a:pt x="168" y="228"/>
                      </a:lnTo>
                      <a:lnTo>
                        <a:pt x="168" y="228"/>
                      </a:lnTo>
                      <a:lnTo>
                        <a:pt x="164" y="218"/>
                      </a:lnTo>
                      <a:lnTo>
                        <a:pt x="164" y="218"/>
                      </a:lnTo>
                      <a:lnTo>
                        <a:pt x="162" y="208"/>
                      </a:lnTo>
                      <a:lnTo>
                        <a:pt x="162" y="208"/>
                      </a:lnTo>
                      <a:lnTo>
                        <a:pt x="162" y="206"/>
                      </a:lnTo>
                      <a:lnTo>
                        <a:pt x="162" y="206"/>
                      </a:lnTo>
                      <a:lnTo>
                        <a:pt x="174" y="198"/>
                      </a:lnTo>
                      <a:lnTo>
                        <a:pt x="174" y="198"/>
                      </a:lnTo>
                      <a:lnTo>
                        <a:pt x="176" y="200"/>
                      </a:lnTo>
                      <a:lnTo>
                        <a:pt x="176" y="200"/>
                      </a:lnTo>
                      <a:lnTo>
                        <a:pt x="182" y="208"/>
                      </a:lnTo>
                      <a:lnTo>
                        <a:pt x="182" y="208"/>
                      </a:lnTo>
                      <a:lnTo>
                        <a:pt x="190" y="216"/>
                      </a:lnTo>
                      <a:lnTo>
                        <a:pt x="190" y="216"/>
                      </a:lnTo>
                      <a:lnTo>
                        <a:pt x="196" y="218"/>
                      </a:lnTo>
                      <a:lnTo>
                        <a:pt x="200" y="216"/>
                      </a:lnTo>
                      <a:lnTo>
                        <a:pt x="200" y="216"/>
                      </a:lnTo>
                      <a:lnTo>
                        <a:pt x="202" y="212"/>
                      </a:lnTo>
                      <a:lnTo>
                        <a:pt x="202" y="206"/>
                      </a:lnTo>
                      <a:lnTo>
                        <a:pt x="202" y="206"/>
                      </a:lnTo>
                      <a:lnTo>
                        <a:pt x="194" y="198"/>
                      </a:lnTo>
                      <a:lnTo>
                        <a:pt x="194" y="198"/>
                      </a:lnTo>
                      <a:lnTo>
                        <a:pt x="190" y="190"/>
                      </a:lnTo>
                      <a:lnTo>
                        <a:pt x="190" y="190"/>
                      </a:lnTo>
                      <a:lnTo>
                        <a:pt x="188" y="186"/>
                      </a:lnTo>
                      <a:lnTo>
                        <a:pt x="188" y="186"/>
                      </a:lnTo>
                      <a:lnTo>
                        <a:pt x="196" y="176"/>
                      </a:lnTo>
                      <a:lnTo>
                        <a:pt x="196" y="176"/>
                      </a:lnTo>
                      <a:lnTo>
                        <a:pt x="200" y="178"/>
                      </a:lnTo>
                      <a:lnTo>
                        <a:pt x="200" y="178"/>
                      </a:lnTo>
                      <a:lnTo>
                        <a:pt x="208" y="182"/>
                      </a:lnTo>
                      <a:lnTo>
                        <a:pt x="208" y="182"/>
                      </a:lnTo>
                      <a:lnTo>
                        <a:pt x="218" y="186"/>
                      </a:lnTo>
                      <a:lnTo>
                        <a:pt x="218" y="186"/>
                      </a:lnTo>
                      <a:lnTo>
                        <a:pt x="224" y="186"/>
                      </a:lnTo>
                      <a:lnTo>
                        <a:pt x="226" y="184"/>
                      </a:lnTo>
                      <a:lnTo>
                        <a:pt x="226" y="184"/>
                      </a:lnTo>
                      <a:lnTo>
                        <a:pt x="228" y="178"/>
                      </a:lnTo>
                      <a:lnTo>
                        <a:pt x="226" y="174"/>
                      </a:lnTo>
                      <a:lnTo>
                        <a:pt x="226" y="174"/>
                      </a:lnTo>
                      <a:lnTo>
                        <a:pt x="216" y="168"/>
                      </a:lnTo>
                      <a:lnTo>
                        <a:pt x="216" y="168"/>
                      </a:lnTo>
                      <a:lnTo>
                        <a:pt x="208" y="162"/>
                      </a:lnTo>
                      <a:lnTo>
                        <a:pt x="208" y="162"/>
                      </a:lnTo>
                      <a:lnTo>
                        <a:pt x="206" y="160"/>
                      </a:lnTo>
                      <a:lnTo>
                        <a:pt x="206" y="160"/>
                      </a:lnTo>
                      <a:lnTo>
                        <a:pt x="210" y="146"/>
                      </a:lnTo>
                      <a:lnTo>
                        <a:pt x="210" y="146"/>
                      </a:lnTo>
                      <a:lnTo>
                        <a:pt x="214" y="148"/>
                      </a:lnTo>
                      <a:lnTo>
                        <a:pt x="214" y="148"/>
                      </a:lnTo>
                      <a:lnTo>
                        <a:pt x="224" y="148"/>
                      </a:lnTo>
                      <a:lnTo>
                        <a:pt x="224" y="148"/>
                      </a:lnTo>
                      <a:lnTo>
                        <a:pt x="234" y="148"/>
                      </a:lnTo>
                      <a:lnTo>
                        <a:pt x="234" y="148"/>
                      </a:lnTo>
                      <a:lnTo>
                        <a:pt x="238" y="148"/>
                      </a:lnTo>
                      <a:lnTo>
                        <a:pt x="242" y="144"/>
                      </a:lnTo>
                      <a:lnTo>
                        <a:pt x="242" y="144"/>
                      </a:lnTo>
                      <a:lnTo>
                        <a:pt x="240" y="138"/>
                      </a:lnTo>
                      <a:lnTo>
                        <a:pt x="236" y="136"/>
                      </a:lnTo>
                      <a:close/>
                      <a:moveTo>
                        <a:pt x="144" y="122"/>
                      </a:moveTo>
                      <a:lnTo>
                        <a:pt x="144" y="122"/>
                      </a:lnTo>
                      <a:lnTo>
                        <a:pt x="142" y="130"/>
                      </a:lnTo>
                      <a:lnTo>
                        <a:pt x="138" y="138"/>
                      </a:lnTo>
                      <a:lnTo>
                        <a:pt x="130" y="144"/>
                      </a:lnTo>
                      <a:lnTo>
                        <a:pt x="122" y="144"/>
                      </a:lnTo>
                      <a:lnTo>
                        <a:pt x="122" y="144"/>
                      </a:lnTo>
                      <a:lnTo>
                        <a:pt x="112" y="144"/>
                      </a:lnTo>
                      <a:lnTo>
                        <a:pt x="104" y="138"/>
                      </a:lnTo>
                      <a:lnTo>
                        <a:pt x="100" y="130"/>
                      </a:lnTo>
                      <a:lnTo>
                        <a:pt x="98" y="122"/>
                      </a:lnTo>
                      <a:lnTo>
                        <a:pt x="98" y="122"/>
                      </a:lnTo>
                      <a:lnTo>
                        <a:pt x="100" y="112"/>
                      </a:lnTo>
                      <a:lnTo>
                        <a:pt x="104" y="106"/>
                      </a:lnTo>
                      <a:lnTo>
                        <a:pt x="112" y="100"/>
                      </a:lnTo>
                      <a:lnTo>
                        <a:pt x="122" y="98"/>
                      </a:lnTo>
                      <a:lnTo>
                        <a:pt x="122" y="98"/>
                      </a:lnTo>
                      <a:lnTo>
                        <a:pt x="130" y="100"/>
                      </a:lnTo>
                      <a:lnTo>
                        <a:pt x="138" y="106"/>
                      </a:lnTo>
                      <a:lnTo>
                        <a:pt x="142" y="112"/>
                      </a:lnTo>
                      <a:lnTo>
                        <a:pt x="144" y="12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1" name="Freeform 149"/>
                <p:cNvSpPr>
                  <a:spLocks/>
                </p:cNvSpPr>
                <p:nvPr/>
              </p:nvSpPr>
              <p:spPr bwMode="auto">
                <a:xfrm>
                  <a:off x="7409" y="2974"/>
                  <a:ext cx="242" cy="244"/>
                </a:xfrm>
                <a:custGeom>
                  <a:avLst/>
                  <a:gdLst>
                    <a:gd name="T0" fmla="*/ 216 w 242"/>
                    <a:gd name="T1" fmla="*/ 130 h 244"/>
                    <a:gd name="T2" fmla="*/ 212 w 242"/>
                    <a:gd name="T3" fmla="*/ 114 h 244"/>
                    <a:gd name="T4" fmla="*/ 236 w 242"/>
                    <a:gd name="T5" fmla="*/ 108 h 244"/>
                    <a:gd name="T6" fmla="*/ 234 w 242"/>
                    <a:gd name="T7" fmla="*/ 94 h 244"/>
                    <a:gd name="T8" fmla="*/ 210 w 242"/>
                    <a:gd name="T9" fmla="*/ 96 h 244"/>
                    <a:gd name="T10" fmla="*/ 216 w 242"/>
                    <a:gd name="T11" fmla="*/ 76 h 244"/>
                    <a:gd name="T12" fmla="*/ 224 w 242"/>
                    <a:gd name="T13" fmla="*/ 58 h 244"/>
                    <a:gd name="T14" fmla="*/ 200 w 242"/>
                    <a:gd name="T15" fmla="*/ 66 h 244"/>
                    <a:gd name="T16" fmla="*/ 190 w 242"/>
                    <a:gd name="T17" fmla="*/ 54 h 244"/>
                    <a:gd name="T18" fmla="*/ 200 w 242"/>
                    <a:gd name="T19" fmla="*/ 28 h 244"/>
                    <a:gd name="T20" fmla="*/ 182 w 242"/>
                    <a:gd name="T21" fmla="*/ 36 h 244"/>
                    <a:gd name="T22" fmla="*/ 162 w 242"/>
                    <a:gd name="T23" fmla="*/ 38 h 244"/>
                    <a:gd name="T24" fmla="*/ 168 w 242"/>
                    <a:gd name="T25" fmla="*/ 14 h 244"/>
                    <a:gd name="T26" fmla="*/ 154 w 242"/>
                    <a:gd name="T27" fmla="*/ 10 h 244"/>
                    <a:gd name="T28" fmla="*/ 144 w 242"/>
                    <a:gd name="T29" fmla="*/ 32 h 244"/>
                    <a:gd name="T30" fmla="*/ 130 w 242"/>
                    <a:gd name="T31" fmla="*/ 16 h 244"/>
                    <a:gd name="T32" fmla="*/ 116 w 242"/>
                    <a:gd name="T33" fmla="*/ 2 h 244"/>
                    <a:gd name="T34" fmla="*/ 112 w 242"/>
                    <a:gd name="T35" fmla="*/ 26 h 244"/>
                    <a:gd name="T36" fmla="*/ 96 w 242"/>
                    <a:gd name="T37" fmla="*/ 30 h 244"/>
                    <a:gd name="T38" fmla="*/ 80 w 242"/>
                    <a:gd name="T39" fmla="*/ 6 h 244"/>
                    <a:gd name="T40" fmla="*/ 78 w 242"/>
                    <a:gd name="T41" fmla="*/ 26 h 244"/>
                    <a:gd name="T42" fmla="*/ 70 w 242"/>
                    <a:gd name="T43" fmla="*/ 46 h 244"/>
                    <a:gd name="T44" fmla="*/ 52 w 242"/>
                    <a:gd name="T45" fmla="*/ 28 h 244"/>
                    <a:gd name="T46" fmla="*/ 42 w 242"/>
                    <a:gd name="T47" fmla="*/ 38 h 244"/>
                    <a:gd name="T48" fmla="*/ 56 w 242"/>
                    <a:gd name="T49" fmla="*/ 58 h 244"/>
                    <a:gd name="T50" fmla="*/ 34 w 242"/>
                    <a:gd name="T51" fmla="*/ 62 h 244"/>
                    <a:gd name="T52" fmla="*/ 14 w 242"/>
                    <a:gd name="T53" fmla="*/ 66 h 244"/>
                    <a:gd name="T54" fmla="*/ 34 w 242"/>
                    <a:gd name="T55" fmla="*/ 82 h 244"/>
                    <a:gd name="T56" fmla="*/ 30 w 242"/>
                    <a:gd name="T57" fmla="*/ 96 h 244"/>
                    <a:gd name="T58" fmla="*/ 0 w 242"/>
                    <a:gd name="T59" fmla="*/ 100 h 244"/>
                    <a:gd name="T60" fmla="*/ 16 w 242"/>
                    <a:gd name="T61" fmla="*/ 112 h 244"/>
                    <a:gd name="T62" fmla="*/ 30 w 242"/>
                    <a:gd name="T63" fmla="*/ 122 h 244"/>
                    <a:gd name="T64" fmla="*/ 16 w 242"/>
                    <a:gd name="T65" fmla="*/ 132 h 244"/>
                    <a:gd name="T66" fmla="*/ 4 w 242"/>
                    <a:gd name="T67" fmla="*/ 148 h 244"/>
                    <a:gd name="T68" fmla="*/ 30 w 242"/>
                    <a:gd name="T69" fmla="*/ 148 h 244"/>
                    <a:gd name="T70" fmla="*/ 34 w 242"/>
                    <a:gd name="T71" fmla="*/ 162 h 244"/>
                    <a:gd name="T72" fmla="*/ 16 w 242"/>
                    <a:gd name="T73" fmla="*/ 184 h 244"/>
                    <a:gd name="T74" fmla="*/ 34 w 242"/>
                    <a:gd name="T75" fmla="*/ 182 h 244"/>
                    <a:gd name="T76" fmla="*/ 56 w 242"/>
                    <a:gd name="T77" fmla="*/ 186 h 244"/>
                    <a:gd name="T78" fmla="*/ 42 w 242"/>
                    <a:gd name="T79" fmla="*/ 206 h 244"/>
                    <a:gd name="T80" fmla="*/ 52 w 242"/>
                    <a:gd name="T81" fmla="*/ 216 h 244"/>
                    <a:gd name="T82" fmla="*/ 70 w 242"/>
                    <a:gd name="T83" fmla="*/ 198 h 244"/>
                    <a:gd name="T84" fmla="*/ 78 w 242"/>
                    <a:gd name="T85" fmla="*/ 218 h 244"/>
                    <a:gd name="T86" fmla="*/ 84 w 242"/>
                    <a:gd name="T87" fmla="*/ 236 h 244"/>
                    <a:gd name="T88" fmla="*/ 96 w 242"/>
                    <a:gd name="T89" fmla="*/ 214 h 244"/>
                    <a:gd name="T90" fmla="*/ 112 w 242"/>
                    <a:gd name="T91" fmla="*/ 218 h 244"/>
                    <a:gd name="T92" fmla="*/ 122 w 242"/>
                    <a:gd name="T93" fmla="*/ 244 h 244"/>
                    <a:gd name="T94" fmla="*/ 130 w 242"/>
                    <a:gd name="T95" fmla="*/ 228 h 244"/>
                    <a:gd name="T96" fmla="*/ 144 w 242"/>
                    <a:gd name="T97" fmla="*/ 212 h 244"/>
                    <a:gd name="T98" fmla="*/ 154 w 242"/>
                    <a:gd name="T99" fmla="*/ 234 h 244"/>
                    <a:gd name="T100" fmla="*/ 168 w 242"/>
                    <a:gd name="T101" fmla="*/ 228 h 244"/>
                    <a:gd name="T102" fmla="*/ 162 w 242"/>
                    <a:gd name="T103" fmla="*/ 206 h 244"/>
                    <a:gd name="T104" fmla="*/ 182 w 242"/>
                    <a:gd name="T105" fmla="*/ 208 h 244"/>
                    <a:gd name="T106" fmla="*/ 202 w 242"/>
                    <a:gd name="T107" fmla="*/ 212 h 244"/>
                    <a:gd name="T108" fmla="*/ 190 w 242"/>
                    <a:gd name="T109" fmla="*/ 190 h 244"/>
                    <a:gd name="T110" fmla="*/ 200 w 242"/>
                    <a:gd name="T111" fmla="*/ 178 h 244"/>
                    <a:gd name="T112" fmla="*/ 226 w 242"/>
                    <a:gd name="T113" fmla="*/ 184 h 244"/>
                    <a:gd name="T114" fmla="*/ 216 w 242"/>
                    <a:gd name="T115" fmla="*/ 168 h 244"/>
                    <a:gd name="T116" fmla="*/ 210 w 242"/>
                    <a:gd name="T117" fmla="*/ 146 h 244"/>
                    <a:gd name="T118" fmla="*/ 234 w 242"/>
                    <a:gd name="T119" fmla="*/ 14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 h="244">
                      <a:moveTo>
                        <a:pt x="236" y="136"/>
                      </a:moveTo>
                      <a:lnTo>
                        <a:pt x="236" y="136"/>
                      </a:lnTo>
                      <a:lnTo>
                        <a:pt x="226" y="132"/>
                      </a:lnTo>
                      <a:lnTo>
                        <a:pt x="226" y="132"/>
                      </a:lnTo>
                      <a:lnTo>
                        <a:pt x="216" y="130"/>
                      </a:lnTo>
                      <a:lnTo>
                        <a:pt x="216" y="130"/>
                      </a:lnTo>
                      <a:lnTo>
                        <a:pt x="212" y="128"/>
                      </a:lnTo>
                      <a:lnTo>
                        <a:pt x="212" y="128"/>
                      </a:lnTo>
                      <a:lnTo>
                        <a:pt x="214" y="122"/>
                      </a:lnTo>
                      <a:lnTo>
                        <a:pt x="214" y="122"/>
                      </a:lnTo>
                      <a:lnTo>
                        <a:pt x="212" y="114"/>
                      </a:lnTo>
                      <a:lnTo>
                        <a:pt x="212" y="114"/>
                      </a:lnTo>
                      <a:lnTo>
                        <a:pt x="216" y="114"/>
                      </a:lnTo>
                      <a:lnTo>
                        <a:pt x="216" y="114"/>
                      </a:lnTo>
                      <a:lnTo>
                        <a:pt x="226" y="112"/>
                      </a:lnTo>
                      <a:lnTo>
                        <a:pt x="226" y="112"/>
                      </a:lnTo>
                      <a:lnTo>
                        <a:pt x="236" y="108"/>
                      </a:lnTo>
                      <a:lnTo>
                        <a:pt x="236" y="108"/>
                      </a:lnTo>
                      <a:lnTo>
                        <a:pt x="240" y="106"/>
                      </a:lnTo>
                      <a:lnTo>
                        <a:pt x="242" y="100"/>
                      </a:lnTo>
                      <a:lnTo>
                        <a:pt x="242" y="100"/>
                      </a:lnTo>
                      <a:lnTo>
                        <a:pt x="238" y="96"/>
                      </a:lnTo>
                      <a:lnTo>
                        <a:pt x="234" y="94"/>
                      </a:lnTo>
                      <a:lnTo>
                        <a:pt x="234" y="94"/>
                      </a:lnTo>
                      <a:lnTo>
                        <a:pt x="224" y="96"/>
                      </a:lnTo>
                      <a:lnTo>
                        <a:pt x="224" y="96"/>
                      </a:lnTo>
                      <a:lnTo>
                        <a:pt x="214" y="96"/>
                      </a:lnTo>
                      <a:lnTo>
                        <a:pt x="214" y="96"/>
                      </a:lnTo>
                      <a:lnTo>
                        <a:pt x="210" y="96"/>
                      </a:lnTo>
                      <a:lnTo>
                        <a:pt x="210" y="96"/>
                      </a:lnTo>
                      <a:lnTo>
                        <a:pt x="206" y="84"/>
                      </a:lnTo>
                      <a:lnTo>
                        <a:pt x="206" y="84"/>
                      </a:lnTo>
                      <a:lnTo>
                        <a:pt x="208" y="82"/>
                      </a:lnTo>
                      <a:lnTo>
                        <a:pt x="208" y="82"/>
                      </a:lnTo>
                      <a:lnTo>
                        <a:pt x="216" y="76"/>
                      </a:lnTo>
                      <a:lnTo>
                        <a:pt x="216" y="76"/>
                      </a:lnTo>
                      <a:lnTo>
                        <a:pt x="226" y="70"/>
                      </a:lnTo>
                      <a:lnTo>
                        <a:pt x="226" y="70"/>
                      </a:lnTo>
                      <a:lnTo>
                        <a:pt x="228" y="66"/>
                      </a:lnTo>
                      <a:lnTo>
                        <a:pt x="226" y="60"/>
                      </a:lnTo>
                      <a:lnTo>
                        <a:pt x="226" y="60"/>
                      </a:lnTo>
                      <a:lnTo>
                        <a:pt x="224" y="58"/>
                      </a:lnTo>
                      <a:lnTo>
                        <a:pt x="218" y="58"/>
                      </a:lnTo>
                      <a:lnTo>
                        <a:pt x="218" y="58"/>
                      </a:lnTo>
                      <a:lnTo>
                        <a:pt x="208" y="62"/>
                      </a:lnTo>
                      <a:lnTo>
                        <a:pt x="208" y="62"/>
                      </a:lnTo>
                      <a:lnTo>
                        <a:pt x="200" y="66"/>
                      </a:lnTo>
                      <a:lnTo>
                        <a:pt x="200" y="66"/>
                      </a:lnTo>
                      <a:lnTo>
                        <a:pt x="196" y="68"/>
                      </a:lnTo>
                      <a:lnTo>
                        <a:pt x="196" y="68"/>
                      </a:lnTo>
                      <a:lnTo>
                        <a:pt x="188" y="58"/>
                      </a:lnTo>
                      <a:lnTo>
                        <a:pt x="188" y="58"/>
                      </a:lnTo>
                      <a:lnTo>
                        <a:pt x="190" y="54"/>
                      </a:lnTo>
                      <a:lnTo>
                        <a:pt x="190" y="54"/>
                      </a:lnTo>
                      <a:lnTo>
                        <a:pt x="194" y="46"/>
                      </a:lnTo>
                      <a:lnTo>
                        <a:pt x="194" y="46"/>
                      </a:lnTo>
                      <a:lnTo>
                        <a:pt x="202" y="38"/>
                      </a:lnTo>
                      <a:lnTo>
                        <a:pt x="202" y="38"/>
                      </a:lnTo>
                      <a:lnTo>
                        <a:pt x="202" y="32"/>
                      </a:lnTo>
                      <a:lnTo>
                        <a:pt x="200" y="28"/>
                      </a:lnTo>
                      <a:lnTo>
                        <a:pt x="200" y="28"/>
                      </a:lnTo>
                      <a:lnTo>
                        <a:pt x="196" y="26"/>
                      </a:lnTo>
                      <a:lnTo>
                        <a:pt x="190" y="28"/>
                      </a:lnTo>
                      <a:lnTo>
                        <a:pt x="190" y="28"/>
                      </a:lnTo>
                      <a:lnTo>
                        <a:pt x="182" y="36"/>
                      </a:lnTo>
                      <a:lnTo>
                        <a:pt x="182" y="36"/>
                      </a:lnTo>
                      <a:lnTo>
                        <a:pt x="176" y="44"/>
                      </a:lnTo>
                      <a:lnTo>
                        <a:pt x="176" y="44"/>
                      </a:lnTo>
                      <a:lnTo>
                        <a:pt x="174" y="46"/>
                      </a:lnTo>
                      <a:lnTo>
                        <a:pt x="174" y="46"/>
                      </a:lnTo>
                      <a:lnTo>
                        <a:pt x="162" y="38"/>
                      </a:lnTo>
                      <a:lnTo>
                        <a:pt x="162" y="38"/>
                      </a:lnTo>
                      <a:lnTo>
                        <a:pt x="162" y="36"/>
                      </a:lnTo>
                      <a:lnTo>
                        <a:pt x="162" y="36"/>
                      </a:lnTo>
                      <a:lnTo>
                        <a:pt x="164" y="26"/>
                      </a:lnTo>
                      <a:lnTo>
                        <a:pt x="164" y="26"/>
                      </a:lnTo>
                      <a:lnTo>
                        <a:pt x="168" y="14"/>
                      </a:lnTo>
                      <a:lnTo>
                        <a:pt x="168" y="14"/>
                      </a:lnTo>
                      <a:lnTo>
                        <a:pt x="166" y="10"/>
                      </a:lnTo>
                      <a:lnTo>
                        <a:pt x="162" y="6"/>
                      </a:lnTo>
                      <a:lnTo>
                        <a:pt x="162" y="6"/>
                      </a:lnTo>
                      <a:lnTo>
                        <a:pt x="158" y="6"/>
                      </a:lnTo>
                      <a:lnTo>
                        <a:pt x="154" y="10"/>
                      </a:lnTo>
                      <a:lnTo>
                        <a:pt x="154" y="10"/>
                      </a:lnTo>
                      <a:lnTo>
                        <a:pt x="150" y="20"/>
                      </a:lnTo>
                      <a:lnTo>
                        <a:pt x="150" y="20"/>
                      </a:lnTo>
                      <a:lnTo>
                        <a:pt x="146" y="30"/>
                      </a:lnTo>
                      <a:lnTo>
                        <a:pt x="146" y="30"/>
                      </a:lnTo>
                      <a:lnTo>
                        <a:pt x="144" y="32"/>
                      </a:lnTo>
                      <a:lnTo>
                        <a:pt x="144" y="32"/>
                      </a:lnTo>
                      <a:lnTo>
                        <a:pt x="130" y="30"/>
                      </a:lnTo>
                      <a:lnTo>
                        <a:pt x="130" y="30"/>
                      </a:lnTo>
                      <a:lnTo>
                        <a:pt x="130" y="26"/>
                      </a:lnTo>
                      <a:lnTo>
                        <a:pt x="130" y="26"/>
                      </a:lnTo>
                      <a:lnTo>
                        <a:pt x="130" y="16"/>
                      </a:lnTo>
                      <a:lnTo>
                        <a:pt x="130" y="16"/>
                      </a:lnTo>
                      <a:lnTo>
                        <a:pt x="128" y="6"/>
                      </a:lnTo>
                      <a:lnTo>
                        <a:pt x="128" y="6"/>
                      </a:lnTo>
                      <a:lnTo>
                        <a:pt x="126" y="2"/>
                      </a:lnTo>
                      <a:lnTo>
                        <a:pt x="122" y="0"/>
                      </a:lnTo>
                      <a:lnTo>
                        <a:pt x="122" y="0"/>
                      </a:lnTo>
                      <a:lnTo>
                        <a:pt x="116" y="2"/>
                      </a:lnTo>
                      <a:lnTo>
                        <a:pt x="114" y="6"/>
                      </a:lnTo>
                      <a:lnTo>
                        <a:pt x="114" y="6"/>
                      </a:lnTo>
                      <a:lnTo>
                        <a:pt x="114" y="16"/>
                      </a:lnTo>
                      <a:lnTo>
                        <a:pt x="114" y="16"/>
                      </a:lnTo>
                      <a:lnTo>
                        <a:pt x="112" y="26"/>
                      </a:lnTo>
                      <a:lnTo>
                        <a:pt x="112" y="26"/>
                      </a:lnTo>
                      <a:lnTo>
                        <a:pt x="112" y="30"/>
                      </a:lnTo>
                      <a:lnTo>
                        <a:pt x="112" y="30"/>
                      </a:lnTo>
                      <a:lnTo>
                        <a:pt x="98" y="32"/>
                      </a:lnTo>
                      <a:lnTo>
                        <a:pt x="98" y="32"/>
                      </a:lnTo>
                      <a:lnTo>
                        <a:pt x="96" y="30"/>
                      </a:lnTo>
                      <a:lnTo>
                        <a:pt x="96" y="30"/>
                      </a:lnTo>
                      <a:lnTo>
                        <a:pt x="92" y="20"/>
                      </a:lnTo>
                      <a:lnTo>
                        <a:pt x="92" y="20"/>
                      </a:lnTo>
                      <a:lnTo>
                        <a:pt x="88" y="10"/>
                      </a:lnTo>
                      <a:lnTo>
                        <a:pt x="88" y="10"/>
                      </a:lnTo>
                      <a:lnTo>
                        <a:pt x="84" y="6"/>
                      </a:lnTo>
                      <a:lnTo>
                        <a:pt x="80" y="6"/>
                      </a:lnTo>
                      <a:lnTo>
                        <a:pt x="80" y="6"/>
                      </a:lnTo>
                      <a:lnTo>
                        <a:pt x="76" y="10"/>
                      </a:lnTo>
                      <a:lnTo>
                        <a:pt x="74" y="14"/>
                      </a:lnTo>
                      <a:lnTo>
                        <a:pt x="74" y="14"/>
                      </a:lnTo>
                      <a:lnTo>
                        <a:pt x="78" y="26"/>
                      </a:lnTo>
                      <a:lnTo>
                        <a:pt x="78" y="26"/>
                      </a:lnTo>
                      <a:lnTo>
                        <a:pt x="80" y="36"/>
                      </a:lnTo>
                      <a:lnTo>
                        <a:pt x="80" y="36"/>
                      </a:lnTo>
                      <a:lnTo>
                        <a:pt x="82" y="38"/>
                      </a:lnTo>
                      <a:lnTo>
                        <a:pt x="82" y="38"/>
                      </a:lnTo>
                      <a:lnTo>
                        <a:pt x="70" y="46"/>
                      </a:lnTo>
                      <a:lnTo>
                        <a:pt x="70" y="46"/>
                      </a:lnTo>
                      <a:lnTo>
                        <a:pt x="66" y="44"/>
                      </a:lnTo>
                      <a:lnTo>
                        <a:pt x="66" y="44"/>
                      </a:lnTo>
                      <a:lnTo>
                        <a:pt x="60" y="36"/>
                      </a:lnTo>
                      <a:lnTo>
                        <a:pt x="60" y="36"/>
                      </a:lnTo>
                      <a:lnTo>
                        <a:pt x="52" y="28"/>
                      </a:lnTo>
                      <a:lnTo>
                        <a:pt x="52" y="28"/>
                      </a:lnTo>
                      <a:lnTo>
                        <a:pt x="48" y="26"/>
                      </a:lnTo>
                      <a:lnTo>
                        <a:pt x="42" y="28"/>
                      </a:lnTo>
                      <a:lnTo>
                        <a:pt x="42" y="28"/>
                      </a:lnTo>
                      <a:lnTo>
                        <a:pt x="40" y="32"/>
                      </a:lnTo>
                      <a:lnTo>
                        <a:pt x="42" y="38"/>
                      </a:lnTo>
                      <a:lnTo>
                        <a:pt x="42" y="38"/>
                      </a:lnTo>
                      <a:lnTo>
                        <a:pt x="48" y="46"/>
                      </a:lnTo>
                      <a:lnTo>
                        <a:pt x="48" y="46"/>
                      </a:lnTo>
                      <a:lnTo>
                        <a:pt x="54" y="54"/>
                      </a:lnTo>
                      <a:lnTo>
                        <a:pt x="54" y="54"/>
                      </a:lnTo>
                      <a:lnTo>
                        <a:pt x="56" y="58"/>
                      </a:lnTo>
                      <a:lnTo>
                        <a:pt x="56" y="58"/>
                      </a:lnTo>
                      <a:lnTo>
                        <a:pt x="46" y="68"/>
                      </a:lnTo>
                      <a:lnTo>
                        <a:pt x="46" y="68"/>
                      </a:lnTo>
                      <a:lnTo>
                        <a:pt x="44" y="66"/>
                      </a:lnTo>
                      <a:lnTo>
                        <a:pt x="44" y="66"/>
                      </a:lnTo>
                      <a:lnTo>
                        <a:pt x="34" y="62"/>
                      </a:lnTo>
                      <a:lnTo>
                        <a:pt x="34" y="62"/>
                      </a:lnTo>
                      <a:lnTo>
                        <a:pt x="24" y="58"/>
                      </a:lnTo>
                      <a:lnTo>
                        <a:pt x="24" y="58"/>
                      </a:lnTo>
                      <a:lnTo>
                        <a:pt x="20" y="58"/>
                      </a:lnTo>
                      <a:lnTo>
                        <a:pt x="16" y="60"/>
                      </a:lnTo>
                      <a:lnTo>
                        <a:pt x="16" y="60"/>
                      </a:lnTo>
                      <a:lnTo>
                        <a:pt x="14" y="66"/>
                      </a:lnTo>
                      <a:lnTo>
                        <a:pt x="18" y="70"/>
                      </a:lnTo>
                      <a:lnTo>
                        <a:pt x="18" y="70"/>
                      </a:lnTo>
                      <a:lnTo>
                        <a:pt x="26" y="76"/>
                      </a:lnTo>
                      <a:lnTo>
                        <a:pt x="26" y="76"/>
                      </a:lnTo>
                      <a:lnTo>
                        <a:pt x="34" y="82"/>
                      </a:lnTo>
                      <a:lnTo>
                        <a:pt x="34" y="82"/>
                      </a:lnTo>
                      <a:lnTo>
                        <a:pt x="38" y="84"/>
                      </a:lnTo>
                      <a:lnTo>
                        <a:pt x="38" y="84"/>
                      </a:lnTo>
                      <a:lnTo>
                        <a:pt x="32" y="96"/>
                      </a:lnTo>
                      <a:lnTo>
                        <a:pt x="32" y="96"/>
                      </a:lnTo>
                      <a:lnTo>
                        <a:pt x="30" y="96"/>
                      </a:lnTo>
                      <a:lnTo>
                        <a:pt x="30" y="96"/>
                      </a:lnTo>
                      <a:lnTo>
                        <a:pt x="20" y="96"/>
                      </a:lnTo>
                      <a:lnTo>
                        <a:pt x="20" y="96"/>
                      </a:lnTo>
                      <a:lnTo>
                        <a:pt x="8" y="94"/>
                      </a:lnTo>
                      <a:lnTo>
                        <a:pt x="8" y="94"/>
                      </a:lnTo>
                      <a:lnTo>
                        <a:pt x="4" y="96"/>
                      </a:lnTo>
                      <a:lnTo>
                        <a:pt x="0" y="100"/>
                      </a:lnTo>
                      <a:lnTo>
                        <a:pt x="0" y="100"/>
                      </a:lnTo>
                      <a:lnTo>
                        <a:pt x="2" y="106"/>
                      </a:lnTo>
                      <a:lnTo>
                        <a:pt x="6" y="108"/>
                      </a:lnTo>
                      <a:lnTo>
                        <a:pt x="6" y="108"/>
                      </a:lnTo>
                      <a:lnTo>
                        <a:pt x="16" y="112"/>
                      </a:lnTo>
                      <a:lnTo>
                        <a:pt x="16" y="112"/>
                      </a:lnTo>
                      <a:lnTo>
                        <a:pt x="26" y="114"/>
                      </a:lnTo>
                      <a:lnTo>
                        <a:pt x="26" y="114"/>
                      </a:lnTo>
                      <a:lnTo>
                        <a:pt x="30" y="114"/>
                      </a:lnTo>
                      <a:lnTo>
                        <a:pt x="30" y="114"/>
                      </a:lnTo>
                      <a:lnTo>
                        <a:pt x="30" y="122"/>
                      </a:lnTo>
                      <a:lnTo>
                        <a:pt x="30" y="122"/>
                      </a:lnTo>
                      <a:lnTo>
                        <a:pt x="30" y="128"/>
                      </a:lnTo>
                      <a:lnTo>
                        <a:pt x="30" y="128"/>
                      </a:lnTo>
                      <a:lnTo>
                        <a:pt x="26" y="130"/>
                      </a:lnTo>
                      <a:lnTo>
                        <a:pt x="26" y="130"/>
                      </a:lnTo>
                      <a:lnTo>
                        <a:pt x="16" y="132"/>
                      </a:lnTo>
                      <a:lnTo>
                        <a:pt x="16" y="132"/>
                      </a:lnTo>
                      <a:lnTo>
                        <a:pt x="6" y="136"/>
                      </a:lnTo>
                      <a:lnTo>
                        <a:pt x="6" y="136"/>
                      </a:lnTo>
                      <a:lnTo>
                        <a:pt x="2" y="138"/>
                      </a:lnTo>
                      <a:lnTo>
                        <a:pt x="0" y="144"/>
                      </a:lnTo>
                      <a:lnTo>
                        <a:pt x="0" y="144"/>
                      </a:lnTo>
                      <a:lnTo>
                        <a:pt x="4" y="148"/>
                      </a:lnTo>
                      <a:lnTo>
                        <a:pt x="8" y="148"/>
                      </a:lnTo>
                      <a:lnTo>
                        <a:pt x="8" y="148"/>
                      </a:lnTo>
                      <a:lnTo>
                        <a:pt x="20" y="148"/>
                      </a:lnTo>
                      <a:lnTo>
                        <a:pt x="20" y="148"/>
                      </a:lnTo>
                      <a:lnTo>
                        <a:pt x="30" y="148"/>
                      </a:lnTo>
                      <a:lnTo>
                        <a:pt x="30" y="148"/>
                      </a:lnTo>
                      <a:lnTo>
                        <a:pt x="32" y="146"/>
                      </a:lnTo>
                      <a:lnTo>
                        <a:pt x="32" y="146"/>
                      </a:lnTo>
                      <a:lnTo>
                        <a:pt x="38" y="160"/>
                      </a:lnTo>
                      <a:lnTo>
                        <a:pt x="38" y="160"/>
                      </a:lnTo>
                      <a:lnTo>
                        <a:pt x="34" y="162"/>
                      </a:lnTo>
                      <a:lnTo>
                        <a:pt x="34" y="162"/>
                      </a:lnTo>
                      <a:lnTo>
                        <a:pt x="26" y="168"/>
                      </a:lnTo>
                      <a:lnTo>
                        <a:pt x="26" y="168"/>
                      </a:lnTo>
                      <a:lnTo>
                        <a:pt x="18" y="174"/>
                      </a:lnTo>
                      <a:lnTo>
                        <a:pt x="18" y="174"/>
                      </a:lnTo>
                      <a:lnTo>
                        <a:pt x="14" y="178"/>
                      </a:lnTo>
                      <a:lnTo>
                        <a:pt x="16" y="184"/>
                      </a:lnTo>
                      <a:lnTo>
                        <a:pt x="16" y="184"/>
                      </a:lnTo>
                      <a:lnTo>
                        <a:pt x="20" y="186"/>
                      </a:lnTo>
                      <a:lnTo>
                        <a:pt x="24" y="186"/>
                      </a:lnTo>
                      <a:lnTo>
                        <a:pt x="24" y="186"/>
                      </a:lnTo>
                      <a:lnTo>
                        <a:pt x="34" y="182"/>
                      </a:lnTo>
                      <a:lnTo>
                        <a:pt x="34" y="182"/>
                      </a:lnTo>
                      <a:lnTo>
                        <a:pt x="44" y="178"/>
                      </a:lnTo>
                      <a:lnTo>
                        <a:pt x="44" y="178"/>
                      </a:lnTo>
                      <a:lnTo>
                        <a:pt x="46" y="176"/>
                      </a:lnTo>
                      <a:lnTo>
                        <a:pt x="46" y="176"/>
                      </a:lnTo>
                      <a:lnTo>
                        <a:pt x="56" y="186"/>
                      </a:lnTo>
                      <a:lnTo>
                        <a:pt x="56" y="186"/>
                      </a:lnTo>
                      <a:lnTo>
                        <a:pt x="54" y="190"/>
                      </a:lnTo>
                      <a:lnTo>
                        <a:pt x="54" y="190"/>
                      </a:lnTo>
                      <a:lnTo>
                        <a:pt x="48" y="198"/>
                      </a:lnTo>
                      <a:lnTo>
                        <a:pt x="48" y="198"/>
                      </a:lnTo>
                      <a:lnTo>
                        <a:pt x="42" y="206"/>
                      </a:lnTo>
                      <a:lnTo>
                        <a:pt x="42" y="206"/>
                      </a:lnTo>
                      <a:lnTo>
                        <a:pt x="40" y="212"/>
                      </a:lnTo>
                      <a:lnTo>
                        <a:pt x="42" y="216"/>
                      </a:lnTo>
                      <a:lnTo>
                        <a:pt x="42" y="216"/>
                      </a:lnTo>
                      <a:lnTo>
                        <a:pt x="48" y="218"/>
                      </a:lnTo>
                      <a:lnTo>
                        <a:pt x="52" y="216"/>
                      </a:lnTo>
                      <a:lnTo>
                        <a:pt x="52" y="216"/>
                      </a:lnTo>
                      <a:lnTo>
                        <a:pt x="60" y="208"/>
                      </a:lnTo>
                      <a:lnTo>
                        <a:pt x="60" y="208"/>
                      </a:lnTo>
                      <a:lnTo>
                        <a:pt x="66" y="200"/>
                      </a:lnTo>
                      <a:lnTo>
                        <a:pt x="66" y="200"/>
                      </a:lnTo>
                      <a:lnTo>
                        <a:pt x="70" y="198"/>
                      </a:lnTo>
                      <a:lnTo>
                        <a:pt x="70" y="198"/>
                      </a:lnTo>
                      <a:lnTo>
                        <a:pt x="82" y="206"/>
                      </a:lnTo>
                      <a:lnTo>
                        <a:pt x="82" y="206"/>
                      </a:lnTo>
                      <a:lnTo>
                        <a:pt x="80" y="208"/>
                      </a:lnTo>
                      <a:lnTo>
                        <a:pt x="80" y="208"/>
                      </a:lnTo>
                      <a:lnTo>
                        <a:pt x="78" y="218"/>
                      </a:lnTo>
                      <a:lnTo>
                        <a:pt x="78" y="218"/>
                      </a:lnTo>
                      <a:lnTo>
                        <a:pt x="74" y="228"/>
                      </a:lnTo>
                      <a:lnTo>
                        <a:pt x="74" y="228"/>
                      </a:lnTo>
                      <a:lnTo>
                        <a:pt x="76" y="234"/>
                      </a:lnTo>
                      <a:lnTo>
                        <a:pt x="80" y="236"/>
                      </a:lnTo>
                      <a:lnTo>
                        <a:pt x="80" y="236"/>
                      </a:lnTo>
                      <a:lnTo>
                        <a:pt x="84" y="236"/>
                      </a:lnTo>
                      <a:lnTo>
                        <a:pt x="88" y="234"/>
                      </a:lnTo>
                      <a:lnTo>
                        <a:pt x="88" y="234"/>
                      </a:lnTo>
                      <a:lnTo>
                        <a:pt x="92" y="224"/>
                      </a:lnTo>
                      <a:lnTo>
                        <a:pt x="92" y="224"/>
                      </a:lnTo>
                      <a:lnTo>
                        <a:pt x="96" y="214"/>
                      </a:lnTo>
                      <a:lnTo>
                        <a:pt x="96" y="214"/>
                      </a:lnTo>
                      <a:lnTo>
                        <a:pt x="98" y="212"/>
                      </a:lnTo>
                      <a:lnTo>
                        <a:pt x="98" y="212"/>
                      </a:lnTo>
                      <a:lnTo>
                        <a:pt x="112" y="214"/>
                      </a:lnTo>
                      <a:lnTo>
                        <a:pt x="112" y="214"/>
                      </a:lnTo>
                      <a:lnTo>
                        <a:pt x="112" y="218"/>
                      </a:lnTo>
                      <a:lnTo>
                        <a:pt x="112" y="218"/>
                      </a:lnTo>
                      <a:lnTo>
                        <a:pt x="114" y="228"/>
                      </a:lnTo>
                      <a:lnTo>
                        <a:pt x="114" y="228"/>
                      </a:lnTo>
                      <a:lnTo>
                        <a:pt x="114" y="238"/>
                      </a:lnTo>
                      <a:lnTo>
                        <a:pt x="114" y="238"/>
                      </a:lnTo>
                      <a:lnTo>
                        <a:pt x="116" y="242"/>
                      </a:lnTo>
                      <a:lnTo>
                        <a:pt x="122" y="244"/>
                      </a:lnTo>
                      <a:lnTo>
                        <a:pt x="122" y="244"/>
                      </a:lnTo>
                      <a:lnTo>
                        <a:pt x="126" y="242"/>
                      </a:lnTo>
                      <a:lnTo>
                        <a:pt x="128" y="238"/>
                      </a:lnTo>
                      <a:lnTo>
                        <a:pt x="128" y="238"/>
                      </a:lnTo>
                      <a:lnTo>
                        <a:pt x="130" y="228"/>
                      </a:lnTo>
                      <a:lnTo>
                        <a:pt x="130" y="228"/>
                      </a:lnTo>
                      <a:lnTo>
                        <a:pt x="130" y="218"/>
                      </a:lnTo>
                      <a:lnTo>
                        <a:pt x="130" y="218"/>
                      </a:lnTo>
                      <a:lnTo>
                        <a:pt x="130" y="214"/>
                      </a:lnTo>
                      <a:lnTo>
                        <a:pt x="130" y="214"/>
                      </a:lnTo>
                      <a:lnTo>
                        <a:pt x="144" y="212"/>
                      </a:lnTo>
                      <a:lnTo>
                        <a:pt x="144" y="212"/>
                      </a:lnTo>
                      <a:lnTo>
                        <a:pt x="146" y="214"/>
                      </a:lnTo>
                      <a:lnTo>
                        <a:pt x="146" y="214"/>
                      </a:lnTo>
                      <a:lnTo>
                        <a:pt x="150" y="224"/>
                      </a:lnTo>
                      <a:lnTo>
                        <a:pt x="150" y="224"/>
                      </a:lnTo>
                      <a:lnTo>
                        <a:pt x="154" y="234"/>
                      </a:lnTo>
                      <a:lnTo>
                        <a:pt x="154" y="234"/>
                      </a:lnTo>
                      <a:lnTo>
                        <a:pt x="158" y="236"/>
                      </a:lnTo>
                      <a:lnTo>
                        <a:pt x="162" y="236"/>
                      </a:lnTo>
                      <a:lnTo>
                        <a:pt x="162" y="236"/>
                      </a:lnTo>
                      <a:lnTo>
                        <a:pt x="166" y="234"/>
                      </a:lnTo>
                      <a:lnTo>
                        <a:pt x="168" y="228"/>
                      </a:lnTo>
                      <a:lnTo>
                        <a:pt x="168" y="228"/>
                      </a:lnTo>
                      <a:lnTo>
                        <a:pt x="164" y="218"/>
                      </a:lnTo>
                      <a:lnTo>
                        <a:pt x="164" y="218"/>
                      </a:lnTo>
                      <a:lnTo>
                        <a:pt x="162" y="208"/>
                      </a:lnTo>
                      <a:lnTo>
                        <a:pt x="162" y="208"/>
                      </a:lnTo>
                      <a:lnTo>
                        <a:pt x="162" y="206"/>
                      </a:lnTo>
                      <a:lnTo>
                        <a:pt x="162" y="206"/>
                      </a:lnTo>
                      <a:lnTo>
                        <a:pt x="174" y="198"/>
                      </a:lnTo>
                      <a:lnTo>
                        <a:pt x="174" y="198"/>
                      </a:lnTo>
                      <a:lnTo>
                        <a:pt x="176" y="200"/>
                      </a:lnTo>
                      <a:lnTo>
                        <a:pt x="176" y="200"/>
                      </a:lnTo>
                      <a:lnTo>
                        <a:pt x="182" y="208"/>
                      </a:lnTo>
                      <a:lnTo>
                        <a:pt x="182" y="208"/>
                      </a:lnTo>
                      <a:lnTo>
                        <a:pt x="190" y="216"/>
                      </a:lnTo>
                      <a:lnTo>
                        <a:pt x="190" y="216"/>
                      </a:lnTo>
                      <a:lnTo>
                        <a:pt x="196" y="218"/>
                      </a:lnTo>
                      <a:lnTo>
                        <a:pt x="200" y="216"/>
                      </a:lnTo>
                      <a:lnTo>
                        <a:pt x="200" y="216"/>
                      </a:lnTo>
                      <a:lnTo>
                        <a:pt x="202" y="212"/>
                      </a:lnTo>
                      <a:lnTo>
                        <a:pt x="202" y="206"/>
                      </a:lnTo>
                      <a:lnTo>
                        <a:pt x="202" y="206"/>
                      </a:lnTo>
                      <a:lnTo>
                        <a:pt x="194" y="198"/>
                      </a:lnTo>
                      <a:lnTo>
                        <a:pt x="194" y="198"/>
                      </a:lnTo>
                      <a:lnTo>
                        <a:pt x="190" y="190"/>
                      </a:lnTo>
                      <a:lnTo>
                        <a:pt x="190" y="190"/>
                      </a:lnTo>
                      <a:lnTo>
                        <a:pt x="188" y="186"/>
                      </a:lnTo>
                      <a:lnTo>
                        <a:pt x="188" y="186"/>
                      </a:lnTo>
                      <a:lnTo>
                        <a:pt x="196" y="176"/>
                      </a:lnTo>
                      <a:lnTo>
                        <a:pt x="196" y="176"/>
                      </a:lnTo>
                      <a:lnTo>
                        <a:pt x="200" y="178"/>
                      </a:lnTo>
                      <a:lnTo>
                        <a:pt x="200" y="178"/>
                      </a:lnTo>
                      <a:lnTo>
                        <a:pt x="208" y="182"/>
                      </a:lnTo>
                      <a:lnTo>
                        <a:pt x="208" y="182"/>
                      </a:lnTo>
                      <a:lnTo>
                        <a:pt x="218" y="186"/>
                      </a:lnTo>
                      <a:lnTo>
                        <a:pt x="218" y="186"/>
                      </a:lnTo>
                      <a:lnTo>
                        <a:pt x="224" y="186"/>
                      </a:lnTo>
                      <a:lnTo>
                        <a:pt x="226" y="184"/>
                      </a:lnTo>
                      <a:lnTo>
                        <a:pt x="226" y="184"/>
                      </a:lnTo>
                      <a:lnTo>
                        <a:pt x="228" y="178"/>
                      </a:lnTo>
                      <a:lnTo>
                        <a:pt x="226" y="174"/>
                      </a:lnTo>
                      <a:lnTo>
                        <a:pt x="226" y="174"/>
                      </a:lnTo>
                      <a:lnTo>
                        <a:pt x="216" y="168"/>
                      </a:lnTo>
                      <a:lnTo>
                        <a:pt x="216" y="168"/>
                      </a:lnTo>
                      <a:lnTo>
                        <a:pt x="208" y="162"/>
                      </a:lnTo>
                      <a:lnTo>
                        <a:pt x="208" y="162"/>
                      </a:lnTo>
                      <a:lnTo>
                        <a:pt x="206" y="160"/>
                      </a:lnTo>
                      <a:lnTo>
                        <a:pt x="206" y="160"/>
                      </a:lnTo>
                      <a:lnTo>
                        <a:pt x="210" y="146"/>
                      </a:lnTo>
                      <a:lnTo>
                        <a:pt x="210" y="146"/>
                      </a:lnTo>
                      <a:lnTo>
                        <a:pt x="214" y="148"/>
                      </a:lnTo>
                      <a:lnTo>
                        <a:pt x="214" y="148"/>
                      </a:lnTo>
                      <a:lnTo>
                        <a:pt x="224" y="148"/>
                      </a:lnTo>
                      <a:lnTo>
                        <a:pt x="224" y="148"/>
                      </a:lnTo>
                      <a:lnTo>
                        <a:pt x="234" y="148"/>
                      </a:lnTo>
                      <a:lnTo>
                        <a:pt x="234" y="148"/>
                      </a:lnTo>
                      <a:lnTo>
                        <a:pt x="238" y="148"/>
                      </a:lnTo>
                      <a:lnTo>
                        <a:pt x="242" y="144"/>
                      </a:lnTo>
                      <a:lnTo>
                        <a:pt x="242" y="144"/>
                      </a:lnTo>
                      <a:lnTo>
                        <a:pt x="240" y="138"/>
                      </a:lnTo>
                      <a:lnTo>
                        <a:pt x="236"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2" name="Freeform 150"/>
                <p:cNvSpPr>
                  <a:spLocks/>
                </p:cNvSpPr>
                <p:nvPr/>
              </p:nvSpPr>
              <p:spPr bwMode="auto">
                <a:xfrm>
                  <a:off x="7507" y="3072"/>
                  <a:ext cx="46" cy="46"/>
                </a:xfrm>
                <a:custGeom>
                  <a:avLst/>
                  <a:gdLst>
                    <a:gd name="T0" fmla="*/ 46 w 46"/>
                    <a:gd name="T1" fmla="*/ 24 h 46"/>
                    <a:gd name="T2" fmla="*/ 46 w 46"/>
                    <a:gd name="T3" fmla="*/ 24 h 46"/>
                    <a:gd name="T4" fmla="*/ 44 w 46"/>
                    <a:gd name="T5" fmla="*/ 32 h 46"/>
                    <a:gd name="T6" fmla="*/ 40 w 46"/>
                    <a:gd name="T7" fmla="*/ 40 h 46"/>
                    <a:gd name="T8" fmla="*/ 32 w 46"/>
                    <a:gd name="T9" fmla="*/ 46 h 46"/>
                    <a:gd name="T10" fmla="*/ 24 w 46"/>
                    <a:gd name="T11" fmla="*/ 46 h 46"/>
                    <a:gd name="T12" fmla="*/ 24 w 46"/>
                    <a:gd name="T13" fmla="*/ 46 h 46"/>
                    <a:gd name="T14" fmla="*/ 14 w 46"/>
                    <a:gd name="T15" fmla="*/ 46 h 46"/>
                    <a:gd name="T16" fmla="*/ 6 w 46"/>
                    <a:gd name="T17" fmla="*/ 40 h 46"/>
                    <a:gd name="T18" fmla="*/ 2 w 46"/>
                    <a:gd name="T19" fmla="*/ 32 h 46"/>
                    <a:gd name="T20" fmla="*/ 0 w 46"/>
                    <a:gd name="T21" fmla="*/ 24 h 46"/>
                    <a:gd name="T22" fmla="*/ 0 w 46"/>
                    <a:gd name="T23" fmla="*/ 24 h 46"/>
                    <a:gd name="T24" fmla="*/ 2 w 46"/>
                    <a:gd name="T25" fmla="*/ 14 h 46"/>
                    <a:gd name="T26" fmla="*/ 6 w 46"/>
                    <a:gd name="T27" fmla="*/ 8 h 46"/>
                    <a:gd name="T28" fmla="*/ 14 w 46"/>
                    <a:gd name="T29" fmla="*/ 2 h 46"/>
                    <a:gd name="T30" fmla="*/ 24 w 46"/>
                    <a:gd name="T31" fmla="*/ 0 h 46"/>
                    <a:gd name="T32" fmla="*/ 24 w 46"/>
                    <a:gd name="T33" fmla="*/ 0 h 46"/>
                    <a:gd name="T34" fmla="*/ 32 w 46"/>
                    <a:gd name="T35" fmla="*/ 2 h 46"/>
                    <a:gd name="T36" fmla="*/ 40 w 46"/>
                    <a:gd name="T37" fmla="*/ 8 h 46"/>
                    <a:gd name="T38" fmla="*/ 44 w 46"/>
                    <a:gd name="T39" fmla="*/ 14 h 46"/>
                    <a:gd name="T40" fmla="*/ 46 w 46"/>
                    <a:gd name="T41"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46" y="24"/>
                      </a:moveTo>
                      <a:lnTo>
                        <a:pt x="46" y="24"/>
                      </a:lnTo>
                      <a:lnTo>
                        <a:pt x="44" y="32"/>
                      </a:lnTo>
                      <a:lnTo>
                        <a:pt x="40" y="40"/>
                      </a:lnTo>
                      <a:lnTo>
                        <a:pt x="32" y="46"/>
                      </a:lnTo>
                      <a:lnTo>
                        <a:pt x="24" y="46"/>
                      </a:lnTo>
                      <a:lnTo>
                        <a:pt x="24" y="46"/>
                      </a:lnTo>
                      <a:lnTo>
                        <a:pt x="14" y="46"/>
                      </a:lnTo>
                      <a:lnTo>
                        <a:pt x="6" y="40"/>
                      </a:lnTo>
                      <a:lnTo>
                        <a:pt x="2" y="32"/>
                      </a:lnTo>
                      <a:lnTo>
                        <a:pt x="0" y="24"/>
                      </a:lnTo>
                      <a:lnTo>
                        <a:pt x="0" y="24"/>
                      </a:lnTo>
                      <a:lnTo>
                        <a:pt x="2" y="14"/>
                      </a:lnTo>
                      <a:lnTo>
                        <a:pt x="6" y="8"/>
                      </a:lnTo>
                      <a:lnTo>
                        <a:pt x="14" y="2"/>
                      </a:lnTo>
                      <a:lnTo>
                        <a:pt x="24" y="0"/>
                      </a:lnTo>
                      <a:lnTo>
                        <a:pt x="24" y="0"/>
                      </a:lnTo>
                      <a:lnTo>
                        <a:pt x="32" y="2"/>
                      </a:lnTo>
                      <a:lnTo>
                        <a:pt x="40" y="8"/>
                      </a:lnTo>
                      <a:lnTo>
                        <a:pt x="44" y="14"/>
                      </a:lnTo>
                      <a:lnTo>
                        <a:pt x="46"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3" name="Freeform 151"/>
                <p:cNvSpPr>
                  <a:spLocks noEditPoints="1"/>
                </p:cNvSpPr>
                <p:nvPr/>
              </p:nvSpPr>
              <p:spPr bwMode="auto">
                <a:xfrm>
                  <a:off x="8489" y="3254"/>
                  <a:ext cx="150" cy="150"/>
                </a:xfrm>
                <a:custGeom>
                  <a:avLst/>
                  <a:gdLst>
                    <a:gd name="T0" fmla="*/ 100 w 150"/>
                    <a:gd name="T1" fmla="*/ 4 h 150"/>
                    <a:gd name="T2" fmla="*/ 100 w 150"/>
                    <a:gd name="T3" fmla="*/ 4 h 150"/>
                    <a:gd name="T4" fmla="*/ 86 w 150"/>
                    <a:gd name="T5" fmla="*/ 0 h 150"/>
                    <a:gd name="T6" fmla="*/ 72 w 150"/>
                    <a:gd name="T7" fmla="*/ 0 h 150"/>
                    <a:gd name="T8" fmla="*/ 58 w 150"/>
                    <a:gd name="T9" fmla="*/ 2 h 150"/>
                    <a:gd name="T10" fmla="*/ 44 w 150"/>
                    <a:gd name="T11" fmla="*/ 8 h 150"/>
                    <a:gd name="T12" fmla="*/ 32 w 150"/>
                    <a:gd name="T13" fmla="*/ 14 h 150"/>
                    <a:gd name="T14" fmla="*/ 20 w 150"/>
                    <a:gd name="T15" fmla="*/ 24 h 150"/>
                    <a:gd name="T16" fmla="*/ 12 w 150"/>
                    <a:gd name="T17" fmla="*/ 36 h 150"/>
                    <a:gd name="T18" fmla="*/ 4 w 150"/>
                    <a:gd name="T19" fmla="*/ 48 h 150"/>
                    <a:gd name="T20" fmla="*/ 4 w 150"/>
                    <a:gd name="T21" fmla="*/ 48 h 150"/>
                    <a:gd name="T22" fmla="*/ 2 w 150"/>
                    <a:gd name="T23" fmla="*/ 64 h 150"/>
                    <a:gd name="T24" fmla="*/ 0 w 150"/>
                    <a:gd name="T25" fmla="*/ 78 h 150"/>
                    <a:gd name="T26" fmla="*/ 2 w 150"/>
                    <a:gd name="T27" fmla="*/ 92 h 150"/>
                    <a:gd name="T28" fmla="*/ 8 w 150"/>
                    <a:gd name="T29" fmla="*/ 106 h 150"/>
                    <a:gd name="T30" fmla="*/ 14 w 150"/>
                    <a:gd name="T31" fmla="*/ 118 h 150"/>
                    <a:gd name="T32" fmla="*/ 24 w 150"/>
                    <a:gd name="T33" fmla="*/ 130 h 150"/>
                    <a:gd name="T34" fmla="*/ 36 w 150"/>
                    <a:gd name="T35" fmla="*/ 138 h 150"/>
                    <a:gd name="T36" fmla="*/ 50 w 150"/>
                    <a:gd name="T37" fmla="*/ 144 h 150"/>
                    <a:gd name="T38" fmla="*/ 50 w 150"/>
                    <a:gd name="T39" fmla="*/ 144 h 150"/>
                    <a:gd name="T40" fmla="*/ 64 w 150"/>
                    <a:gd name="T41" fmla="*/ 148 h 150"/>
                    <a:gd name="T42" fmla="*/ 78 w 150"/>
                    <a:gd name="T43" fmla="*/ 150 h 150"/>
                    <a:gd name="T44" fmla="*/ 92 w 150"/>
                    <a:gd name="T45" fmla="*/ 148 h 150"/>
                    <a:gd name="T46" fmla="*/ 106 w 150"/>
                    <a:gd name="T47" fmla="*/ 142 h 150"/>
                    <a:gd name="T48" fmla="*/ 118 w 150"/>
                    <a:gd name="T49" fmla="*/ 136 h 150"/>
                    <a:gd name="T50" fmla="*/ 130 w 150"/>
                    <a:gd name="T51" fmla="*/ 126 h 150"/>
                    <a:gd name="T52" fmla="*/ 138 w 150"/>
                    <a:gd name="T53" fmla="*/ 114 h 150"/>
                    <a:gd name="T54" fmla="*/ 144 w 150"/>
                    <a:gd name="T55" fmla="*/ 100 h 150"/>
                    <a:gd name="T56" fmla="*/ 144 w 150"/>
                    <a:gd name="T57" fmla="*/ 100 h 150"/>
                    <a:gd name="T58" fmla="*/ 148 w 150"/>
                    <a:gd name="T59" fmla="*/ 86 h 150"/>
                    <a:gd name="T60" fmla="*/ 150 w 150"/>
                    <a:gd name="T61" fmla="*/ 72 h 150"/>
                    <a:gd name="T62" fmla="*/ 148 w 150"/>
                    <a:gd name="T63" fmla="*/ 58 h 150"/>
                    <a:gd name="T64" fmla="*/ 142 w 150"/>
                    <a:gd name="T65" fmla="*/ 44 h 150"/>
                    <a:gd name="T66" fmla="*/ 136 w 150"/>
                    <a:gd name="T67" fmla="*/ 32 h 150"/>
                    <a:gd name="T68" fmla="*/ 126 w 150"/>
                    <a:gd name="T69" fmla="*/ 20 h 150"/>
                    <a:gd name="T70" fmla="*/ 114 w 150"/>
                    <a:gd name="T71" fmla="*/ 12 h 150"/>
                    <a:gd name="T72" fmla="*/ 100 w 150"/>
                    <a:gd name="T73" fmla="*/ 4 h 150"/>
                    <a:gd name="T74" fmla="*/ 68 w 150"/>
                    <a:gd name="T75" fmla="*/ 94 h 150"/>
                    <a:gd name="T76" fmla="*/ 68 w 150"/>
                    <a:gd name="T77" fmla="*/ 94 h 150"/>
                    <a:gd name="T78" fmla="*/ 60 w 150"/>
                    <a:gd name="T79" fmla="*/ 90 h 150"/>
                    <a:gd name="T80" fmla="*/ 56 w 150"/>
                    <a:gd name="T81" fmla="*/ 84 h 150"/>
                    <a:gd name="T82" fmla="*/ 54 w 150"/>
                    <a:gd name="T83" fmla="*/ 76 h 150"/>
                    <a:gd name="T84" fmla="*/ 56 w 150"/>
                    <a:gd name="T85" fmla="*/ 68 h 150"/>
                    <a:gd name="T86" fmla="*/ 56 w 150"/>
                    <a:gd name="T87" fmla="*/ 68 h 150"/>
                    <a:gd name="T88" fmla="*/ 60 w 150"/>
                    <a:gd name="T89" fmla="*/ 60 h 150"/>
                    <a:gd name="T90" fmla="*/ 66 w 150"/>
                    <a:gd name="T91" fmla="*/ 56 h 150"/>
                    <a:gd name="T92" fmla="*/ 74 w 150"/>
                    <a:gd name="T93" fmla="*/ 54 h 150"/>
                    <a:gd name="T94" fmla="*/ 82 w 150"/>
                    <a:gd name="T95" fmla="*/ 56 h 150"/>
                    <a:gd name="T96" fmla="*/ 82 w 150"/>
                    <a:gd name="T97" fmla="*/ 56 h 150"/>
                    <a:gd name="T98" fmla="*/ 88 w 150"/>
                    <a:gd name="T99" fmla="*/ 60 h 150"/>
                    <a:gd name="T100" fmla="*/ 94 w 150"/>
                    <a:gd name="T101" fmla="*/ 66 h 150"/>
                    <a:gd name="T102" fmla="*/ 96 w 150"/>
                    <a:gd name="T103" fmla="*/ 74 h 150"/>
                    <a:gd name="T104" fmla="*/ 94 w 150"/>
                    <a:gd name="T105" fmla="*/ 82 h 150"/>
                    <a:gd name="T106" fmla="*/ 94 w 150"/>
                    <a:gd name="T107" fmla="*/ 82 h 150"/>
                    <a:gd name="T108" fmla="*/ 90 w 150"/>
                    <a:gd name="T109" fmla="*/ 88 h 150"/>
                    <a:gd name="T110" fmla="*/ 84 w 150"/>
                    <a:gd name="T111" fmla="*/ 94 h 150"/>
                    <a:gd name="T112" fmla="*/ 76 w 150"/>
                    <a:gd name="T113" fmla="*/ 96 h 150"/>
                    <a:gd name="T114" fmla="*/ 68 w 150"/>
                    <a:gd name="T115" fmla="*/ 9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 h="150">
                      <a:moveTo>
                        <a:pt x="100" y="4"/>
                      </a:moveTo>
                      <a:lnTo>
                        <a:pt x="100" y="4"/>
                      </a:lnTo>
                      <a:lnTo>
                        <a:pt x="86" y="0"/>
                      </a:lnTo>
                      <a:lnTo>
                        <a:pt x="72" y="0"/>
                      </a:lnTo>
                      <a:lnTo>
                        <a:pt x="58" y="2"/>
                      </a:lnTo>
                      <a:lnTo>
                        <a:pt x="44" y="8"/>
                      </a:lnTo>
                      <a:lnTo>
                        <a:pt x="32" y="14"/>
                      </a:lnTo>
                      <a:lnTo>
                        <a:pt x="20" y="24"/>
                      </a:lnTo>
                      <a:lnTo>
                        <a:pt x="12" y="36"/>
                      </a:lnTo>
                      <a:lnTo>
                        <a:pt x="4" y="48"/>
                      </a:lnTo>
                      <a:lnTo>
                        <a:pt x="4" y="48"/>
                      </a:lnTo>
                      <a:lnTo>
                        <a:pt x="2" y="64"/>
                      </a:lnTo>
                      <a:lnTo>
                        <a:pt x="0" y="78"/>
                      </a:lnTo>
                      <a:lnTo>
                        <a:pt x="2" y="92"/>
                      </a:lnTo>
                      <a:lnTo>
                        <a:pt x="8" y="106"/>
                      </a:lnTo>
                      <a:lnTo>
                        <a:pt x="14" y="118"/>
                      </a:lnTo>
                      <a:lnTo>
                        <a:pt x="24" y="130"/>
                      </a:lnTo>
                      <a:lnTo>
                        <a:pt x="36" y="138"/>
                      </a:lnTo>
                      <a:lnTo>
                        <a:pt x="50" y="144"/>
                      </a:lnTo>
                      <a:lnTo>
                        <a:pt x="50" y="144"/>
                      </a:lnTo>
                      <a:lnTo>
                        <a:pt x="64" y="148"/>
                      </a:lnTo>
                      <a:lnTo>
                        <a:pt x="78" y="150"/>
                      </a:lnTo>
                      <a:lnTo>
                        <a:pt x="92" y="148"/>
                      </a:lnTo>
                      <a:lnTo>
                        <a:pt x="106" y="142"/>
                      </a:lnTo>
                      <a:lnTo>
                        <a:pt x="118" y="136"/>
                      </a:lnTo>
                      <a:lnTo>
                        <a:pt x="130" y="126"/>
                      </a:lnTo>
                      <a:lnTo>
                        <a:pt x="138" y="114"/>
                      </a:lnTo>
                      <a:lnTo>
                        <a:pt x="144" y="100"/>
                      </a:lnTo>
                      <a:lnTo>
                        <a:pt x="144" y="100"/>
                      </a:lnTo>
                      <a:lnTo>
                        <a:pt x="148" y="86"/>
                      </a:lnTo>
                      <a:lnTo>
                        <a:pt x="150" y="72"/>
                      </a:lnTo>
                      <a:lnTo>
                        <a:pt x="148" y="58"/>
                      </a:lnTo>
                      <a:lnTo>
                        <a:pt x="142" y="44"/>
                      </a:lnTo>
                      <a:lnTo>
                        <a:pt x="136" y="32"/>
                      </a:lnTo>
                      <a:lnTo>
                        <a:pt x="126" y="20"/>
                      </a:lnTo>
                      <a:lnTo>
                        <a:pt x="114" y="12"/>
                      </a:lnTo>
                      <a:lnTo>
                        <a:pt x="100" y="4"/>
                      </a:lnTo>
                      <a:close/>
                      <a:moveTo>
                        <a:pt x="68" y="94"/>
                      </a:moveTo>
                      <a:lnTo>
                        <a:pt x="68" y="94"/>
                      </a:lnTo>
                      <a:lnTo>
                        <a:pt x="60" y="90"/>
                      </a:lnTo>
                      <a:lnTo>
                        <a:pt x="56" y="84"/>
                      </a:lnTo>
                      <a:lnTo>
                        <a:pt x="54" y="76"/>
                      </a:lnTo>
                      <a:lnTo>
                        <a:pt x="56" y="68"/>
                      </a:lnTo>
                      <a:lnTo>
                        <a:pt x="56" y="68"/>
                      </a:lnTo>
                      <a:lnTo>
                        <a:pt x="60" y="60"/>
                      </a:lnTo>
                      <a:lnTo>
                        <a:pt x="66" y="56"/>
                      </a:lnTo>
                      <a:lnTo>
                        <a:pt x="74" y="54"/>
                      </a:lnTo>
                      <a:lnTo>
                        <a:pt x="82" y="56"/>
                      </a:lnTo>
                      <a:lnTo>
                        <a:pt x="82" y="56"/>
                      </a:lnTo>
                      <a:lnTo>
                        <a:pt x="88" y="60"/>
                      </a:lnTo>
                      <a:lnTo>
                        <a:pt x="94" y="66"/>
                      </a:lnTo>
                      <a:lnTo>
                        <a:pt x="96" y="74"/>
                      </a:lnTo>
                      <a:lnTo>
                        <a:pt x="94" y="82"/>
                      </a:lnTo>
                      <a:lnTo>
                        <a:pt x="94" y="82"/>
                      </a:lnTo>
                      <a:lnTo>
                        <a:pt x="90" y="88"/>
                      </a:lnTo>
                      <a:lnTo>
                        <a:pt x="84" y="94"/>
                      </a:lnTo>
                      <a:lnTo>
                        <a:pt x="76" y="96"/>
                      </a:lnTo>
                      <a:lnTo>
                        <a:pt x="68" y="94"/>
                      </a:lnTo>
                      <a:close/>
                    </a:path>
                  </a:pathLst>
                </a:custGeom>
                <a:solidFill>
                  <a:srgbClr val="DC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4" name="Freeform 152"/>
                <p:cNvSpPr>
                  <a:spLocks/>
                </p:cNvSpPr>
                <p:nvPr/>
              </p:nvSpPr>
              <p:spPr bwMode="auto">
                <a:xfrm>
                  <a:off x="8489" y="3254"/>
                  <a:ext cx="150" cy="150"/>
                </a:xfrm>
                <a:custGeom>
                  <a:avLst/>
                  <a:gdLst>
                    <a:gd name="T0" fmla="*/ 100 w 150"/>
                    <a:gd name="T1" fmla="*/ 4 h 150"/>
                    <a:gd name="T2" fmla="*/ 100 w 150"/>
                    <a:gd name="T3" fmla="*/ 4 h 150"/>
                    <a:gd name="T4" fmla="*/ 86 w 150"/>
                    <a:gd name="T5" fmla="*/ 0 h 150"/>
                    <a:gd name="T6" fmla="*/ 72 w 150"/>
                    <a:gd name="T7" fmla="*/ 0 h 150"/>
                    <a:gd name="T8" fmla="*/ 58 w 150"/>
                    <a:gd name="T9" fmla="*/ 2 h 150"/>
                    <a:gd name="T10" fmla="*/ 44 w 150"/>
                    <a:gd name="T11" fmla="*/ 8 h 150"/>
                    <a:gd name="T12" fmla="*/ 32 w 150"/>
                    <a:gd name="T13" fmla="*/ 14 h 150"/>
                    <a:gd name="T14" fmla="*/ 20 w 150"/>
                    <a:gd name="T15" fmla="*/ 24 h 150"/>
                    <a:gd name="T16" fmla="*/ 12 w 150"/>
                    <a:gd name="T17" fmla="*/ 36 h 150"/>
                    <a:gd name="T18" fmla="*/ 4 w 150"/>
                    <a:gd name="T19" fmla="*/ 48 h 150"/>
                    <a:gd name="T20" fmla="*/ 4 w 150"/>
                    <a:gd name="T21" fmla="*/ 48 h 150"/>
                    <a:gd name="T22" fmla="*/ 2 w 150"/>
                    <a:gd name="T23" fmla="*/ 64 h 150"/>
                    <a:gd name="T24" fmla="*/ 0 w 150"/>
                    <a:gd name="T25" fmla="*/ 78 h 150"/>
                    <a:gd name="T26" fmla="*/ 2 w 150"/>
                    <a:gd name="T27" fmla="*/ 92 h 150"/>
                    <a:gd name="T28" fmla="*/ 8 w 150"/>
                    <a:gd name="T29" fmla="*/ 106 h 150"/>
                    <a:gd name="T30" fmla="*/ 14 w 150"/>
                    <a:gd name="T31" fmla="*/ 118 h 150"/>
                    <a:gd name="T32" fmla="*/ 24 w 150"/>
                    <a:gd name="T33" fmla="*/ 130 h 150"/>
                    <a:gd name="T34" fmla="*/ 36 w 150"/>
                    <a:gd name="T35" fmla="*/ 138 h 150"/>
                    <a:gd name="T36" fmla="*/ 50 w 150"/>
                    <a:gd name="T37" fmla="*/ 144 h 150"/>
                    <a:gd name="T38" fmla="*/ 50 w 150"/>
                    <a:gd name="T39" fmla="*/ 144 h 150"/>
                    <a:gd name="T40" fmla="*/ 64 w 150"/>
                    <a:gd name="T41" fmla="*/ 148 h 150"/>
                    <a:gd name="T42" fmla="*/ 78 w 150"/>
                    <a:gd name="T43" fmla="*/ 150 h 150"/>
                    <a:gd name="T44" fmla="*/ 92 w 150"/>
                    <a:gd name="T45" fmla="*/ 148 h 150"/>
                    <a:gd name="T46" fmla="*/ 106 w 150"/>
                    <a:gd name="T47" fmla="*/ 142 h 150"/>
                    <a:gd name="T48" fmla="*/ 118 w 150"/>
                    <a:gd name="T49" fmla="*/ 136 h 150"/>
                    <a:gd name="T50" fmla="*/ 130 w 150"/>
                    <a:gd name="T51" fmla="*/ 126 h 150"/>
                    <a:gd name="T52" fmla="*/ 138 w 150"/>
                    <a:gd name="T53" fmla="*/ 114 h 150"/>
                    <a:gd name="T54" fmla="*/ 144 w 150"/>
                    <a:gd name="T55" fmla="*/ 100 h 150"/>
                    <a:gd name="T56" fmla="*/ 144 w 150"/>
                    <a:gd name="T57" fmla="*/ 100 h 150"/>
                    <a:gd name="T58" fmla="*/ 148 w 150"/>
                    <a:gd name="T59" fmla="*/ 86 h 150"/>
                    <a:gd name="T60" fmla="*/ 150 w 150"/>
                    <a:gd name="T61" fmla="*/ 72 h 150"/>
                    <a:gd name="T62" fmla="*/ 148 w 150"/>
                    <a:gd name="T63" fmla="*/ 58 h 150"/>
                    <a:gd name="T64" fmla="*/ 142 w 150"/>
                    <a:gd name="T65" fmla="*/ 44 h 150"/>
                    <a:gd name="T66" fmla="*/ 136 w 150"/>
                    <a:gd name="T67" fmla="*/ 32 h 150"/>
                    <a:gd name="T68" fmla="*/ 126 w 150"/>
                    <a:gd name="T69" fmla="*/ 20 h 150"/>
                    <a:gd name="T70" fmla="*/ 114 w 150"/>
                    <a:gd name="T71" fmla="*/ 12 h 150"/>
                    <a:gd name="T72" fmla="*/ 100 w 150"/>
                    <a:gd name="T73" fmla="*/ 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150">
                      <a:moveTo>
                        <a:pt x="100" y="4"/>
                      </a:moveTo>
                      <a:lnTo>
                        <a:pt x="100" y="4"/>
                      </a:lnTo>
                      <a:lnTo>
                        <a:pt x="86" y="0"/>
                      </a:lnTo>
                      <a:lnTo>
                        <a:pt x="72" y="0"/>
                      </a:lnTo>
                      <a:lnTo>
                        <a:pt x="58" y="2"/>
                      </a:lnTo>
                      <a:lnTo>
                        <a:pt x="44" y="8"/>
                      </a:lnTo>
                      <a:lnTo>
                        <a:pt x="32" y="14"/>
                      </a:lnTo>
                      <a:lnTo>
                        <a:pt x="20" y="24"/>
                      </a:lnTo>
                      <a:lnTo>
                        <a:pt x="12" y="36"/>
                      </a:lnTo>
                      <a:lnTo>
                        <a:pt x="4" y="48"/>
                      </a:lnTo>
                      <a:lnTo>
                        <a:pt x="4" y="48"/>
                      </a:lnTo>
                      <a:lnTo>
                        <a:pt x="2" y="64"/>
                      </a:lnTo>
                      <a:lnTo>
                        <a:pt x="0" y="78"/>
                      </a:lnTo>
                      <a:lnTo>
                        <a:pt x="2" y="92"/>
                      </a:lnTo>
                      <a:lnTo>
                        <a:pt x="8" y="106"/>
                      </a:lnTo>
                      <a:lnTo>
                        <a:pt x="14" y="118"/>
                      </a:lnTo>
                      <a:lnTo>
                        <a:pt x="24" y="130"/>
                      </a:lnTo>
                      <a:lnTo>
                        <a:pt x="36" y="138"/>
                      </a:lnTo>
                      <a:lnTo>
                        <a:pt x="50" y="144"/>
                      </a:lnTo>
                      <a:lnTo>
                        <a:pt x="50" y="144"/>
                      </a:lnTo>
                      <a:lnTo>
                        <a:pt x="64" y="148"/>
                      </a:lnTo>
                      <a:lnTo>
                        <a:pt x="78" y="150"/>
                      </a:lnTo>
                      <a:lnTo>
                        <a:pt x="92" y="148"/>
                      </a:lnTo>
                      <a:lnTo>
                        <a:pt x="106" y="142"/>
                      </a:lnTo>
                      <a:lnTo>
                        <a:pt x="118" y="136"/>
                      </a:lnTo>
                      <a:lnTo>
                        <a:pt x="130" y="126"/>
                      </a:lnTo>
                      <a:lnTo>
                        <a:pt x="138" y="114"/>
                      </a:lnTo>
                      <a:lnTo>
                        <a:pt x="144" y="100"/>
                      </a:lnTo>
                      <a:lnTo>
                        <a:pt x="144" y="100"/>
                      </a:lnTo>
                      <a:lnTo>
                        <a:pt x="148" y="86"/>
                      </a:lnTo>
                      <a:lnTo>
                        <a:pt x="150" y="72"/>
                      </a:lnTo>
                      <a:lnTo>
                        <a:pt x="148" y="58"/>
                      </a:lnTo>
                      <a:lnTo>
                        <a:pt x="142" y="44"/>
                      </a:lnTo>
                      <a:lnTo>
                        <a:pt x="136" y="32"/>
                      </a:lnTo>
                      <a:lnTo>
                        <a:pt x="126" y="20"/>
                      </a:lnTo>
                      <a:lnTo>
                        <a:pt x="114" y="12"/>
                      </a:lnTo>
                      <a:lnTo>
                        <a:pt x="10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5" name="Freeform 153"/>
                <p:cNvSpPr>
                  <a:spLocks/>
                </p:cNvSpPr>
                <p:nvPr/>
              </p:nvSpPr>
              <p:spPr bwMode="auto">
                <a:xfrm>
                  <a:off x="8543" y="3308"/>
                  <a:ext cx="42" cy="42"/>
                </a:xfrm>
                <a:custGeom>
                  <a:avLst/>
                  <a:gdLst>
                    <a:gd name="T0" fmla="*/ 14 w 42"/>
                    <a:gd name="T1" fmla="*/ 40 h 42"/>
                    <a:gd name="T2" fmla="*/ 14 w 42"/>
                    <a:gd name="T3" fmla="*/ 40 h 42"/>
                    <a:gd name="T4" fmla="*/ 6 w 42"/>
                    <a:gd name="T5" fmla="*/ 36 h 42"/>
                    <a:gd name="T6" fmla="*/ 2 w 42"/>
                    <a:gd name="T7" fmla="*/ 30 h 42"/>
                    <a:gd name="T8" fmla="*/ 0 w 42"/>
                    <a:gd name="T9" fmla="*/ 22 h 42"/>
                    <a:gd name="T10" fmla="*/ 2 w 42"/>
                    <a:gd name="T11" fmla="*/ 14 h 42"/>
                    <a:gd name="T12" fmla="*/ 2 w 42"/>
                    <a:gd name="T13" fmla="*/ 14 h 42"/>
                    <a:gd name="T14" fmla="*/ 6 w 42"/>
                    <a:gd name="T15" fmla="*/ 6 h 42"/>
                    <a:gd name="T16" fmla="*/ 12 w 42"/>
                    <a:gd name="T17" fmla="*/ 2 h 42"/>
                    <a:gd name="T18" fmla="*/ 20 w 42"/>
                    <a:gd name="T19" fmla="*/ 0 h 42"/>
                    <a:gd name="T20" fmla="*/ 28 w 42"/>
                    <a:gd name="T21" fmla="*/ 2 h 42"/>
                    <a:gd name="T22" fmla="*/ 28 w 42"/>
                    <a:gd name="T23" fmla="*/ 2 h 42"/>
                    <a:gd name="T24" fmla="*/ 34 w 42"/>
                    <a:gd name="T25" fmla="*/ 6 h 42"/>
                    <a:gd name="T26" fmla="*/ 40 w 42"/>
                    <a:gd name="T27" fmla="*/ 12 h 42"/>
                    <a:gd name="T28" fmla="*/ 42 w 42"/>
                    <a:gd name="T29" fmla="*/ 20 h 42"/>
                    <a:gd name="T30" fmla="*/ 40 w 42"/>
                    <a:gd name="T31" fmla="*/ 28 h 42"/>
                    <a:gd name="T32" fmla="*/ 40 w 42"/>
                    <a:gd name="T33" fmla="*/ 28 h 42"/>
                    <a:gd name="T34" fmla="*/ 36 w 42"/>
                    <a:gd name="T35" fmla="*/ 34 h 42"/>
                    <a:gd name="T36" fmla="*/ 30 w 42"/>
                    <a:gd name="T37" fmla="*/ 40 h 42"/>
                    <a:gd name="T38" fmla="*/ 22 w 42"/>
                    <a:gd name="T39" fmla="*/ 42 h 42"/>
                    <a:gd name="T40" fmla="*/ 14 w 42"/>
                    <a:gd name="T4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14" y="40"/>
                      </a:moveTo>
                      <a:lnTo>
                        <a:pt x="14" y="40"/>
                      </a:lnTo>
                      <a:lnTo>
                        <a:pt x="6" y="36"/>
                      </a:lnTo>
                      <a:lnTo>
                        <a:pt x="2" y="30"/>
                      </a:lnTo>
                      <a:lnTo>
                        <a:pt x="0" y="22"/>
                      </a:lnTo>
                      <a:lnTo>
                        <a:pt x="2" y="14"/>
                      </a:lnTo>
                      <a:lnTo>
                        <a:pt x="2" y="14"/>
                      </a:lnTo>
                      <a:lnTo>
                        <a:pt x="6" y="6"/>
                      </a:lnTo>
                      <a:lnTo>
                        <a:pt x="12" y="2"/>
                      </a:lnTo>
                      <a:lnTo>
                        <a:pt x="20" y="0"/>
                      </a:lnTo>
                      <a:lnTo>
                        <a:pt x="28" y="2"/>
                      </a:lnTo>
                      <a:lnTo>
                        <a:pt x="28" y="2"/>
                      </a:lnTo>
                      <a:lnTo>
                        <a:pt x="34" y="6"/>
                      </a:lnTo>
                      <a:lnTo>
                        <a:pt x="40" y="12"/>
                      </a:lnTo>
                      <a:lnTo>
                        <a:pt x="42" y="20"/>
                      </a:lnTo>
                      <a:lnTo>
                        <a:pt x="40" y="28"/>
                      </a:lnTo>
                      <a:lnTo>
                        <a:pt x="40" y="28"/>
                      </a:lnTo>
                      <a:lnTo>
                        <a:pt x="36" y="34"/>
                      </a:lnTo>
                      <a:lnTo>
                        <a:pt x="30" y="40"/>
                      </a:lnTo>
                      <a:lnTo>
                        <a:pt x="22" y="42"/>
                      </a:lnTo>
                      <a:lnTo>
                        <a:pt x="14"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6" name="Freeform 154"/>
                <p:cNvSpPr>
                  <a:spLocks noEditPoints="1"/>
                </p:cNvSpPr>
                <p:nvPr/>
              </p:nvSpPr>
              <p:spPr bwMode="auto">
                <a:xfrm>
                  <a:off x="8441" y="3206"/>
                  <a:ext cx="246" cy="246"/>
                </a:xfrm>
                <a:custGeom>
                  <a:avLst/>
                  <a:gdLst>
                    <a:gd name="T0" fmla="*/ 242 w 246"/>
                    <a:gd name="T1" fmla="*/ 152 h 246"/>
                    <a:gd name="T2" fmla="*/ 206 w 246"/>
                    <a:gd name="T3" fmla="*/ 134 h 246"/>
                    <a:gd name="T4" fmla="*/ 204 w 246"/>
                    <a:gd name="T5" fmla="*/ 106 h 246"/>
                    <a:gd name="T6" fmla="*/ 236 w 246"/>
                    <a:gd name="T7" fmla="*/ 88 h 246"/>
                    <a:gd name="T8" fmla="*/ 242 w 246"/>
                    <a:gd name="T9" fmla="*/ 78 h 246"/>
                    <a:gd name="T10" fmla="*/ 240 w 246"/>
                    <a:gd name="T11" fmla="*/ 68 h 246"/>
                    <a:gd name="T12" fmla="*/ 234 w 246"/>
                    <a:gd name="T13" fmla="*/ 60 h 246"/>
                    <a:gd name="T14" fmla="*/ 222 w 246"/>
                    <a:gd name="T15" fmla="*/ 60 h 246"/>
                    <a:gd name="T16" fmla="*/ 180 w 246"/>
                    <a:gd name="T17" fmla="*/ 62 h 246"/>
                    <a:gd name="T18" fmla="*/ 178 w 246"/>
                    <a:gd name="T19" fmla="*/ 18 h 246"/>
                    <a:gd name="T20" fmla="*/ 176 w 246"/>
                    <a:gd name="T21" fmla="*/ 8 h 246"/>
                    <a:gd name="T22" fmla="*/ 168 w 246"/>
                    <a:gd name="T23" fmla="*/ 0 h 246"/>
                    <a:gd name="T24" fmla="*/ 158 w 246"/>
                    <a:gd name="T25" fmla="*/ 0 h 246"/>
                    <a:gd name="T26" fmla="*/ 148 w 246"/>
                    <a:gd name="T27" fmla="*/ 8 h 246"/>
                    <a:gd name="T28" fmla="*/ 134 w 246"/>
                    <a:gd name="T29" fmla="*/ 40 h 246"/>
                    <a:gd name="T30" fmla="*/ 106 w 246"/>
                    <a:gd name="T31" fmla="*/ 40 h 246"/>
                    <a:gd name="T32" fmla="*/ 84 w 246"/>
                    <a:gd name="T33" fmla="*/ 6 h 246"/>
                    <a:gd name="T34" fmla="*/ 74 w 246"/>
                    <a:gd name="T35" fmla="*/ 4 h 246"/>
                    <a:gd name="T36" fmla="*/ 64 w 246"/>
                    <a:gd name="T37" fmla="*/ 8 h 246"/>
                    <a:gd name="T38" fmla="*/ 60 w 246"/>
                    <a:gd name="T39" fmla="*/ 18 h 246"/>
                    <a:gd name="T40" fmla="*/ 72 w 246"/>
                    <a:gd name="T41" fmla="*/ 56 h 246"/>
                    <a:gd name="T42" fmla="*/ 52 w 246"/>
                    <a:gd name="T43" fmla="*/ 78 h 246"/>
                    <a:gd name="T44" fmla="*/ 18 w 246"/>
                    <a:gd name="T45" fmla="*/ 68 h 246"/>
                    <a:gd name="T46" fmla="*/ 8 w 246"/>
                    <a:gd name="T47" fmla="*/ 70 h 246"/>
                    <a:gd name="T48" fmla="*/ 0 w 246"/>
                    <a:gd name="T49" fmla="*/ 78 h 246"/>
                    <a:gd name="T50" fmla="*/ 0 w 246"/>
                    <a:gd name="T51" fmla="*/ 88 h 246"/>
                    <a:gd name="T52" fmla="*/ 8 w 246"/>
                    <a:gd name="T53" fmla="*/ 96 h 246"/>
                    <a:gd name="T54" fmla="*/ 40 w 246"/>
                    <a:gd name="T55" fmla="*/ 126 h 246"/>
                    <a:gd name="T56" fmla="*/ 10 w 246"/>
                    <a:gd name="T57" fmla="*/ 158 h 246"/>
                    <a:gd name="T58" fmla="*/ 4 w 246"/>
                    <a:gd name="T59" fmla="*/ 166 h 246"/>
                    <a:gd name="T60" fmla="*/ 4 w 246"/>
                    <a:gd name="T61" fmla="*/ 178 h 246"/>
                    <a:gd name="T62" fmla="*/ 12 w 246"/>
                    <a:gd name="T63" fmla="*/ 184 h 246"/>
                    <a:gd name="T64" fmla="*/ 24 w 246"/>
                    <a:gd name="T65" fmla="*/ 186 h 246"/>
                    <a:gd name="T66" fmla="*/ 56 w 246"/>
                    <a:gd name="T67" fmla="*/ 174 h 246"/>
                    <a:gd name="T68" fmla="*/ 78 w 246"/>
                    <a:gd name="T69" fmla="*/ 194 h 246"/>
                    <a:gd name="T70" fmla="*/ 68 w 246"/>
                    <a:gd name="T71" fmla="*/ 232 h 246"/>
                    <a:gd name="T72" fmla="*/ 74 w 246"/>
                    <a:gd name="T73" fmla="*/ 242 h 246"/>
                    <a:gd name="T74" fmla="*/ 84 w 246"/>
                    <a:gd name="T75" fmla="*/ 246 h 246"/>
                    <a:gd name="T76" fmla="*/ 94 w 246"/>
                    <a:gd name="T77" fmla="*/ 242 h 246"/>
                    <a:gd name="T78" fmla="*/ 112 w 246"/>
                    <a:gd name="T79" fmla="*/ 206 h 246"/>
                    <a:gd name="T80" fmla="*/ 140 w 246"/>
                    <a:gd name="T81" fmla="*/ 204 h 246"/>
                    <a:gd name="T82" fmla="*/ 158 w 246"/>
                    <a:gd name="T83" fmla="*/ 236 h 246"/>
                    <a:gd name="T84" fmla="*/ 166 w 246"/>
                    <a:gd name="T85" fmla="*/ 242 h 246"/>
                    <a:gd name="T86" fmla="*/ 178 w 246"/>
                    <a:gd name="T87" fmla="*/ 242 h 246"/>
                    <a:gd name="T88" fmla="*/ 184 w 246"/>
                    <a:gd name="T89" fmla="*/ 234 h 246"/>
                    <a:gd name="T90" fmla="*/ 186 w 246"/>
                    <a:gd name="T91" fmla="*/ 222 h 246"/>
                    <a:gd name="T92" fmla="*/ 184 w 246"/>
                    <a:gd name="T93" fmla="*/ 180 h 246"/>
                    <a:gd name="T94" fmla="*/ 228 w 246"/>
                    <a:gd name="T95" fmla="*/ 178 h 246"/>
                    <a:gd name="T96" fmla="*/ 238 w 246"/>
                    <a:gd name="T97" fmla="*/ 176 h 246"/>
                    <a:gd name="T98" fmla="*/ 244 w 246"/>
                    <a:gd name="T99" fmla="*/ 168 h 246"/>
                    <a:gd name="T100" fmla="*/ 244 w 246"/>
                    <a:gd name="T101" fmla="*/ 156 h 246"/>
                    <a:gd name="T102" fmla="*/ 166 w 246"/>
                    <a:gd name="T103" fmla="*/ 150 h 246"/>
                    <a:gd name="T104" fmla="*/ 144 w 246"/>
                    <a:gd name="T105" fmla="*/ 168 h 246"/>
                    <a:gd name="T106" fmla="*/ 116 w 246"/>
                    <a:gd name="T107" fmla="*/ 172 h 246"/>
                    <a:gd name="T108" fmla="*/ 96 w 246"/>
                    <a:gd name="T109" fmla="*/ 166 h 246"/>
                    <a:gd name="T110" fmla="*/ 78 w 246"/>
                    <a:gd name="T111" fmla="*/ 144 h 246"/>
                    <a:gd name="T112" fmla="*/ 74 w 246"/>
                    <a:gd name="T113" fmla="*/ 116 h 246"/>
                    <a:gd name="T114" fmla="*/ 80 w 246"/>
                    <a:gd name="T115" fmla="*/ 96 h 246"/>
                    <a:gd name="T116" fmla="*/ 102 w 246"/>
                    <a:gd name="T117" fmla="*/ 78 h 246"/>
                    <a:gd name="T118" fmla="*/ 130 w 246"/>
                    <a:gd name="T119" fmla="*/ 74 h 246"/>
                    <a:gd name="T120" fmla="*/ 150 w 246"/>
                    <a:gd name="T121" fmla="*/ 80 h 246"/>
                    <a:gd name="T122" fmla="*/ 168 w 246"/>
                    <a:gd name="T123" fmla="*/ 102 h 246"/>
                    <a:gd name="T124" fmla="*/ 172 w 246"/>
                    <a:gd name="T125" fmla="*/ 13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246">
                      <a:moveTo>
                        <a:pt x="244" y="156"/>
                      </a:moveTo>
                      <a:lnTo>
                        <a:pt x="244" y="156"/>
                      </a:lnTo>
                      <a:lnTo>
                        <a:pt x="242" y="152"/>
                      </a:lnTo>
                      <a:lnTo>
                        <a:pt x="238" y="148"/>
                      </a:lnTo>
                      <a:lnTo>
                        <a:pt x="238" y="148"/>
                      </a:lnTo>
                      <a:lnTo>
                        <a:pt x="206" y="134"/>
                      </a:lnTo>
                      <a:lnTo>
                        <a:pt x="206" y="134"/>
                      </a:lnTo>
                      <a:lnTo>
                        <a:pt x="206" y="120"/>
                      </a:lnTo>
                      <a:lnTo>
                        <a:pt x="204" y="106"/>
                      </a:lnTo>
                      <a:lnTo>
                        <a:pt x="204" y="106"/>
                      </a:lnTo>
                      <a:lnTo>
                        <a:pt x="236" y="88"/>
                      </a:lnTo>
                      <a:lnTo>
                        <a:pt x="236" y="88"/>
                      </a:lnTo>
                      <a:lnTo>
                        <a:pt x="240" y="84"/>
                      </a:lnTo>
                      <a:lnTo>
                        <a:pt x="242" y="78"/>
                      </a:lnTo>
                      <a:lnTo>
                        <a:pt x="242" y="78"/>
                      </a:lnTo>
                      <a:lnTo>
                        <a:pt x="242" y="74"/>
                      </a:lnTo>
                      <a:lnTo>
                        <a:pt x="240" y="68"/>
                      </a:lnTo>
                      <a:lnTo>
                        <a:pt x="240" y="68"/>
                      </a:lnTo>
                      <a:lnTo>
                        <a:pt x="238" y="64"/>
                      </a:lnTo>
                      <a:lnTo>
                        <a:pt x="234" y="60"/>
                      </a:lnTo>
                      <a:lnTo>
                        <a:pt x="234" y="60"/>
                      </a:lnTo>
                      <a:lnTo>
                        <a:pt x="228" y="60"/>
                      </a:lnTo>
                      <a:lnTo>
                        <a:pt x="222" y="60"/>
                      </a:lnTo>
                      <a:lnTo>
                        <a:pt x="222" y="60"/>
                      </a:lnTo>
                      <a:lnTo>
                        <a:pt x="190" y="72"/>
                      </a:lnTo>
                      <a:lnTo>
                        <a:pt x="190" y="72"/>
                      </a:lnTo>
                      <a:lnTo>
                        <a:pt x="180" y="62"/>
                      </a:lnTo>
                      <a:lnTo>
                        <a:pt x="168" y="52"/>
                      </a:lnTo>
                      <a:lnTo>
                        <a:pt x="168" y="52"/>
                      </a:lnTo>
                      <a:lnTo>
                        <a:pt x="178" y="18"/>
                      </a:lnTo>
                      <a:lnTo>
                        <a:pt x="178" y="18"/>
                      </a:lnTo>
                      <a:lnTo>
                        <a:pt x="178" y="12"/>
                      </a:lnTo>
                      <a:lnTo>
                        <a:pt x="176" y="8"/>
                      </a:lnTo>
                      <a:lnTo>
                        <a:pt x="176" y="8"/>
                      </a:lnTo>
                      <a:lnTo>
                        <a:pt x="172" y="4"/>
                      </a:lnTo>
                      <a:lnTo>
                        <a:pt x="168" y="0"/>
                      </a:lnTo>
                      <a:lnTo>
                        <a:pt x="168" y="0"/>
                      </a:lnTo>
                      <a:lnTo>
                        <a:pt x="162" y="0"/>
                      </a:lnTo>
                      <a:lnTo>
                        <a:pt x="158" y="0"/>
                      </a:lnTo>
                      <a:lnTo>
                        <a:pt x="158" y="0"/>
                      </a:lnTo>
                      <a:lnTo>
                        <a:pt x="152" y="4"/>
                      </a:lnTo>
                      <a:lnTo>
                        <a:pt x="148" y="8"/>
                      </a:lnTo>
                      <a:lnTo>
                        <a:pt x="148" y="8"/>
                      </a:lnTo>
                      <a:lnTo>
                        <a:pt x="134" y="40"/>
                      </a:lnTo>
                      <a:lnTo>
                        <a:pt x="134" y="40"/>
                      </a:lnTo>
                      <a:lnTo>
                        <a:pt x="120" y="38"/>
                      </a:lnTo>
                      <a:lnTo>
                        <a:pt x="106" y="40"/>
                      </a:lnTo>
                      <a:lnTo>
                        <a:pt x="106" y="40"/>
                      </a:lnTo>
                      <a:lnTo>
                        <a:pt x="88" y="10"/>
                      </a:lnTo>
                      <a:lnTo>
                        <a:pt x="88" y="10"/>
                      </a:lnTo>
                      <a:lnTo>
                        <a:pt x="84" y="6"/>
                      </a:lnTo>
                      <a:lnTo>
                        <a:pt x="80" y="4"/>
                      </a:lnTo>
                      <a:lnTo>
                        <a:pt x="80" y="4"/>
                      </a:lnTo>
                      <a:lnTo>
                        <a:pt x="74" y="4"/>
                      </a:lnTo>
                      <a:lnTo>
                        <a:pt x="68" y="4"/>
                      </a:lnTo>
                      <a:lnTo>
                        <a:pt x="68" y="4"/>
                      </a:lnTo>
                      <a:lnTo>
                        <a:pt x="64" y="8"/>
                      </a:lnTo>
                      <a:lnTo>
                        <a:pt x="60" y="12"/>
                      </a:lnTo>
                      <a:lnTo>
                        <a:pt x="60" y="12"/>
                      </a:lnTo>
                      <a:lnTo>
                        <a:pt x="60" y="18"/>
                      </a:lnTo>
                      <a:lnTo>
                        <a:pt x="60" y="22"/>
                      </a:lnTo>
                      <a:lnTo>
                        <a:pt x="60" y="22"/>
                      </a:lnTo>
                      <a:lnTo>
                        <a:pt x="72" y="56"/>
                      </a:lnTo>
                      <a:lnTo>
                        <a:pt x="72" y="56"/>
                      </a:lnTo>
                      <a:lnTo>
                        <a:pt x="62" y="66"/>
                      </a:lnTo>
                      <a:lnTo>
                        <a:pt x="52" y="78"/>
                      </a:lnTo>
                      <a:lnTo>
                        <a:pt x="52" y="78"/>
                      </a:lnTo>
                      <a:lnTo>
                        <a:pt x="18" y="68"/>
                      </a:lnTo>
                      <a:lnTo>
                        <a:pt x="18" y="68"/>
                      </a:lnTo>
                      <a:lnTo>
                        <a:pt x="12" y="68"/>
                      </a:lnTo>
                      <a:lnTo>
                        <a:pt x="8" y="70"/>
                      </a:lnTo>
                      <a:lnTo>
                        <a:pt x="8" y="70"/>
                      </a:lnTo>
                      <a:lnTo>
                        <a:pt x="4" y="72"/>
                      </a:lnTo>
                      <a:lnTo>
                        <a:pt x="0" y="78"/>
                      </a:lnTo>
                      <a:lnTo>
                        <a:pt x="0" y="78"/>
                      </a:lnTo>
                      <a:lnTo>
                        <a:pt x="0" y="84"/>
                      </a:lnTo>
                      <a:lnTo>
                        <a:pt x="0" y="88"/>
                      </a:lnTo>
                      <a:lnTo>
                        <a:pt x="0" y="88"/>
                      </a:lnTo>
                      <a:lnTo>
                        <a:pt x="4" y="94"/>
                      </a:lnTo>
                      <a:lnTo>
                        <a:pt x="8" y="96"/>
                      </a:lnTo>
                      <a:lnTo>
                        <a:pt x="8" y="96"/>
                      </a:lnTo>
                      <a:lnTo>
                        <a:pt x="40" y="112"/>
                      </a:lnTo>
                      <a:lnTo>
                        <a:pt x="40" y="112"/>
                      </a:lnTo>
                      <a:lnTo>
                        <a:pt x="40" y="126"/>
                      </a:lnTo>
                      <a:lnTo>
                        <a:pt x="40" y="140"/>
                      </a:lnTo>
                      <a:lnTo>
                        <a:pt x="40" y="140"/>
                      </a:lnTo>
                      <a:lnTo>
                        <a:pt x="10" y="158"/>
                      </a:lnTo>
                      <a:lnTo>
                        <a:pt x="10" y="158"/>
                      </a:lnTo>
                      <a:lnTo>
                        <a:pt x="6" y="162"/>
                      </a:lnTo>
                      <a:lnTo>
                        <a:pt x="4" y="166"/>
                      </a:lnTo>
                      <a:lnTo>
                        <a:pt x="4" y="166"/>
                      </a:lnTo>
                      <a:lnTo>
                        <a:pt x="4" y="172"/>
                      </a:lnTo>
                      <a:lnTo>
                        <a:pt x="4" y="178"/>
                      </a:lnTo>
                      <a:lnTo>
                        <a:pt x="4" y="178"/>
                      </a:lnTo>
                      <a:lnTo>
                        <a:pt x="8" y="182"/>
                      </a:lnTo>
                      <a:lnTo>
                        <a:pt x="12" y="184"/>
                      </a:lnTo>
                      <a:lnTo>
                        <a:pt x="12" y="184"/>
                      </a:lnTo>
                      <a:lnTo>
                        <a:pt x="18" y="186"/>
                      </a:lnTo>
                      <a:lnTo>
                        <a:pt x="24" y="186"/>
                      </a:lnTo>
                      <a:lnTo>
                        <a:pt x="24" y="186"/>
                      </a:lnTo>
                      <a:lnTo>
                        <a:pt x="56" y="174"/>
                      </a:lnTo>
                      <a:lnTo>
                        <a:pt x="56" y="174"/>
                      </a:lnTo>
                      <a:lnTo>
                        <a:pt x="66" y="184"/>
                      </a:lnTo>
                      <a:lnTo>
                        <a:pt x="78" y="194"/>
                      </a:lnTo>
                      <a:lnTo>
                        <a:pt x="78" y="194"/>
                      </a:lnTo>
                      <a:lnTo>
                        <a:pt x="68" y="228"/>
                      </a:lnTo>
                      <a:lnTo>
                        <a:pt x="68" y="228"/>
                      </a:lnTo>
                      <a:lnTo>
                        <a:pt x="68" y="232"/>
                      </a:lnTo>
                      <a:lnTo>
                        <a:pt x="70" y="238"/>
                      </a:lnTo>
                      <a:lnTo>
                        <a:pt x="70" y="238"/>
                      </a:lnTo>
                      <a:lnTo>
                        <a:pt x="74" y="242"/>
                      </a:lnTo>
                      <a:lnTo>
                        <a:pt x="78" y="246"/>
                      </a:lnTo>
                      <a:lnTo>
                        <a:pt x="78" y="246"/>
                      </a:lnTo>
                      <a:lnTo>
                        <a:pt x="84" y="246"/>
                      </a:lnTo>
                      <a:lnTo>
                        <a:pt x="88" y="246"/>
                      </a:lnTo>
                      <a:lnTo>
                        <a:pt x="88" y="246"/>
                      </a:lnTo>
                      <a:lnTo>
                        <a:pt x="94" y="242"/>
                      </a:lnTo>
                      <a:lnTo>
                        <a:pt x="96" y="238"/>
                      </a:lnTo>
                      <a:lnTo>
                        <a:pt x="96" y="238"/>
                      </a:lnTo>
                      <a:lnTo>
                        <a:pt x="112" y="206"/>
                      </a:lnTo>
                      <a:lnTo>
                        <a:pt x="112" y="206"/>
                      </a:lnTo>
                      <a:lnTo>
                        <a:pt x="126" y="206"/>
                      </a:lnTo>
                      <a:lnTo>
                        <a:pt x="140" y="204"/>
                      </a:lnTo>
                      <a:lnTo>
                        <a:pt x="140" y="204"/>
                      </a:lnTo>
                      <a:lnTo>
                        <a:pt x="158" y="236"/>
                      </a:lnTo>
                      <a:lnTo>
                        <a:pt x="158" y="236"/>
                      </a:lnTo>
                      <a:lnTo>
                        <a:pt x="162" y="240"/>
                      </a:lnTo>
                      <a:lnTo>
                        <a:pt x="166" y="242"/>
                      </a:lnTo>
                      <a:lnTo>
                        <a:pt x="166" y="242"/>
                      </a:lnTo>
                      <a:lnTo>
                        <a:pt x="172" y="242"/>
                      </a:lnTo>
                      <a:lnTo>
                        <a:pt x="178" y="242"/>
                      </a:lnTo>
                      <a:lnTo>
                        <a:pt x="178" y="242"/>
                      </a:lnTo>
                      <a:lnTo>
                        <a:pt x="182" y="238"/>
                      </a:lnTo>
                      <a:lnTo>
                        <a:pt x="184" y="234"/>
                      </a:lnTo>
                      <a:lnTo>
                        <a:pt x="184" y="234"/>
                      </a:lnTo>
                      <a:lnTo>
                        <a:pt x="186" y="228"/>
                      </a:lnTo>
                      <a:lnTo>
                        <a:pt x="186" y="222"/>
                      </a:lnTo>
                      <a:lnTo>
                        <a:pt x="186" y="222"/>
                      </a:lnTo>
                      <a:lnTo>
                        <a:pt x="174" y="190"/>
                      </a:lnTo>
                      <a:lnTo>
                        <a:pt x="174" y="190"/>
                      </a:lnTo>
                      <a:lnTo>
                        <a:pt x="184" y="180"/>
                      </a:lnTo>
                      <a:lnTo>
                        <a:pt x="194" y="168"/>
                      </a:lnTo>
                      <a:lnTo>
                        <a:pt x="194" y="168"/>
                      </a:lnTo>
                      <a:lnTo>
                        <a:pt x="228" y="178"/>
                      </a:lnTo>
                      <a:lnTo>
                        <a:pt x="228" y="178"/>
                      </a:lnTo>
                      <a:lnTo>
                        <a:pt x="232" y="178"/>
                      </a:lnTo>
                      <a:lnTo>
                        <a:pt x="238" y="176"/>
                      </a:lnTo>
                      <a:lnTo>
                        <a:pt x="238" y="176"/>
                      </a:lnTo>
                      <a:lnTo>
                        <a:pt x="242" y="172"/>
                      </a:lnTo>
                      <a:lnTo>
                        <a:pt x="244" y="168"/>
                      </a:lnTo>
                      <a:lnTo>
                        <a:pt x="244" y="168"/>
                      </a:lnTo>
                      <a:lnTo>
                        <a:pt x="246" y="162"/>
                      </a:lnTo>
                      <a:lnTo>
                        <a:pt x="244" y="156"/>
                      </a:lnTo>
                      <a:close/>
                      <a:moveTo>
                        <a:pt x="170" y="140"/>
                      </a:moveTo>
                      <a:lnTo>
                        <a:pt x="170" y="140"/>
                      </a:lnTo>
                      <a:lnTo>
                        <a:pt x="166" y="150"/>
                      </a:lnTo>
                      <a:lnTo>
                        <a:pt x="160" y="158"/>
                      </a:lnTo>
                      <a:lnTo>
                        <a:pt x="152" y="164"/>
                      </a:lnTo>
                      <a:lnTo>
                        <a:pt x="144" y="168"/>
                      </a:lnTo>
                      <a:lnTo>
                        <a:pt x="134" y="172"/>
                      </a:lnTo>
                      <a:lnTo>
                        <a:pt x="126" y="172"/>
                      </a:lnTo>
                      <a:lnTo>
                        <a:pt x="116" y="172"/>
                      </a:lnTo>
                      <a:lnTo>
                        <a:pt x="106" y="170"/>
                      </a:lnTo>
                      <a:lnTo>
                        <a:pt x="106" y="170"/>
                      </a:lnTo>
                      <a:lnTo>
                        <a:pt x="96" y="166"/>
                      </a:lnTo>
                      <a:lnTo>
                        <a:pt x="88" y="160"/>
                      </a:lnTo>
                      <a:lnTo>
                        <a:pt x="82" y="152"/>
                      </a:lnTo>
                      <a:lnTo>
                        <a:pt x="78" y="144"/>
                      </a:lnTo>
                      <a:lnTo>
                        <a:pt x="74" y="134"/>
                      </a:lnTo>
                      <a:lnTo>
                        <a:pt x="72" y="126"/>
                      </a:lnTo>
                      <a:lnTo>
                        <a:pt x="74" y="116"/>
                      </a:lnTo>
                      <a:lnTo>
                        <a:pt x="76" y="106"/>
                      </a:lnTo>
                      <a:lnTo>
                        <a:pt x="76" y="106"/>
                      </a:lnTo>
                      <a:lnTo>
                        <a:pt x="80" y="96"/>
                      </a:lnTo>
                      <a:lnTo>
                        <a:pt x="86" y="88"/>
                      </a:lnTo>
                      <a:lnTo>
                        <a:pt x="94" y="82"/>
                      </a:lnTo>
                      <a:lnTo>
                        <a:pt x="102" y="78"/>
                      </a:lnTo>
                      <a:lnTo>
                        <a:pt x="110" y="74"/>
                      </a:lnTo>
                      <a:lnTo>
                        <a:pt x="120" y="72"/>
                      </a:lnTo>
                      <a:lnTo>
                        <a:pt x="130" y="74"/>
                      </a:lnTo>
                      <a:lnTo>
                        <a:pt x="140" y="76"/>
                      </a:lnTo>
                      <a:lnTo>
                        <a:pt x="140" y="76"/>
                      </a:lnTo>
                      <a:lnTo>
                        <a:pt x="150" y="80"/>
                      </a:lnTo>
                      <a:lnTo>
                        <a:pt x="158" y="86"/>
                      </a:lnTo>
                      <a:lnTo>
                        <a:pt x="164" y="94"/>
                      </a:lnTo>
                      <a:lnTo>
                        <a:pt x="168" y="102"/>
                      </a:lnTo>
                      <a:lnTo>
                        <a:pt x="172" y="110"/>
                      </a:lnTo>
                      <a:lnTo>
                        <a:pt x="172" y="120"/>
                      </a:lnTo>
                      <a:lnTo>
                        <a:pt x="172" y="130"/>
                      </a:lnTo>
                      <a:lnTo>
                        <a:pt x="170" y="140"/>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7" name="Freeform 155"/>
                <p:cNvSpPr>
                  <a:spLocks/>
                </p:cNvSpPr>
                <p:nvPr/>
              </p:nvSpPr>
              <p:spPr bwMode="auto">
                <a:xfrm>
                  <a:off x="8441" y="3206"/>
                  <a:ext cx="246" cy="246"/>
                </a:xfrm>
                <a:custGeom>
                  <a:avLst/>
                  <a:gdLst>
                    <a:gd name="T0" fmla="*/ 242 w 246"/>
                    <a:gd name="T1" fmla="*/ 152 h 246"/>
                    <a:gd name="T2" fmla="*/ 206 w 246"/>
                    <a:gd name="T3" fmla="*/ 134 h 246"/>
                    <a:gd name="T4" fmla="*/ 204 w 246"/>
                    <a:gd name="T5" fmla="*/ 106 h 246"/>
                    <a:gd name="T6" fmla="*/ 236 w 246"/>
                    <a:gd name="T7" fmla="*/ 88 h 246"/>
                    <a:gd name="T8" fmla="*/ 242 w 246"/>
                    <a:gd name="T9" fmla="*/ 78 h 246"/>
                    <a:gd name="T10" fmla="*/ 240 w 246"/>
                    <a:gd name="T11" fmla="*/ 68 h 246"/>
                    <a:gd name="T12" fmla="*/ 234 w 246"/>
                    <a:gd name="T13" fmla="*/ 60 h 246"/>
                    <a:gd name="T14" fmla="*/ 222 w 246"/>
                    <a:gd name="T15" fmla="*/ 60 h 246"/>
                    <a:gd name="T16" fmla="*/ 180 w 246"/>
                    <a:gd name="T17" fmla="*/ 62 h 246"/>
                    <a:gd name="T18" fmla="*/ 178 w 246"/>
                    <a:gd name="T19" fmla="*/ 18 h 246"/>
                    <a:gd name="T20" fmla="*/ 176 w 246"/>
                    <a:gd name="T21" fmla="*/ 8 h 246"/>
                    <a:gd name="T22" fmla="*/ 168 w 246"/>
                    <a:gd name="T23" fmla="*/ 0 h 246"/>
                    <a:gd name="T24" fmla="*/ 158 w 246"/>
                    <a:gd name="T25" fmla="*/ 0 h 246"/>
                    <a:gd name="T26" fmla="*/ 148 w 246"/>
                    <a:gd name="T27" fmla="*/ 8 h 246"/>
                    <a:gd name="T28" fmla="*/ 134 w 246"/>
                    <a:gd name="T29" fmla="*/ 40 h 246"/>
                    <a:gd name="T30" fmla="*/ 106 w 246"/>
                    <a:gd name="T31" fmla="*/ 40 h 246"/>
                    <a:gd name="T32" fmla="*/ 84 w 246"/>
                    <a:gd name="T33" fmla="*/ 6 h 246"/>
                    <a:gd name="T34" fmla="*/ 74 w 246"/>
                    <a:gd name="T35" fmla="*/ 4 h 246"/>
                    <a:gd name="T36" fmla="*/ 64 w 246"/>
                    <a:gd name="T37" fmla="*/ 8 h 246"/>
                    <a:gd name="T38" fmla="*/ 60 w 246"/>
                    <a:gd name="T39" fmla="*/ 18 h 246"/>
                    <a:gd name="T40" fmla="*/ 72 w 246"/>
                    <a:gd name="T41" fmla="*/ 56 h 246"/>
                    <a:gd name="T42" fmla="*/ 52 w 246"/>
                    <a:gd name="T43" fmla="*/ 78 h 246"/>
                    <a:gd name="T44" fmla="*/ 18 w 246"/>
                    <a:gd name="T45" fmla="*/ 68 h 246"/>
                    <a:gd name="T46" fmla="*/ 8 w 246"/>
                    <a:gd name="T47" fmla="*/ 70 h 246"/>
                    <a:gd name="T48" fmla="*/ 0 w 246"/>
                    <a:gd name="T49" fmla="*/ 78 h 246"/>
                    <a:gd name="T50" fmla="*/ 0 w 246"/>
                    <a:gd name="T51" fmla="*/ 88 h 246"/>
                    <a:gd name="T52" fmla="*/ 8 w 246"/>
                    <a:gd name="T53" fmla="*/ 96 h 246"/>
                    <a:gd name="T54" fmla="*/ 40 w 246"/>
                    <a:gd name="T55" fmla="*/ 126 h 246"/>
                    <a:gd name="T56" fmla="*/ 10 w 246"/>
                    <a:gd name="T57" fmla="*/ 158 h 246"/>
                    <a:gd name="T58" fmla="*/ 4 w 246"/>
                    <a:gd name="T59" fmla="*/ 166 h 246"/>
                    <a:gd name="T60" fmla="*/ 4 w 246"/>
                    <a:gd name="T61" fmla="*/ 178 h 246"/>
                    <a:gd name="T62" fmla="*/ 12 w 246"/>
                    <a:gd name="T63" fmla="*/ 184 h 246"/>
                    <a:gd name="T64" fmla="*/ 24 w 246"/>
                    <a:gd name="T65" fmla="*/ 186 h 246"/>
                    <a:gd name="T66" fmla="*/ 56 w 246"/>
                    <a:gd name="T67" fmla="*/ 174 h 246"/>
                    <a:gd name="T68" fmla="*/ 78 w 246"/>
                    <a:gd name="T69" fmla="*/ 194 h 246"/>
                    <a:gd name="T70" fmla="*/ 68 w 246"/>
                    <a:gd name="T71" fmla="*/ 232 h 246"/>
                    <a:gd name="T72" fmla="*/ 74 w 246"/>
                    <a:gd name="T73" fmla="*/ 242 h 246"/>
                    <a:gd name="T74" fmla="*/ 84 w 246"/>
                    <a:gd name="T75" fmla="*/ 246 h 246"/>
                    <a:gd name="T76" fmla="*/ 94 w 246"/>
                    <a:gd name="T77" fmla="*/ 242 h 246"/>
                    <a:gd name="T78" fmla="*/ 112 w 246"/>
                    <a:gd name="T79" fmla="*/ 206 h 246"/>
                    <a:gd name="T80" fmla="*/ 140 w 246"/>
                    <a:gd name="T81" fmla="*/ 204 h 246"/>
                    <a:gd name="T82" fmla="*/ 158 w 246"/>
                    <a:gd name="T83" fmla="*/ 236 h 246"/>
                    <a:gd name="T84" fmla="*/ 166 w 246"/>
                    <a:gd name="T85" fmla="*/ 242 h 246"/>
                    <a:gd name="T86" fmla="*/ 178 w 246"/>
                    <a:gd name="T87" fmla="*/ 242 h 246"/>
                    <a:gd name="T88" fmla="*/ 184 w 246"/>
                    <a:gd name="T89" fmla="*/ 234 h 246"/>
                    <a:gd name="T90" fmla="*/ 186 w 246"/>
                    <a:gd name="T91" fmla="*/ 222 h 246"/>
                    <a:gd name="T92" fmla="*/ 184 w 246"/>
                    <a:gd name="T93" fmla="*/ 180 h 246"/>
                    <a:gd name="T94" fmla="*/ 228 w 246"/>
                    <a:gd name="T95" fmla="*/ 178 h 246"/>
                    <a:gd name="T96" fmla="*/ 238 w 246"/>
                    <a:gd name="T97" fmla="*/ 176 h 246"/>
                    <a:gd name="T98" fmla="*/ 244 w 246"/>
                    <a:gd name="T99" fmla="*/ 168 h 246"/>
                    <a:gd name="T100" fmla="*/ 244 w 246"/>
                    <a:gd name="T101" fmla="*/ 1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246">
                      <a:moveTo>
                        <a:pt x="244" y="156"/>
                      </a:moveTo>
                      <a:lnTo>
                        <a:pt x="244" y="156"/>
                      </a:lnTo>
                      <a:lnTo>
                        <a:pt x="242" y="152"/>
                      </a:lnTo>
                      <a:lnTo>
                        <a:pt x="238" y="148"/>
                      </a:lnTo>
                      <a:lnTo>
                        <a:pt x="238" y="148"/>
                      </a:lnTo>
                      <a:lnTo>
                        <a:pt x="206" y="134"/>
                      </a:lnTo>
                      <a:lnTo>
                        <a:pt x="206" y="134"/>
                      </a:lnTo>
                      <a:lnTo>
                        <a:pt x="206" y="120"/>
                      </a:lnTo>
                      <a:lnTo>
                        <a:pt x="204" y="106"/>
                      </a:lnTo>
                      <a:lnTo>
                        <a:pt x="204" y="106"/>
                      </a:lnTo>
                      <a:lnTo>
                        <a:pt x="236" y="88"/>
                      </a:lnTo>
                      <a:lnTo>
                        <a:pt x="236" y="88"/>
                      </a:lnTo>
                      <a:lnTo>
                        <a:pt x="240" y="84"/>
                      </a:lnTo>
                      <a:lnTo>
                        <a:pt x="242" y="78"/>
                      </a:lnTo>
                      <a:lnTo>
                        <a:pt x="242" y="78"/>
                      </a:lnTo>
                      <a:lnTo>
                        <a:pt x="242" y="74"/>
                      </a:lnTo>
                      <a:lnTo>
                        <a:pt x="240" y="68"/>
                      </a:lnTo>
                      <a:lnTo>
                        <a:pt x="240" y="68"/>
                      </a:lnTo>
                      <a:lnTo>
                        <a:pt x="238" y="64"/>
                      </a:lnTo>
                      <a:lnTo>
                        <a:pt x="234" y="60"/>
                      </a:lnTo>
                      <a:lnTo>
                        <a:pt x="234" y="60"/>
                      </a:lnTo>
                      <a:lnTo>
                        <a:pt x="228" y="60"/>
                      </a:lnTo>
                      <a:lnTo>
                        <a:pt x="222" y="60"/>
                      </a:lnTo>
                      <a:lnTo>
                        <a:pt x="222" y="60"/>
                      </a:lnTo>
                      <a:lnTo>
                        <a:pt x="190" y="72"/>
                      </a:lnTo>
                      <a:lnTo>
                        <a:pt x="190" y="72"/>
                      </a:lnTo>
                      <a:lnTo>
                        <a:pt x="180" y="62"/>
                      </a:lnTo>
                      <a:lnTo>
                        <a:pt x="168" y="52"/>
                      </a:lnTo>
                      <a:lnTo>
                        <a:pt x="168" y="52"/>
                      </a:lnTo>
                      <a:lnTo>
                        <a:pt x="178" y="18"/>
                      </a:lnTo>
                      <a:lnTo>
                        <a:pt x="178" y="18"/>
                      </a:lnTo>
                      <a:lnTo>
                        <a:pt x="178" y="12"/>
                      </a:lnTo>
                      <a:lnTo>
                        <a:pt x="176" y="8"/>
                      </a:lnTo>
                      <a:lnTo>
                        <a:pt x="176" y="8"/>
                      </a:lnTo>
                      <a:lnTo>
                        <a:pt x="172" y="4"/>
                      </a:lnTo>
                      <a:lnTo>
                        <a:pt x="168" y="0"/>
                      </a:lnTo>
                      <a:lnTo>
                        <a:pt x="168" y="0"/>
                      </a:lnTo>
                      <a:lnTo>
                        <a:pt x="162" y="0"/>
                      </a:lnTo>
                      <a:lnTo>
                        <a:pt x="158" y="0"/>
                      </a:lnTo>
                      <a:lnTo>
                        <a:pt x="158" y="0"/>
                      </a:lnTo>
                      <a:lnTo>
                        <a:pt x="152" y="4"/>
                      </a:lnTo>
                      <a:lnTo>
                        <a:pt x="148" y="8"/>
                      </a:lnTo>
                      <a:lnTo>
                        <a:pt x="148" y="8"/>
                      </a:lnTo>
                      <a:lnTo>
                        <a:pt x="134" y="40"/>
                      </a:lnTo>
                      <a:lnTo>
                        <a:pt x="134" y="40"/>
                      </a:lnTo>
                      <a:lnTo>
                        <a:pt x="120" y="38"/>
                      </a:lnTo>
                      <a:lnTo>
                        <a:pt x="106" y="40"/>
                      </a:lnTo>
                      <a:lnTo>
                        <a:pt x="106" y="40"/>
                      </a:lnTo>
                      <a:lnTo>
                        <a:pt x="88" y="10"/>
                      </a:lnTo>
                      <a:lnTo>
                        <a:pt x="88" y="10"/>
                      </a:lnTo>
                      <a:lnTo>
                        <a:pt x="84" y="6"/>
                      </a:lnTo>
                      <a:lnTo>
                        <a:pt x="80" y="4"/>
                      </a:lnTo>
                      <a:lnTo>
                        <a:pt x="80" y="4"/>
                      </a:lnTo>
                      <a:lnTo>
                        <a:pt x="74" y="4"/>
                      </a:lnTo>
                      <a:lnTo>
                        <a:pt x="68" y="4"/>
                      </a:lnTo>
                      <a:lnTo>
                        <a:pt x="68" y="4"/>
                      </a:lnTo>
                      <a:lnTo>
                        <a:pt x="64" y="8"/>
                      </a:lnTo>
                      <a:lnTo>
                        <a:pt x="60" y="12"/>
                      </a:lnTo>
                      <a:lnTo>
                        <a:pt x="60" y="12"/>
                      </a:lnTo>
                      <a:lnTo>
                        <a:pt x="60" y="18"/>
                      </a:lnTo>
                      <a:lnTo>
                        <a:pt x="60" y="22"/>
                      </a:lnTo>
                      <a:lnTo>
                        <a:pt x="60" y="22"/>
                      </a:lnTo>
                      <a:lnTo>
                        <a:pt x="72" y="56"/>
                      </a:lnTo>
                      <a:lnTo>
                        <a:pt x="72" y="56"/>
                      </a:lnTo>
                      <a:lnTo>
                        <a:pt x="62" y="66"/>
                      </a:lnTo>
                      <a:lnTo>
                        <a:pt x="52" y="78"/>
                      </a:lnTo>
                      <a:lnTo>
                        <a:pt x="52" y="78"/>
                      </a:lnTo>
                      <a:lnTo>
                        <a:pt x="18" y="68"/>
                      </a:lnTo>
                      <a:lnTo>
                        <a:pt x="18" y="68"/>
                      </a:lnTo>
                      <a:lnTo>
                        <a:pt x="12" y="68"/>
                      </a:lnTo>
                      <a:lnTo>
                        <a:pt x="8" y="70"/>
                      </a:lnTo>
                      <a:lnTo>
                        <a:pt x="8" y="70"/>
                      </a:lnTo>
                      <a:lnTo>
                        <a:pt x="4" y="72"/>
                      </a:lnTo>
                      <a:lnTo>
                        <a:pt x="0" y="78"/>
                      </a:lnTo>
                      <a:lnTo>
                        <a:pt x="0" y="78"/>
                      </a:lnTo>
                      <a:lnTo>
                        <a:pt x="0" y="84"/>
                      </a:lnTo>
                      <a:lnTo>
                        <a:pt x="0" y="88"/>
                      </a:lnTo>
                      <a:lnTo>
                        <a:pt x="0" y="88"/>
                      </a:lnTo>
                      <a:lnTo>
                        <a:pt x="4" y="94"/>
                      </a:lnTo>
                      <a:lnTo>
                        <a:pt x="8" y="96"/>
                      </a:lnTo>
                      <a:lnTo>
                        <a:pt x="8" y="96"/>
                      </a:lnTo>
                      <a:lnTo>
                        <a:pt x="40" y="112"/>
                      </a:lnTo>
                      <a:lnTo>
                        <a:pt x="40" y="112"/>
                      </a:lnTo>
                      <a:lnTo>
                        <a:pt x="40" y="126"/>
                      </a:lnTo>
                      <a:lnTo>
                        <a:pt x="40" y="140"/>
                      </a:lnTo>
                      <a:lnTo>
                        <a:pt x="40" y="140"/>
                      </a:lnTo>
                      <a:lnTo>
                        <a:pt x="10" y="158"/>
                      </a:lnTo>
                      <a:lnTo>
                        <a:pt x="10" y="158"/>
                      </a:lnTo>
                      <a:lnTo>
                        <a:pt x="6" y="162"/>
                      </a:lnTo>
                      <a:lnTo>
                        <a:pt x="4" y="166"/>
                      </a:lnTo>
                      <a:lnTo>
                        <a:pt x="4" y="166"/>
                      </a:lnTo>
                      <a:lnTo>
                        <a:pt x="4" y="172"/>
                      </a:lnTo>
                      <a:lnTo>
                        <a:pt x="4" y="178"/>
                      </a:lnTo>
                      <a:lnTo>
                        <a:pt x="4" y="178"/>
                      </a:lnTo>
                      <a:lnTo>
                        <a:pt x="8" y="182"/>
                      </a:lnTo>
                      <a:lnTo>
                        <a:pt x="12" y="184"/>
                      </a:lnTo>
                      <a:lnTo>
                        <a:pt x="12" y="184"/>
                      </a:lnTo>
                      <a:lnTo>
                        <a:pt x="18" y="186"/>
                      </a:lnTo>
                      <a:lnTo>
                        <a:pt x="24" y="186"/>
                      </a:lnTo>
                      <a:lnTo>
                        <a:pt x="24" y="186"/>
                      </a:lnTo>
                      <a:lnTo>
                        <a:pt x="56" y="174"/>
                      </a:lnTo>
                      <a:lnTo>
                        <a:pt x="56" y="174"/>
                      </a:lnTo>
                      <a:lnTo>
                        <a:pt x="66" y="184"/>
                      </a:lnTo>
                      <a:lnTo>
                        <a:pt x="78" y="194"/>
                      </a:lnTo>
                      <a:lnTo>
                        <a:pt x="78" y="194"/>
                      </a:lnTo>
                      <a:lnTo>
                        <a:pt x="68" y="228"/>
                      </a:lnTo>
                      <a:lnTo>
                        <a:pt x="68" y="228"/>
                      </a:lnTo>
                      <a:lnTo>
                        <a:pt x="68" y="232"/>
                      </a:lnTo>
                      <a:lnTo>
                        <a:pt x="70" y="238"/>
                      </a:lnTo>
                      <a:lnTo>
                        <a:pt x="70" y="238"/>
                      </a:lnTo>
                      <a:lnTo>
                        <a:pt x="74" y="242"/>
                      </a:lnTo>
                      <a:lnTo>
                        <a:pt x="78" y="246"/>
                      </a:lnTo>
                      <a:lnTo>
                        <a:pt x="78" y="246"/>
                      </a:lnTo>
                      <a:lnTo>
                        <a:pt x="84" y="246"/>
                      </a:lnTo>
                      <a:lnTo>
                        <a:pt x="88" y="246"/>
                      </a:lnTo>
                      <a:lnTo>
                        <a:pt x="88" y="246"/>
                      </a:lnTo>
                      <a:lnTo>
                        <a:pt x="94" y="242"/>
                      </a:lnTo>
                      <a:lnTo>
                        <a:pt x="96" y="238"/>
                      </a:lnTo>
                      <a:lnTo>
                        <a:pt x="96" y="238"/>
                      </a:lnTo>
                      <a:lnTo>
                        <a:pt x="112" y="206"/>
                      </a:lnTo>
                      <a:lnTo>
                        <a:pt x="112" y="206"/>
                      </a:lnTo>
                      <a:lnTo>
                        <a:pt x="126" y="206"/>
                      </a:lnTo>
                      <a:lnTo>
                        <a:pt x="140" y="204"/>
                      </a:lnTo>
                      <a:lnTo>
                        <a:pt x="140" y="204"/>
                      </a:lnTo>
                      <a:lnTo>
                        <a:pt x="158" y="236"/>
                      </a:lnTo>
                      <a:lnTo>
                        <a:pt x="158" y="236"/>
                      </a:lnTo>
                      <a:lnTo>
                        <a:pt x="162" y="240"/>
                      </a:lnTo>
                      <a:lnTo>
                        <a:pt x="166" y="242"/>
                      </a:lnTo>
                      <a:lnTo>
                        <a:pt x="166" y="242"/>
                      </a:lnTo>
                      <a:lnTo>
                        <a:pt x="172" y="242"/>
                      </a:lnTo>
                      <a:lnTo>
                        <a:pt x="178" y="242"/>
                      </a:lnTo>
                      <a:lnTo>
                        <a:pt x="178" y="242"/>
                      </a:lnTo>
                      <a:lnTo>
                        <a:pt x="182" y="238"/>
                      </a:lnTo>
                      <a:lnTo>
                        <a:pt x="184" y="234"/>
                      </a:lnTo>
                      <a:lnTo>
                        <a:pt x="184" y="234"/>
                      </a:lnTo>
                      <a:lnTo>
                        <a:pt x="186" y="228"/>
                      </a:lnTo>
                      <a:lnTo>
                        <a:pt x="186" y="222"/>
                      </a:lnTo>
                      <a:lnTo>
                        <a:pt x="186" y="222"/>
                      </a:lnTo>
                      <a:lnTo>
                        <a:pt x="174" y="190"/>
                      </a:lnTo>
                      <a:lnTo>
                        <a:pt x="174" y="190"/>
                      </a:lnTo>
                      <a:lnTo>
                        <a:pt x="184" y="180"/>
                      </a:lnTo>
                      <a:lnTo>
                        <a:pt x="194" y="168"/>
                      </a:lnTo>
                      <a:lnTo>
                        <a:pt x="194" y="168"/>
                      </a:lnTo>
                      <a:lnTo>
                        <a:pt x="228" y="178"/>
                      </a:lnTo>
                      <a:lnTo>
                        <a:pt x="228" y="178"/>
                      </a:lnTo>
                      <a:lnTo>
                        <a:pt x="232" y="178"/>
                      </a:lnTo>
                      <a:lnTo>
                        <a:pt x="238" y="176"/>
                      </a:lnTo>
                      <a:lnTo>
                        <a:pt x="238" y="176"/>
                      </a:lnTo>
                      <a:lnTo>
                        <a:pt x="242" y="172"/>
                      </a:lnTo>
                      <a:lnTo>
                        <a:pt x="244" y="168"/>
                      </a:lnTo>
                      <a:lnTo>
                        <a:pt x="244" y="168"/>
                      </a:lnTo>
                      <a:lnTo>
                        <a:pt x="246" y="162"/>
                      </a:lnTo>
                      <a:lnTo>
                        <a:pt x="244"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8" name="Freeform 156"/>
                <p:cNvSpPr>
                  <a:spLocks/>
                </p:cNvSpPr>
                <p:nvPr/>
              </p:nvSpPr>
              <p:spPr bwMode="auto">
                <a:xfrm>
                  <a:off x="8513" y="3278"/>
                  <a:ext cx="100" cy="100"/>
                </a:xfrm>
                <a:custGeom>
                  <a:avLst/>
                  <a:gdLst>
                    <a:gd name="T0" fmla="*/ 98 w 100"/>
                    <a:gd name="T1" fmla="*/ 68 h 100"/>
                    <a:gd name="T2" fmla="*/ 98 w 100"/>
                    <a:gd name="T3" fmla="*/ 68 h 100"/>
                    <a:gd name="T4" fmla="*/ 94 w 100"/>
                    <a:gd name="T5" fmla="*/ 78 h 100"/>
                    <a:gd name="T6" fmla="*/ 88 w 100"/>
                    <a:gd name="T7" fmla="*/ 86 h 100"/>
                    <a:gd name="T8" fmla="*/ 80 w 100"/>
                    <a:gd name="T9" fmla="*/ 92 h 100"/>
                    <a:gd name="T10" fmla="*/ 72 w 100"/>
                    <a:gd name="T11" fmla="*/ 96 h 100"/>
                    <a:gd name="T12" fmla="*/ 62 w 100"/>
                    <a:gd name="T13" fmla="*/ 100 h 100"/>
                    <a:gd name="T14" fmla="*/ 54 w 100"/>
                    <a:gd name="T15" fmla="*/ 100 h 100"/>
                    <a:gd name="T16" fmla="*/ 44 w 100"/>
                    <a:gd name="T17" fmla="*/ 100 h 100"/>
                    <a:gd name="T18" fmla="*/ 34 w 100"/>
                    <a:gd name="T19" fmla="*/ 98 h 100"/>
                    <a:gd name="T20" fmla="*/ 34 w 100"/>
                    <a:gd name="T21" fmla="*/ 98 h 100"/>
                    <a:gd name="T22" fmla="*/ 24 w 100"/>
                    <a:gd name="T23" fmla="*/ 94 h 100"/>
                    <a:gd name="T24" fmla="*/ 16 w 100"/>
                    <a:gd name="T25" fmla="*/ 88 h 100"/>
                    <a:gd name="T26" fmla="*/ 10 w 100"/>
                    <a:gd name="T27" fmla="*/ 80 h 100"/>
                    <a:gd name="T28" fmla="*/ 6 w 100"/>
                    <a:gd name="T29" fmla="*/ 72 h 100"/>
                    <a:gd name="T30" fmla="*/ 2 w 100"/>
                    <a:gd name="T31" fmla="*/ 62 h 100"/>
                    <a:gd name="T32" fmla="*/ 0 w 100"/>
                    <a:gd name="T33" fmla="*/ 54 h 100"/>
                    <a:gd name="T34" fmla="*/ 2 w 100"/>
                    <a:gd name="T35" fmla="*/ 44 h 100"/>
                    <a:gd name="T36" fmla="*/ 4 w 100"/>
                    <a:gd name="T37" fmla="*/ 34 h 100"/>
                    <a:gd name="T38" fmla="*/ 4 w 100"/>
                    <a:gd name="T39" fmla="*/ 34 h 100"/>
                    <a:gd name="T40" fmla="*/ 8 w 100"/>
                    <a:gd name="T41" fmla="*/ 24 h 100"/>
                    <a:gd name="T42" fmla="*/ 14 w 100"/>
                    <a:gd name="T43" fmla="*/ 16 h 100"/>
                    <a:gd name="T44" fmla="*/ 22 w 100"/>
                    <a:gd name="T45" fmla="*/ 10 h 100"/>
                    <a:gd name="T46" fmla="*/ 30 w 100"/>
                    <a:gd name="T47" fmla="*/ 6 h 100"/>
                    <a:gd name="T48" fmla="*/ 38 w 100"/>
                    <a:gd name="T49" fmla="*/ 2 h 100"/>
                    <a:gd name="T50" fmla="*/ 48 w 100"/>
                    <a:gd name="T51" fmla="*/ 0 h 100"/>
                    <a:gd name="T52" fmla="*/ 58 w 100"/>
                    <a:gd name="T53" fmla="*/ 2 h 100"/>
                    <a:gd name="T54" fmla="*/ 68 w 100"/>
                    <a:gd name="T55" fmla="*/ 4 h 100"/>
                    <a:gd name="T56" fmla="*/ 68 w 100"/>
                    <a:gd name="T57" fmla="*/ 4 h 100"/>
                    <a:gd name="T58" fmla="*/ 78 w 100"/>
                    <a:gd name="T59" fmla="*/ 8 h 100"/>
                    <a:gd name="T60" fmla="*/ 86 w 100"/>
                    <a:gd name="T61" fmla="*/ 14 h 100"/>
                    <a:gd name="T62" fmla="*/ 92 w 100"/>
                    <a:gd name="T63" fmla="*/ 22 h 100"/>
                    <a:gd name="T64" fmla="*/ 96 w 100"/>
                    <a:gd name="T65" fmla="*/ 30 h 100"/>
                    <a:gd name="T66" fmla="*/ 100 w 100"/>
                    <a:gd name="T67" fmla="*/ 38 h 100"/>
                    <a:gd name="T68" fmla="*/ 100 w 100"/>
                    <a:gd name="T69" fmla="*/ 48 h 100"/>
                    <a:gd name="T70" fmla="*/ 100 w 100"/>
                    <a:gd name="T71" fmla="*/ 58 h 100"/>
                    <a:gd name="T72" fmla="*/ 98 w 100"/>
                    <a:gd name="T73" fmla="*/ 6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98" y="68"/>
                      </a:moveTo>
                      <a:lnTo>
                        <a:pt x="98" y="68"/>
                      </a:lnTo>
                      <a:lnTo>
                        <a:pt x="94" y="78"/>
                      </a:lnTo>
                      <a:lnTo>
                        <a:pt x="88" y="86"/>
                      </a:lnTo>
                      <a:lnTo>
                        <a:pt x="80" y="92"/>
                      </a:lnTo>
                      <a:lnTo>
                        <a:pt x="72" y="96"/>
                      </a:lnTo>
                      <a:lnTo>
                        <a:pt x="62" y="100"/>
                      </a:lnTo>
                      <a:lnTo>
                        <a:pt x="54" y="100"/>
                      </a:lnTo>
                      <a:lnTo>
                        <a:pt x="44" y="100"/>
                      </a:lnTo>
                      <a:lnTo>
                        <a:pt x="34" y="98"/>
                      </a:lnTo>
                      <a:lnTo>
                        <a:pt x="34" y="98"/>
                      </a:lnTo>
                      <a:lnTo>
                        <a:pt x="24" y="94"/>
                      </a:lnTo>
                      <a:lnTo>
                        <a:pt x="16" y="88"/>
                      </a:lnTo>
                      <a:lnTo>
                        <a:pt x="10" y="80"/>
                      </a:lnTo>
                      <a:lnTo>
                        <a:pt x="6" y="72"/>
                      </a:lnTo>
                      <a:lnTo>
                        <a:pt x="2" y="62"/>
                      </a:lnTo>
                      <a:lnTo>
                        <a:pt x="0" y="54"/>
                      </a:lnTo>
                      <a:lnTo>
                        <a:pt x="2" y="44"/>
                      </a:lnTo>
                      <a:lnTo>
                        <a:pt x="4" y="34"/>
                      </a:lnTo>
                      <a:lnTo>
                        <a:pt x="4" y="34"/>
                      </a:lnTo>
                      <a:lnTo>
                        <a:pt x="8" y="24"/>
                      </a:lnTo>
                      <a:lnTo>
                        <a:pt x="14" y="16"/>
                      </a:lnTo>
                      <a:lnTo>
                        <a:pt x="22" y="10"/>
                      </a:lnTo>
                      <a:lnTo>
                        <a:pt x="30" y="6"/>
                      </a:lnTo>
                      <a:lnTo>
                        <a:pt x="38" y="2"/>
                      </a:lnTo>
                      <a:lnTo>
                        <a:pt x="48" y="0"/>
                      </a:lnTo>
                      <a:lnTo>
                        <a:pt x="58" y="2"/>
                      </a:lnTo>
                      <a:lnTo>
                        <a:pt x="68" y="4"/>
                      </a:lnTo>
                      <a:lnTo>
                        <a:pt x="68" y="4"/>
                      </a:lnTo>
                      <a:lnTo>
                        <a:pt x="78" y="8"/>
                      </a:lnTo>
                      <a:lnTo>
                        <a:pt x="86" y="14"/>
                      </a:lnTo>
                      <a:lnTo>
                        <a:pt x="92" y="22"/>
                      </a:lnTo>
                      <a:lnTo>
                        <a:pt x="96" y="30"/>
                      </a:lnTo>
                      <a:lnTo>
                        <a:pt x="100" y="38"/>
                      </a:lnTo>
                      <a:lnTo>
                        <a:pt x="100" y="48"/>
                      </a:lnTo>
                      <a:lnTo>
                        <a:pt x="100" y="58"/>
                      </a:lnTo>
                      <a:lnTo>
                        <a:pt x="98"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9" name="Freeform 157"/>
                <p:cNvSpPr>
                  <a:spLocks/>
                </p:cNvSpPr>
                <p:nvPr/>
              </p:nvSpPr>
              <p:spPr bwMode="auto">
                <a:xfrm>
                  <a:off x="7903" y="2366"/>
                  <a:ext cx="60" cy="68"/>
                </a:xfrm>
                <a:custGeom>
                  <a:avLst/>
                  <a:gdLst>
                    <a:gd name="T0" fmla="*/ 46 w 60"/>
                    <a:gd name="T1" fmla="*/ 0 h 68"/>
                    <a:gd name="T2" fmla="*/ 0 w 60"/>
                    <a:gd name="T3" fmla="*/ 64 h 68"/>
                    <a:gd name="T4" fmla="*/ 0 w 60"/>
                    <a:gd name="T5" fmla="*/ 64 h 68"/>
                    <a:gd name="T6" fmla="*/ 6 w 60"/>
                    <a:gd name="T7" fmla="*/ 66 h 68"/>
                    <a:gd name="T8" fmla="*/ 14 w 60"/>
                    <a:gd name="T9" fmla="*/ 68 h 68"/>
                    <a:gd name="T10" fmla="*/ 26 w 60"/>
                    <a:gd name="T11" fmla="*/ 68 h 68"/>
                    <a:gd name="T12" fmla="*/ 34 w 60"/>
                    <a:gd name="T13" fmla="*/ 66 h 68"/>
                    <a:gd name="T14" fmla="*/ 40 w 60"/>
                    <a:gd name="T15" fmla="*/ 64 h 68"/>
                    <a:gd name="T16" fmla="*/ 46 w 60"/>
                    <a:gd name="T17" fmla="*/ 60 h 68"/>
                    <a:gd name="T18" fmla="*/ 50 w 60"/>
                    <a:gd name="T19" fmla="*/ 54 h 68"/>
                    <a:gd name="T20" fmla="*/ 50 w 60"/>
                    <a:gd name="T21" fmla="*/ 54 h 68"/>
                    <a:gd name="T22" fmla="*/ 54 w 60"/>
                    <a:gd name="T23" fmla="*/ 48 h 68"/>
                    <a:gd name="T24" fmla="*/ 58 w 60"/>
                    <a:gd name="T25" fmla="*/ 40 h 68"/>
                    <a:gd name="T26" fmla="*/ 58 w 60"/>
                    <a:gd name="T27" fmla="*/ 34 h 68"/>
                    <a:gd name="T28" fmla="*/ 60 w 60"/>
                    <a:gd name="T29" fmla="*/ 26 h 68"/>
                    <a:gd name="T30" fmla="*/ 58 w 60"/>
                    <a:gd name="T31" fmla="*/ 20 h 68"/>
                    <a:gd name="T32" fmla="*/ 56 w 60"/>
                    <a:gd name="T33" fmla="*/ 12 h 68"/>
                    <a:gd name="T34" fmla="*/ 52 w 60"/>
                    <a:gd name="T35" fmla="*/ 6 h 68"/>
                    <a:gd name="T36" fmla="*/ 46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6" y="0"/>
                      </a:moveTo>
                      <a:lnTo>
                        <a:pt x="0" y="64"/>
                      </a:lnTo>
                      <a:lnTo>
                        <a:pt x="0" y="64"/>
                      </a:lnTo>
                      <a:lnTo>
                        <a:pt x="6" y="66"/>
                      </a:lnTo>
                      <a:lnTo>
                        <a:pt x="14" y="68"/>
                      </a:lnTo>
                      <a:lnTo>
                        <a:pt x="26" y="68"/>
                      </a:lnTo>
                      <a:lnTo>
                        <a:pt x="34" y="66"/>
                      </a:lnTo>
                      <a:lnTo>
                        <a:pt x="40" y="64"/>
                      </a:lnTo>
                      <a:lnTo>
                        <a:pt x="46" y="60"/>
                      </a:lnTo>
                      <a:lnTo>
                        <a:pt x="50" y="54"/>
                      </a:lnTo>
                      <a:lnTo>
                        <a:pt x="50" y="54"/>
                      </a:lnTo>
                      <a:lnTo>
                        <a:pt x="54" y="48"/>
                      </a:lnTo>
                      <a:lnTo>
                        <a:pt x="58" y="40"/>
                      </a:lnTo>
                      <a:lnTo>
                        <a:pt x="58" y="34"/>
                      </a:lnTo>
                      <a:lnTo>
                        <a:pt x="60" y="26"/>
                      </a:lnTo>
                      <a:lnTo>
                        <a:pt x="58" y="20"/>
                      </a:lnTo>
                      <a:lnTo>
                        <a:pt x="56" y="12"/>
                      </a:lnTo>
                      <a:lnTo>
                        <a:pt x="52" y="6"/>
                      </a:lnTo>
                      <a:lnTo>
                        <a:pt x="46"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0" name="Freeform 158"/>
                <p:cNvSpPr>
                  <a:spLocks/>
                </p:cNvSpPr>
                <p:nvPr/>
              </p:nvSpPr>
              <p:spPr bwMode="auto">
                <a:xfrm>
                  <a:off x="7903" y="2366"/>
                  <a:ext cx="60" cy="68"/>
                </a:xfrm>
                <a:custGeom>
                  <a:avLst/>
                  <a:gdLst>
                    <a:gd name="T0" fmla="*/ 46 w 60"/>
                    <a:gd name="T1" fmla="*/ 0 h 68"/>
                    <a:gd name="T2" fmla="*/ 0 w 60"/>
                    <a:gd name="T3" fmla="*/ 64 h 68"/>
                    <a:gd name="T4" fmla="*/ 0 w 60"/>
                    <a:gd name="T5" fmla="*/ 64 h 68"/>
                    <a:gd name="T6" fmla="*/ 6 w 60"/>
                    <a:gd name="T7" fmla="*/ 66 h 68"/>
                    <a:gd name="T8" fmla="*/ 14 w 60"/>
                    <a:gd name="T9" fmla="*/ 68 h 68"/>
                    <a:gd name="T10" fmla="*/ 26 w 60"/>
                    <a:gd name="T11" fmla="*/ 68 h 68"/>
                    <a:gd name="T12" fmla="*/ 34 w 60"/>
                    <a:gd name="T13" fmla="*/ 66 h 68"/>
                    <a:gd name="T14" fmla="*/ 40 w 60"/>
                    <a:gd name="T15" fmla="*/ 64 h 68"/>
                    <a:gd name="T16" fmla="*/ 46 w 60"/>
                    <a:gd name="T17" fmla="*/ 60 h 68"/>
                    <a:gd name="T18" fmla="*/ 50 w 60"/>
                    <a:gd name="T19" fmla="*/ 54 h 68"/>
                    <a:gd name="T20" fmla="*/ 50 w 60"/>
                    <a:gd name="T21" fmla="*/ 54 h 68"/>
                    <a:gd name="T22" fmla="*/ 54 w 60"/>
                    <a:gd name="T23" fmla="*/ 48 h 68"/>
                    <a:gd name="T24" fmla="*/ 58 w 60"/>
                    <a:gd name="T25" fmla="*/ 40 h 68"/>
                    <a:gd name="T26" fmla="*/ 58 w 60"/>
                    <a:gd name="T27" fmla="*/ 34 h 68"/>
                    <a:gd name="T28" fmla="*/ 60 w 60"/>
                    <a:gd name="T29" fmla="*/ 26 h 68"/>
                    <a:gd name="T30" fmla="*/ 58 w 60"/>
                    <a:gd name="T31" fmla="*/ 20 h 68"/>
                    <a:gd name="T32" fmla="*/ 56 w 60"/>
                    <a:gd name="T33" fmla="*/ 12 h 68"/>
                    <a:gd name="T34" fmla="*/ 52 w 60"/>
                    <a:gd name="T35" fmla="*/ 6 h 68"/>
                    <a:gd name="T36" fmla="*/ 46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6" y="0"/>
                      </a:moveTo>
                      <a:lnTo>
                        <a:pt x="0" y="64"/>
                      </a:lnTo>
                      <a:lnTo>
                        <a:pt x="0" y="64"/>
                      </a:lnTo>
                      <a:lnTo>
                        <a:pt x="6" y="66"/>
                      </a:lnTo>
                      <a:lnTo>
                        <a:pt x="14" y="68"/>
                      </a:lnTo>
                      <a:lnTo>
                        <a:pt x="26" y="68"/>
                      </a:lnTo>
                      <a:lnTo>
                        <a:pt x="34" y="66"/>
                      </a:lnTo>
                      <a:lnTo>
                        <a:pt x="40" y="64"/>
                      </a:lnTo>
                      <a:lnTo>
                        <a:pt x="46" y="60"/>
                      </a:lnTo>
                      <a:lnTo>
                        <a:pt x="50" y="54"/>
                      </a:lnTo>
                      <a:lnTo>
                        <a:pt x="50" y="54"/>
                      </a:lnTo>
                      <a:lnTo>
                        <a:pt x="54" y="48"/>
                      </a:lnTo>
                      <a:lnTo>
                        <a:pt x="58" y="40"/>
                      </a:lnTo>
                      <a:lnTo>
                        <a:pt x="58" y="34"/>
                      </a:lnTo>
                      <a:lnTo>
                        <a:pt x="60" y="26"/>
                      </a:lnTo>
                      <a:lnTo>
                        <a:pt x="58" y="20"/>
                      </a:lnTo>
                      <a:lnTo>
                        <a:pt x="56" y="12"/>
                      </a:lnTo>
                      <a:lnTo>
                        <a:pt x="52" y="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1" name="Freeform 159"/>
                <p:cNvSpPr>
                  <a:spLocks/>
                </p:cNvSpPr>
                <p:nvPr/>
              </p:nvSpPr>
              <p:spPr bwMode="auto">
                <a:xfrm>
                  <a:off x="7883" y="2356"/>
                  <a:ext cx="60" cy="68"/>
                </a:xfrm>
                <a:custGeom>
                  <a:avLst/>
                  <a:gdLst>
                    <a:gd name="T0" fmla="*/ 10 w 60"/>
                    <a:gd name="T1" fmla="*/ 14 h 68"/>
                    <a:gd name="T2" fmla="*/ 10 w 60"/>
                    <a:gd name="T3" fmla="*/ 14 h 68"/>
                    <a:gd name="T4" fmla="*/ 4 w 60"/>
                    <a:gd name="T5" fmla="*/ 20 h 68"/>
                    <a:gd name="T6" fmla="*/ 2 w 60"/>
                    <a:gd name="T7" fmla="*/ 28 h 68"/>
                    <a:gd name="T8" fmla="*/ 0 w 60"/>
                    <a:gd name="T9" fmla="*/ 34 h 68"/>
                    <a:gd name="T10" fmla="*/ 0 w 60"/>
                    <a:gd name="T11" fmla="*/ 42 h 68"/>
                    <a:gd name="T12" fmla="*/ 2 w 60"/>
                    <a:gd name="T13" fmla="*/ 50 h 68"/>
                    <a:gd name="T14" fmla="*/ 4 w 60"/>
                    <a:gd name="T15" fmla="*/ 56 h 68"/>
                    <a:gd name="T16" fmla="*/ 8 w 60"/>
                    <a:gd name="T17" fmla="*/ 62 h 68"/>
                    <a:gd name="T18" fmla="*/ 12 w 60"/>
                    <a:gd name="T19" fmla="*/ 68 h 68"/>
                    <a:gd name="T20" fmla="*/ 60 w 60"/>
                    <a:gd name="T21" fmla="*/ 4 h 68"/>
                    <a:gd name="T22" fmla="*/ 60 w 60"/>
                    <a:gd name="T23" fmla="*/ 4 h 68"/>
                    <a:gd name="T24" fmla="*/ 52 w 60"/>
                    <a:gd name="T25" fmla="*/ 2 h 68"/>
                    <a:gd name="T26" fmla="*/ 46 w 60"/>
                    <a:gd name="T27" fmla="*/ 0 h 68"/>
                    <a:gd name="T28" fmla="*/ 32 w 60"/>
                    <a:gd name="T29" fmla="*/ 0 h 68"/>
                    <a:gd name="T30" fmla="*/ 26 w 60"/>
                    <a:gd name="T31" fmla="*/ 2 h 68"/>
                    <a:gd name="T32" fmla="*/ 20 w 60"/>
                    <a:gd name="T33" fmla="*/ 4 h 68"/>
                    <a:gd name="T34" fmla="*/ 14 w 60"/>
                    <a:gd name="T35" fmla="*/ 8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4" y="20"/>
                      </a:lnTo>
                      <a:lnTo>
                        <a:pt x="2" y="28"/>
                      </a:lnTo>
                      <a:lnTo>
                        <a:pt x="0" y="34"/>
                      </a:lnTo>
                      <a:lnTo>
                        <a:pt x="0" y="42"/>
                      </a:lnTo>
                      <a:lnTo>
                        <a:pt x="2" y="50"/>
                      </a:lnTo>
                      <a:lnTo>
                        <a:pt x="4" y="56"/>
                      </a:lnTo>
                      <a:lnTo>
                        <a:pt x="8" y="62"/>
                      </a:lnTo>
                      <a:lnTo>
                        <a:pt x="12" y="68"/>
                      </a:lnTo>
                      <a:lnTo>
                        <a:pt x="60" y="4"/>
                      </a:lnTo>
                      <a:lnTo>
                        <a:pt x="60" y="4"/>
                      </a:lnTo>
                      <a:lnTo>
                        <a:pt x="52" y="2"/>
                      </a:lnTo>
                      <a:lnTo>
                        <a:pt x="46" y="0"/>
                      </a:lnTo>
                      <a:lnTo>
                        <a:pt x="32" y="0"/>
                      </a:lnTo>
                      <a:lnTo>
                        <a:pt x="26" y="2"/>
                      </a:lnTo>
                      <a:lnTo>
                        <a:pt x="20" y="4"/>
                      </a:lnTo>
                      <a:lnTo>
                        <a:pt x="14" y="8"/>
                      </a:lnTo>
                      <a:lnTo>
                        <a:pt x="10"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2" name="Freeform 160"/>
                <p:cNvSpPr>
                  <a:spLocks/>
                </p:cNvSpPr>
                <p:nvPr/>
              </p:nvSpPr>
              <p:spPr bwMode="auto">
                <a:xfrm>
                  <a:off x="7883" y="2356"/>
                  <a:ext cx="60" cy="68"/>
                </a:xfrm>
                <a:custGeom>
                  <a:avLst/>
                  <a:gdLst>
                    <a:gd name="T0" fmla="*/ 10 w 60"/>
                    <a:gd name="T1" fmla="*/ 14 h 68"/>
                    <a:gd name="T2" fmla="*/ 10 w 60"/>
                    <a:gd name="T3" fmla="*/ 14 h 68"/>
                    <a:gd name="T4" fmla="*/ 4 w 60"/>
                    <a:gd name="T5" fmla="*/ 20 h 68"/>
                    <a:gd name="T6" fmla="*/ 2 w 60"/>
                    <a:gd name="T7" fmla="*/ 28 h 68"/>
                    <a:gd name="T8" fmla="*/ 0 w 60"/>
                    <a:gd name="T9" fmla="*/ 34 h 68"/>
                    <a:gd name="T10" fmla="*/ 0 w 60"/>
                    <a:gd name="T11" fmla="*/ 42 h 68"/>
                    <a:gd name="T12" fmla="*/ 2 w 60"/>
                    <a:gd name="T13" fmla="*/ 50 h 68"/>
                    <a:gd name="T14" fmla="*/ 4 w 60"/>
                    <a:gd name="T15" fmla="*/ 56 h 68"/>
                    <a:gd name="T16" fmla="*/ 8 w 60"/>
                    <a:gd name="T17" fmla="*/ 62 h 68"/>
                    <a:gd name="T18" fmla="*/ 12 w 60"/>
                    <a:gd name="T19" fmla="*/ 68 h 68"/>
                    <a:gd name="T20" fmla="*/ 60 w 60"/>
                    <a:gd name="T21" fmla="*/ 4 h 68"/>
                    <a:gd name="T22" fmla="*/ 60 w 60"/>
                    <a:gd name="T23" fmla="*/ 4 h 68"/>
                    <a:gd name="T24" fmla="*/ 52 w 60"/>
                    <a:gd name="T25" fmla="*/ 2 h 68"/>
                    <a:gd name="T26" fmla="*/ 46 w 60"/>
                    <a:gd name="T27" fmla="*/ 0 h 68"/>
                    <a:gd name="T28" fmla="*/ 32 w 60"/>
                    <a:gd name="T29" fmla="*/ 0 h 68"/>
                    <a:gd name="T30" fmla="*/ 26 w 60"/>
                    <a:gd name="T31" fmla="*/ 2 h 68"/>
                    <a:gd name="T32" fmla="*/ 20 w 60"/>
                    <a:gd name="T33" fmla="*/ 4 h 68"/>
                    <a:gd name="T34" fmla="*/ 14 w 60"/>
                    <a:gd name="T35" fmla="*/ 8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4" y="20"/>
                      </a:lnTo>
                      <a:lnTo>
                        <a:pt x="2" y="28"/>
                      </a:lnTo>
                      <a:lnTo>
                        <a:pt x="0" y="34"/>
                      </a:lnTo>
                      <a:lnTo>
                        <a:pt x="0" y="42"/>
                      </a:lnTo>
                      <a:lnTo>
                        <a:pt x="2" y="50"/>
                      </a:lnTo>
                      <a:lnTo>
                        <a:pt x="4" y="56"/>
                      </a:lnTo>
                      <a:lnTo>
                        <a:pt x="8" y="62"/>
                      </a:lnTo>
                      <a:lnTo>
                        <a:pt x="12" y="68"/>
                      </a:lnTo>
                      <a:lnTo>
                        <a:pt x="60" y="4"/>
                      </a:lnTo>
                      <a:lnTo>
                        <a:pt x="60" y="4"/>
                      </a:lnTo>
                      <a:lnTo>
                        <a:pt x="52" y="2"/>
                      </a:lnTo>
                      <a:lnTo>
                        <a:pt x="46" y="0"/>
                      </a:lnTo>
                      <a:lnTo>
                        <a:pt x="32" y="0"/>
                      </a:lnTo>
                      <a:lnTo>
                        <a:pt x="26" y="2"/>
                      </a:lnTo>
                      <a:lnTo>
                        <a:pt x="20" y="4"/>
                      </a:lnTo>
                      <a:lnTo>
                        <a:pt x="14" y="8"/>
                      </a:lnTo>
                      <a:lnTo>
                        <a:pt x="1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3" name="Freeform 161"/>
                <p:cNvSpPr>
                  <a:spLocks/>
                </p:cNvSpPr>
                <p:nvPr/>
              </p:nvSpPr>
              <p:spPr bwMode="auto">
                <a:xfrm>
                  <a:off x="6473" y="2712"/>
                  <a:ext cx="58" cy="68"/>
                </a:xfrm>
                <a:custGeom>
                  <a:avLst/>
                  <a:gdLst>
                    <a:gd name="T0" fmla="*/ 46 w 58"/>
                    <a:gd name="T1" fmla="*/ 0 h 68"/>
                    <a:gd name="T2" fmla="*/ 0 w 58"/>
                    <a:gd name="T3" fmla="*/ 64 h 68"/>
                    <a:gd name="T4" fmla="*/ 0 w 58"/>
                    <a:gd name="T5" fmla="*/ 64 h 68"/>
                    <a:gd name="T6" fmla="*/ 6 w 58"/>
                    <a:gd name="T7" fmla="*/ 68 h 68"/>
                    <a:gd name="T8" fmla="*/ 12 w 58"/>
                    <a:gd name="T9" fmla="*/ 68 h 68"/>
                    <a:gd name="T10" fmla="*/ 26 w 58"/>
                    <a:gd name="T11" fmla="*/ 68 h 68"/>
                    <a:gd name="T12" fmla="*/ 32 w 58"/>
                    <a:gd name="T13" fmla="*/ 66 h 68"/>
                    <a:gd name="T14" fmla="*/ 38 w 58"/>
                    <a:gd name="T15" fmla="*/ 64 h 68"/>
                    <a:gd name="T16" fmla="*/ 44 w 58"/>
                    <a:gd name="T17" fmla="*/ 60 h 68"/>
                    <a:gd name="T18" fmla="*/ 50 w 58"/>
                    <a:gd name="T19" fmla="*/ 54 h 68"/>
                    <a:gd name="T20" fmla="*/ 50 w 58"/>
                    <a:gd name="T21" fmla="*/ 54 h 68"/>
                    <a:gd name="T22" fmla="*/ 54 w 58"/>
                    <a:gd name="T23" fmla="*/ 48 h 68"/>
                    <a:gd name="T24" fmla="*/ 56 w 58"/>
                    <a:gd name="T25" fmla="*/ 42 h 68"/>
                    <a:gd name="T26" fmla="*/ 58 w 58"/>
                    <a:gd name="T27" fmla="*/ 34 h 68"/>
                    <a:gd name="T28" fmla="*/ 58 w 58"/>
                    <a:gd name="T29" fmla="*/ 28 h 68"/>
                    <a:gd name="T30" fmla="*/ 58 w 58"/>
                    <a:gd name="T31" fmla="*/ 20 h 68"/>
                    <a:gd name="T32" fmla="*/ 54 w 58"/>
                    <a:gd name="T33" fmla="*/ 12 h 68"/>
                    <a:gd name="T34" fmla="*/ 50 w 58"/>
                    <a:gd name="T35" fmla="*/ 6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4"/>
                      </a:lnTo>
                      <a:lnTo>
                        <a:pt x="0" y="64"/>
                      </a:lnTo>
                      <a:lnTo>
                        <a:pt x="6" y="68"/>
                      </a:lnTo>
                      <a:lnTo>
                        <a:pt x="12" y="68"/>
                      </a:lnTo>
                      <a:lnTo>
                        <a:pt x="26" y="68"/>
                      </a:lnTo>
                      <a:lnTo>
                        <a:pt x="32" y="66"/>
                      </a:lnTo>
                      <a:lnTo>
                        <a:pt x="38" y="64"/>
                      </a:lnTo>
                      <a:lnTo>
                        <a:pt x="44" y="60"/>
                      </a:lnTo>
                      <a:lnTo>
                        <a:pt x="50" y="54"/>
                      </a:lnTo>
                      <a:lnTo>
                        <a:pt x="50" y="54"/>
                      </a:lnTo>
                      <a:lnTo>
                        <a:pt x="54" y="48"/>
                      </a:lnTo>
                      <a:lnTo>
                        <a:pt x="56" y="42"/>
                      </a:lnTo>
                      <a:lnTo>
                        <a:pt x="58" y="34"/>
                      </a:lnTo>
                      <a:lnTo>
                        <a:pt x="58" y="28"/>
                      </a:lnTo>
                      <a:lnTo>
                        <a:pt x="58" y="20"/>
                      </a:lnTo>
                      <a:lnTo>
                        <a:pt x="54" y="12"/>
                      </a:lnTo>
                      <a:lnTo>
                        <a:pt x="50" y="6"/>
                      </a:lnTo>
                      <a:lnTo>
                        <a:pt x="46"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4" name="Freeform 162"/>
                <p:cNvSpPr>
                  <a:spLocks/>
                </p:cNvSpPr>
                <p:nvPr/>
              </p:nvSpPr>
              <p:spPr bwMode="auto">
                <a:xfrm>
                  <a:off x="6473" y="2712"/>
                  <a:ext cx="58" cy="68"/>
                </a:xfrm>
                <a:custGeom>
                  <a:avLst/>
                  <a:gdLst>
                    <a:gd name="T0" fmla="*/ 46 w 58"/>
                    <a:gd name="T1" fmla="*/ 0 h 68"/>
                    <a:gd name="T2" fmla="*/ 0 w 58"/>
                    <a:gd name="T3" fmla="*/ 64 h 68"/>
                    <a:gd name="T4" fmla="*/ 0 w 58"/>
                    <a:gd name="T5" fmla="*/ 64 h 68"/>
                    <a:gd name="T6" fmla="*/ 6 w 58"/>
                    <a:gd name="T7" fmla="*/ 68 h 68"/>
                    <a:gd name="T8" fmla="*/ 12 w 58"/>
                    <a:gd name="T9" fmla="*/ 68 h 68"/>
                    <a:gd name="T10" fmla="*/ 26 w 58"/>
                    <a:gd name="T11" fmla="*/ 68 h 68"/>
                    <a:gd name="T12" fmla="*/ 32 w 58"/>
                    <a:gd name="T13" fmla="*/ 66 h 68"/>
                    <a:gd name="T14" fmla="*/ 38 w 58"/>
                    <a:gd name="T15" fmla="*/ 64 h 68"/>
                    <a:gd name="T16" fmla="*/ 44 w 58"/>
                    <a:gd name="T17" fmla="*/ 60 h 68"/>
                    <a:gd name="T18" fmla="*/ 50 w 58"/>
                    <a:gd name="T19" fmla="*/ 54 h 68"/>
                    <a:gd name="T20" fmla="*/ 50 w 58"/>
                    <a:gd name="T21" fmla="*/ 54 h 68"/>
                    <a:gd name="T22" fmla="*/ 54 w 58"/>
                    <a:gd name="T23" fmla="*/ 48 h 68"/>
                    <a:gd name="T24" fmla="*/ 56 w 58"/>
                    <a:gd name="T25" fmla="*/ 42 h 68"/>
                    <a:gd name="T26" fmla="*/ 58 w 58"/>
                    <a:gd name="T27" fmla="*/ 34 h 68"/>
                    <a:gd name="T28" fmla="*/ 58 w 58"/>
                    <a:gd name="T29" fmla="*/ 28 h 68"/>
                    <a:gd name="T30" fmla="*/ 58 w 58"/>
                    <a:gd name="T31" fmla="*/ 20 h 68"/>
                    <a:gd name="T32" fmla="*/ 54 w 58"/>
                    <a:gd name="T33" fmla="*/ 12 h 68"/>
                    <a:gd name="T34" fmla="*/ 50 w 58"/>
                    <a:gd name="T35" fmla="*/ 6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4"/>
                      </a:lnTo>
                      <a:lnTo>
                        <a:pt x="0" y="64"/>
                      </a:lnTo>
                      <a:lnTo>
                        <a:pt x="6" y="68"/>
                      </a:lnTo>
                      <a:lnTo>
                        <a:pt x="12" y="68"/>
                      </a:lnTo>
                      <a:lnTo>
                        <a:pt x="26" y="68"/>
                      </a:lnTo>
                      <a:lnTo>
                        <a:pt x="32" y="66"/>
                      </a:lnTo>
                      <a:lnTo>
                        <a:pt x="38" y="64"/>
                      </a:lnTo>
                      <a:lnTo>
                        <a:pt x="44" y="60"/>
                      </a:lnTo>
                      <a:lnTo>
                        <a:pt x="50" y="54"/>
                      </a:lnTo>
                      <a:lnTo>
                        <a:pt x="50" y="54"/>
                      </a:lnTo>
                      <a:lnTo>
                        <a:pt x="54" y="48"/>
                      </a:lnTo>
                      <a:lnTo>
                        <a:pt x="56" y="42"/>
                      </a:lnTo>
                      <a:lnTo>
                        <a:pt x="58" y="34"/>
                      </a:lnTo>
                      <a:lnTo>
                        <a:pt x="58" y="28"/>
                      </a:lnTo>
                      <a:lnTo>
                        <a:pt x="58" y="20"/>
                      </a:lnTo>
                      <a:lnTo>
                        <a:pt x="54" y="12"/>
                      </a:lnTo>
                      <a:lnTo>
                        <a:pt x="50" y="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5" name="Freeform 163"/>
                <p:cNvSpPr>
                  <a:spLocks/>
                </p:cNvSpPr>
                <p:nvPr/>
              </p:nvSpPr>
              <p:spPr bwMode="auto">
                <a:xfrm>
                  <a:off x="6453" y="2702"/>
                  <a:ext cx="58" cy="68"/>
                </a:xfrm>
                <a:custGeom>
                  <a:avLst/>
                  <a:gdLst>
                    <a:gd name="T0" fmla="*/ 8 w 58"/>
                    <a:gd name="T1" fmla="*/ 14 h 68"/>
                    <a:gd name="T2" fmla="*/ 8 w 58"/>
                    <a:gd name="T3" fmla="*/ 14 h 68"/>
                    <a:gd name="T4" fmla="*/ 4 w 58"/>
                    <a:gd name="T5" fmla="*/ 22 h 68"/>
                    <a:gd name="T6" fmla="*/ 2 w 58"/>
                    <a:gd name="T7" fmla="*/ 28 h 68"/>
                    <a:gd name="T8" fmla="*/ 0 w 58"/>
                    <a:gd name="T9" fmla="*/ 36 h 68"/>
                    <a:gd name="T10" fmla="*/ 0 w 58"/>
                    <a:gd name="T11" fmla="*/ 42 h 68"/>
                    <a:gd name="T12" fmla="*/ 0 w 58"/>
                    <a:gd name="T13" fmla="*/ 50 h 68"/>
                    <a:gd name="T14" fmla="*/ 4 w 58"/>
                    <a:gd name="T15" fmla="*/ 56 h 68"/>
                    <a:gd name="T16" fmla="*/ 6 w 58"/>
                    <a:gd name="T17" fmla="*/ 62 h 68"/>
                    <a:gd name="T18" fmla="*/ 12 w 58"/>
                    <a:gd name="T19" fmla="*/ 68 h 68"/>
                    <a:gd name="T20" fmla="*/ 58 w 58"/>
                    <a:gd name="T21" fmla="*/ 6 h 68"/>
                    <a:gd name="T22" fmla="*/ 58 w 58"/>
                    <a:gd name="T23" fmla="*/ 6 h 68"/>
                    <a:gd name="T24" fmla="*/ 52 w 58"/>
                    <a:gd name="T25" fmla="*/ 2 h 68"/>
                    <a:gd name="T26" fmla="*/ 46 w 58"/>
                    <a:gd name="T27" fmla="*/ 0 h 68"/>
                    <a:gd name="T28" fmla="*/ 32 w 58"/>
                    <a:gd name="T29" fmla="*/ 0 h 68"/>
                    <a:gd name="T30" fmla="*/ 26 w 58"/>
                    <a:gd name="T31" fmla="*/ 2 h 68"/>
                    <a:gd name="T32" fmla="*/ 20 w 58"/>
                    <a:gd name="T33" fmla="*/ 6 h 68"/>
                    <a:gd name="T34" fmla="*/ 14 w 58"/>
                    <a:gd name="T35" fmla="*/ 10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2"/>
                      </a:lnTo>
                      <a:lnTo>
                        <a:pt x="2" y="28"/>
                      </a:lnTo>
                      <a:lnTo>
                        <a:pt x="0" y="36"/>
                      </a:lnTo>
                      <a:lnTo>
                        <a:pt x="0" y="42"/>
                      </a:lnTo>
                      <a:lnTo>
                        <a:pt x="0" y="50"/>
                      </a:lnTo>
                      <a:lnTo>
                        <a:pt x="4" y="56"/>
                      </a:lnTo>
                      <a:lnTo>
                        <a:pt x="6" y="62"/>
                      </a:lnTo>
                      <a:lnTo>
                        <a:pt x="12" y="68"/>
                      </a:lnTo>
                      <a:lnTo>
                        <a:pt x="58" y="6"/>
                      </a:lnTo>
                      <a:lnTo>
                        <a:pt x="58" y="6"/>
                      </a:lnTo>
                      <a:lnTo>
                        <a:pt x="52" y="2"/>
                      </a:lnTo>
                      <a:lnTo>
                        <a:pt x="46" y="0"/>
                      </a:lnTo>
                      <a:lnTo>
                        <a:pt x="32" y="0"/>
                      </a:lnTo>
                      <a:lnTo>
                        <a:pt x="26" y="2"/>
                      </a:lnTo>
                      <a:lnTo>
                        <a:pt x="20" y="6"/>
                      </a:lnTo>
                      <a:lnTo>
                        <a:pt x="14" y="10"/>
                      </a:lnTo>
                      <a:lnTo>
                        <a:pt x="8"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6" name="Freeform 164"/>
                <p:cNvSpPr>
                  <a:spLocks/>
                </p:cNvSpPr>
                <p:nvPr/>
              </p:nvSpPr>
              <p:spPr bwMode="auto">
                <a:xfrm>
                  <a:off x="6453" y="2702"/>
                  <a:ext cx="58" cy="68"/>
                </a:xfrm>
                <a:custGeom>
                  <a:avLst/>
                  <a:gdLst>
                    <a:gd name="T0" fmla="*/ 8 w 58"/>
                    <a:gd name="T1" fmla="*/ 14 h 68"/>
                    <a:gd name="T2" fmla="*/ 8 w 58"/>
                    <a:gd name="T3" fmla="*/ 14 h 68"/>
                    <a:gd name="T4" fmla="*/ 4 w 58"/>
                    <a:gd name="T5" fmla="*/ 22 h 68"/>
                    <a:gd name="T6" fmla="*/ 2 w 58"/>
                    <a:gd name="T7" fmla="*/ 28 h 68"/>
                    <a:gd name="T8" fmla="*/ 0 w 58"/>
                    <a:gd name="T9" fmla="*/ 36 h 68"/>
                    <a:gd name="T10" fmla="*/ 0 w 58"/>
                    <a:gd name="T11" fmla="*/ 42 h 68"/>
                    <a:gd name="T12" fmla="*/ 0 w 58"/>
                    <a:gd name="T13" fmla="*/ 50 h 68"/>
                    <a:gd name="T14" fmla="*/ 4 w 58"/>
                    <a:gd name="T15" fmla="*/ 56 h 68"/>
                    <a:gd name="T16" fmla="*/ 6 w 58"/>
                    <a:gd name="T17" fmla="*/ 62 h 68"/>
                    <a:gd name="T18" fmla="*/ 12 w 58"/>
                    <a:gd name="T19" fmla="*/ 68 h 68"/>
                    <a:gd name="T20" fmla="*/ 58 w 58"/>
                    <a:gd name="T21" fmla="*/ 6 h 68"/>
                    <a:gd name="T22" fmla="*/ 58 w 58"/>
                    <a:gd name="T23" fmla="*/ 6 h 68"/>
                    <a:gd name="T24" fmla="*/ 52 w 58"/>
                    <a:gd name="T25" fmla="*/ 2 h 68"/>
                    <a:gd name="T26" fmla="*/ 46 w 58"/>
                    <a:gd name="T27" fmla="*/ 0 h 68"/>
                    <a:gd name="T28" fmla="*/ 32 w 58"/>
                    <a:gd name="T29" fmla="*/ 0 h 68"/>
                    <a:gd name="T30" fmla="*/ 26 w 58"/>
                    <a:gd name="T31" fmla="*/ 2 h 68"/>
                    <a:gd name="T32" fmla="*/ 20 w 58"/>
                    <a:gd name="T33" fmla="*/ 6 h 68"/>
                    <a:gd name="T34" fmla="*/ 14 w 58"/>
                    <a:gd name="T35" fmla="*/ 10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2"/>
                      </a:lnTo>
                      <a:lnTo>
                        <a:pt x="2" y="28"/>
                      </a:lnTo>
                      <a:lnTo>
                        <a:pt x="0" y="36"/>
                      </a:lnTo>
                      <a:lnTo>
                        <a:pt x="0" y="42"/>
                      </a:lnTo>
                      <a:lnTo>
                        <a:pt x="0" y="50"/>
                      </a:lnTo>
                      <a:lnTo>
                        <a:pt x="4" y="56"/>
                      </a:lnTo>
                      <a:lnTo>
                        <a:pt x="6" y="62"/>
                      </a:lnTo>
                      <a:lnTo>
                        <a:pt x="12" y="68"/>
                      </a:lnTo>
                      <a:lnTo>
                        <a:pt x="58" y="6"/>
                      </a:lnTo>
                      <a:lnTo>
                        <a:pt x="58" y="6"/>
                      </a:lnTo>
                      <a:lnTo>
                        <a:pt x="52" y="2"/>
                      </a:lnTo>
                      <a:lnTo>
                        <a:pt x="46" y="0"/>
                      </a:lnTo>
                      <a:lnTo>
                        <a:pt x="32" y="0"/>
                      </a:lnTo>
                      <a:lnTo>
                        <a:pt x="26" y="2"/>
                      </a:lnTo>
                      <a:lnTo>
                        <a:pt x="20" y="6"/>
                      </a:lnTo>
                      <a:lnTo>
                        <a:pt x="14" y="10"/>
                      </a:lnTo>
                      <a:lnTo>
                        <a:pt x="8"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7" name="Freeform 165"/>
                <p:cNvSpPr>
                  <a:spLocks/>
                </p:cNvSpPr>
                <p:nvPr/>
              </p:nvSpPr>
              <p:spPr bwMode="auto">
                <a:xfrm>
                  <a:off x="6623" y="2030"/>
                  <a:ext cx="60" cy="68"/>
                </a:xfrm>
                <a:custGeom>
                  <a:avLst/>
                  <a:gdLst>
                    <a:gd name="T0" fmla="*/ 46 w 60"/>
                    <a:gd name="T1" fmla="*/ 0 h 68"/>
                    <a:gd name="T2" fmla="*/ 0 w 60"/>
                    <a:gd name="T3" fmla="*/ 64 h 68"/>
                    <a:gd name="T4" fmla="*/ 0 w 60"/>
                    <a:gd name="T5" fmla="*/ 64 h 68"/>
                    <a:gd name="T6" fmla="*/ 6 w 60"/>
                    <a:gd name="T7" fmla="*/ 66 h 68"/>
                    <a:gd name="T8" fmla="*/ 14 w 60"/>
                    <a:gd name="T9" fmla="*/ 68 h 68"/>
                    <a:gd name="T10" fmla="*/ 26 w 60"/>
                    <a:gd name="T11" fmla="*/ 68 h 68"/>
                    <a:gd name="T12" fmla="*/ 34 w 60"/>
                    <a:gd name="T13" fmla="*/ 66 h 68"/>
                    <a:gd name="T14" fmla="*/ 40 w 60"/>
                    <a:gd name="T15" fmla="*/ 64 h 68"/>
                    <a:gd name="T16" fmla="*/ 46 w 60"/>
                    <a:gd name="T17" fmla="*/ 60 h 68"/>
                    <a:gd name="T18" fmla="*/ 50 w 60"/>
                    <a:gd name="T19" fmla="*/ 54 h 68"/>
                    <a:gd name="T20" fmla="*/ 50 w 60"/>
                    <a:gd name="T21" fmla="*/ 54 h 68"/>
                    <a:gd name="T22" fmla="*/ 54 w 60"/>
                    <a:gd name="T23" fmla="*/ 48 h 68"/>
                    <a:gd name="T24" fmla="*/ 58 w 60"/>
                    <a:gd name="T25" fmla="*/ 42 h 68"/>
                    <a:gd name="T26" fmla="*/ 60 w 60"/>
                    <a:gd name="T27" fmla="*/ 34 h 68"/>
                    <a:gd name="T28" fmla="*/ 60 w 60"/>
                    <a:gd name="T29" fmla="*/ 26 h 68"/>
                    <a:gd name="T30" fmla="*/ 58 w 60"/>
                    <a:gd name="T31" fmla="*/ 20 h 68"/>
                    <a:gd name="T32" fmla="*/ 56 w 60"/>
                    <a:gd name="T33" fmla="*/ 12 h 68"/>
                    <a:gd name="T34" fmla="*/ 52 w 60"/>
                    <a:gd name="T35" fmla="*/ 6 h 68"/>
                    <a:gd name="T36" fmla="*/ 46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6" y="0"/>
                      </a:moveTo>
                      <a:lnTo>
                        <a:pt x="0" y="64"/>
                      </a:lnTo>
                      <a:lnTo>
                        <a:pt x="0" y="64"/>
                      </a:lnTo>
                      <a:lnTo>
                        <a:pt x="6" y="66"/>
                      </a:lnTo>
                      <a:lnTo>
                        <a:pt x="14" y="68"/>
                      </a:lnTo>
                      <a:lnTo>
                        <a:pt x="26" y="68"/>
                      </a:lnTo>
                      <a:lnTo>
                        <a:pt x="34" y="66"/>
                      </a:lnTo>
                      <a:lnTo>
                        <a:pt x="40" y="64"/>
                      </a:lnTo>
                      <a:lnTo>
                        <a:pt x="46" y="60"/>
                      </a:lnTo>
                      <a:lnTo>
                        <a:pt x="50" y="54"/>
                      </a:lnTo>
                      <a:lnTo>
                        <a:pt x="50" y="54"/>
                      </a:lnTo>
                      <a:lnTo>
                        <a:pt x="54" y="48"/>
                      </a:lnTo>
                      <a:lnTo>
                        <a:pt x="58" y="42"/>
                      </a:lnTo>
                      <a:lnTo>
                        <a:pt x="60" y="34"/>
                      </a:lnTo>
                      <a:lnTo>
                        <a:pt x="60" y="26"/>
                      </a:lnTo>
                      <a:lnTo>
                        <a:pt x="58" y="20"/>
                      </a:lnTo>
                      <a:lnTo>
                        <a:pt x="56" y="12"/>
                      </a:lnTo>
                      <a:lnTo>
                        <a:pt x="52" y="6"/>
                      </a:lnTo>
                      <a:lnTo>
                        <a:pt x="46"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8" name="Freeform 166"/>
                <p:cNvSpPr>
                  <a:spLocks/>
                </p:cNvSpPr>
                <p:nvPr/>
              </p:nvSpPr>
              <p:spPr bwMode="auto">
                <a:xfrm>
                  <a:off x="6623" y="2030"/>
                  <a:ext cx="60" cy="68"/>
                </a:xfrm>
                <a:custGeom>
                  <a:avLst/>
                  <a:gdLst>
                    <a:gd name="T0" fmla="*/ 46 w 60"/>
                    <a:gd name="T1" fmla="*/ 0 h 68"/>
                    <a:gd name="T2" fmla="*/ 0 w 60"/>
                    <a:gd name="T3" fmla="*/ 64 h 68"/>
                    <a:gd name="T4" fmla="*/ 0 w 60"/>
                    <a:gd name="T5" fmla="*/ 64 h 68"/>
                    <a:gd name="T6" fmla="*/ 6 w 60"/>
                    <a:gd name="T7" fmla="*/ 66 h 68"/>
                    <a:gd name="T8" fmla="*/ 14 w 60"/>
                    <a:gd name="T9" fmla="*/ 68 h 68"/>
                    <a:gd name="T10" fmla="*/ 26 w 60"/>
                    <a:gd name="T11" fmla="*/ 68 h 68"/>
                    <a:gd name="T12" fmla="*/ 34 w 60"/>
                    <a:gd name="T13" fmla="*/ 66 h 68"/>
                    <a:gd name="T14" fmla="*/ 40 w 60"/>
                    <a:gd name="T15" fmla="*/ 64 h 68"/>
                    <a:gd name="T16" fmla="*/ 46 w 60"/>
                    <a:gd name="T17" fmla="*/ 60 h 68"/>
                    <a:gd name="T18" fmla="*/ 50 w 60"/>
                    <a:gd name="T19" fmla="*/ 54 h 68"/>
                    <a:gd name="T20" fmla="*/ 50 w 60"/>
                    <a:gd name="T21" fmla="*/ 54 h 68"/>
                    <a:gd name="T22" fmla="*/ 54 w 60"/>
                    <a:gd name="T23" fmla="*/ 48 h 68"/>
                    <a:gd name="T24" fmla="*/ 58 w 60"/>
                    <a:gd name="T25" fmla="*/ 42 h 68"/>
                    <a:gd name="T26" fmla="*/ 60 w 60"/>
                    <a:gd name="T27" fmla="*/ 34 h 68"/>
                    <a:gd name="T28" fmla="*/ 60 w 60"/>
                    <a:gd name="T29" fmla="*/ 26 h 68"/>
                    <a:gd name="T30" fmla="*/ 58 w 60"/>
                    <a:gd name="T31" fmla="*/ 20 h 68"/>
                    <a:gd name="T32" fmla="*/ 56 w 60"/>
                    <a:gd name="T33" fmla="*/ 12 h 68"/>
                    <a:gd name="T34" fmla="*/ 52 w 60"/>
                    <a:gd name="T35" fmla="*/ 6 h 68"/>
                    <a:gd name="T36" fmla="*/ 46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6" y="0"/>
                      </a:moveTo>
                      <a:lnTo>
                        <a:pt x="0" y="64"/>
                      </a:lnTo>
                      <a:lnTo>
                        <a:pt x="0" y="64"/>
                      </a:lnTo>
                      <a:lnTo>
                        <a:pt x="6" y="66"/>
                      </a:lnTo>
                      <a:lnTo>
                        <a:pt x="14" y="68"/>
                      </a:lnTo>
                      <a:lnTo>
                        <a:pt x="26" y="68"/>
                      </a:lnTo>
                      <a:lnTo>
                        <a:pt x="34" y="66"/>
                      </a:lnTo>
                      <a:lnTo>
                        <a:pt x="40" y="64"/>
                      </a:lnTo>
                      <a:lnTo>
                        <a:pt x="46" y="60"/>
                      </a:lnTo>
                      <a:lnTo>
                        <a:pt x="50" y="54"/>
                      </a:lnTo>
                      <a:lnTo>
                        <a:pt x="50" y="54"/>
                      </a:lnTo>
                      <a:lnTo>
                        <a:pt x="54" y="48"/>
                      </a:lnTo>
                      <a:lnTo>
                        <a:pt x="58" y="42"/>
                      </a:lnTo>
                      <a:lnTo>
                        <a:pt x="60" y="34"/>
                      </a:lnTo>
                      <a:lnTo>
                        <a:pt x="60" y="26"/>
                      </a:lnTo>
                      <a:lnTo>
                        <a:pt x="58" y="20"/>
                      </a:lnTo>
                      <a:lnTo>
                        <a:pt x="56" y="12"/>
                      </a:lnTo>
                      <a:lnTo>
                        <a:pt x="52" y="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9" name="Freeform 167"/>
                <p:cNvSpPr>
                  <a:spLocks/>
                </p:cNvSpPr>
                <p:nvPr/>
              </p:nvSpPr>
              <p:spPr bwMode="auto">
                <a:xfrm>
                  <a:off x="6603" y="2020"/>
                  <a:ext cx="60" cy="68"/>
                </a:xfrm>
                <a:custGeom>
                  <a:avLst/>
                  <a:gdLst>
                    <a:gd name="T0" fmla="*/ 10 w 60"/>
                    <a:gd name="T1" fmla="*/ 14 h 68"/>
                    <a:gd name="T2" fmla="*/ 10 w 60"/>
                    <a:gd name="T3" fmla="*/ 14 h 68"/>
                    <a:gd name="T4" fmla="*/ 6 w 60"/>
                    <a:gd name="T5" fmla="*/ 20 h 68"/>
                    <a:gd name="T6" fmla="*/ 2 w 60"/>
                    <a:gd name="T7" fmla="*/ 28 h 68"/>
                    <a:gd name="T8" fmla="*/ 0 w 60"/>
                    <a:gd name="T9" fmla="*/ 34 h 68"/>
                    <a:gd name="T10" fmla="*/ 0 w 60"/>
                    <a:gd name="T11" fmla="*/ 42 h 68"/>
                    <a:gd name="T12" fmla="*/ 2 w 60"/>
                    <a:gd name="T13" fmla="*/ 50 h 68"/>
                    <a:gd name="T14" fmla="*/ 4 w 60"/>
                    <a:gd name="T15" fmla="*/ 56 h 68"/>
                    <a:gd name="T16" fmla="*/ 8 w 60"/>
                    <a:gd name="T17" fmla="*/ 62 h 68"/>
                    <a:gd name="T18" fmla="*/ 12 w 60"/>
                    <a:gd name="T19" fmla="*/ 68 h 68"/>
                    <a:gd name="T20" fmla="*/ 60 w 60"/>
                    <a:gd name="T21" fmla="*/ 4 h 68"/>
                    <a:gd name="T22" fmla="*/ 60 w 60"/>
                    <a:gd name="T23" fmla="*/ 4 h 68"/>
                    <a:gd name="T24" fmla="*/ 54 w 60"/>
                    <a:gd name="T25" fmla="*/ 2 h 68"/>
                    <a:gd name="T26" fmla="*/ 46 w 60"/>
                    <a:gd name="T27" fmla="*/ 0 h 68"/>
                    <a:gd name="T28" fmla="*/ 32 w 60"/>
                    <a:gd name="T29" fmla="*/ 0 h 68"/>
                    <a:gd name="T30" fmla="*/ 26 w 60"/>
                    <a:gd name="T31" fmla="*/ 2 h 68"/>
                    <a:gd name="T32" fmla="*/ 20 w 60"/>
                    <a:gd name="T33" fmla="*/ 4 h 68"/>
                    <a:gd name="T34" fmla="*/ 14 w 60"/>
                    <a:gd name="T35" fmla="*/ 8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6" y="20"/>
                      </a:lnTo>
                      <a:lnTo>
                        <a:pt x="2" y="28"/>
                      </a:lnTo>
                      <a:lnTo>
                        <a:pt x="0" y="34"/>
                      </a:lnTo>
                      <a:lnTo>
                        <a:pt x="0" y="42"/>
                      </a:lnTo>
                      <a:lnTo>
                        <a:pt x="2" y="50"/>
                      </a:lnTo>
                      <a:lnTo>
                        <a:pt x="4" y="56"/>
                      </a:lnTo>
                      <a:lnTo>
                        <a:pt x="8" y="62"/>
                      </a:lnTo>
                      <a:lnTo>
                        <a:pt x="12" y="68"/>
                      </a:lnTo>
                      <a:lnTo>
                        <a:pt x="60" y="4"/>
                      </a:lnTo>
                      <a:lnTo>
                        <a:pt x="60" y="4"/>
                      </a:lnTo>
                      <a:lnTo>
                        <a:pt x="54" y="2"/>
                      </a:lnTo>
                      <a:lnTo>
                        <a:pt x="46" y="0"/>
                      </a:lnTo>
                      <a:lnTo>
                        <a:pt x="32" y="0"/>
                      </a:lnTo>
                      <a:lnTo>
                        <a:pt x="26" y="2"/>
                      </a:lnTo>
                      <a:lnTo>
                        <a:pt x="20" y="4"/>
                      </a:lnTo>
                      <a:lnTo>
                        <a:pt x="14" y="8"/>
                      </a:lnTo>
                      <a:lnTo>
                        <a:pt x="10"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0" name="Freeform 168"/>
                <p:cNvSpPr>
                  <a:spLocks/>
                </p:cNvSpPr>
                <p:nvPr/>
              </p:nvSpPr>
              <p:spPr bwMode="auto">
                <a:xfrm>
                  <a:off x="6603" y="2020"/>
                  <a:ext cx="60" cy="68"/>
                </a:xfrm>
                <a:custGeom>
                  <a:avLst/>
                  <a:gdLst>
                    <a:gd name="T0" fmla="*/ 10 w 60"/>
                    <a:gd name="T1" fmla="*/ 14 h 68"/>
                    <a:gd name="T2" fmla="*/ 10 w 60"/>
                    <a:gd name="T3" fmla="*/ 14 h 68"/>
                    <a:gd name="T4" fmla="*/ 6 w 60"/>
                    <a:gd name="T5" fmla="*/ 20 h 68"/>
                    <a:gd name="T6" fmla="*/ 2 w 60"/>
                    <a:gd name="T7" fmla="*/ 28 h 68"/>
                    <a:gd name="T8" fmla="*/ 0 w 60"/>
                    <a:gd name="T9" fmla="*/ 34 h 68"/>
                    <a:gd name="T10" fmla="*/ 0 w 60"/>
                    <a:gd name="T11" fmla="*/ 42 h 68"/>
                    <a:gd name="T12" fmla="*/ 2 w 60"/>
                    <a:gd name="T13" fmla="*/ 50 h 68"/>
                    <a:gd name="T14" fmla="*/ 4 w 60"/>
                    <a:gd name="T15" fmla="*/ 56 h 68"/>
                    <a:gd name="T16" fmla="*/ 8 w 60"/>
                    <a:gd name="T17" fmla="*/ 62 h 68"/>
                    <a:gd name="T18" fmla="*/ 12 w 60"/>
                    <a:gd name="T19" fmla="*/ 68 h 68"/>
                    <a:gd name="T20" fmla="*/ 60 w 60"/>
                    <a:gd name="T21" fmla="*/ 4 h 68"/>
                    <a:gd name="T22" fmla="*/ 60 w 60"/>
                    <a:gd name="T23" fmla="*/ 4 h 68"/>
                    <a:gd name="T24" fmla="*/ 54 w 60"/>
                    <a:gd name="T25" fmla="*/ 2 h 68"/>
                    <a:gd name="T26" fmla="*/ 46 w 60"/>
                    <a:gd name="T27" fmla="*/ 0 h 68"/>
                    <a:gd name="T28" fmla="*/ 32 w 60"/>
                    <a:gd name="T29" fmla="*/ 0 h 68"/>
                    <a:gd name="T30" fmla="*/ 26 w 60"/>
                    <a:gd name="T31" fmla="*/ 2 h 68"/>
                    <a:gd name="T32" fmla="*/ 20 w 60"/>
                    <a:gd name="T33" fmla="*/ 4 h 68"/>
                    <a:gd name="T34" fmla="*/ 14 w 60"/>
                    <a:gd name="T35" fmla="*/ 8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6" y="20"/>
                      </a:lnTo>
                      <a:lnTo>
                        <a:pt x="2" y="28"/>
                      </a:lnTo>
                      <a:lnTo>
                        <a:pt x="0" y="34"/>
                      </a:lnTo>
                      <a:lnTo>
                        <a:pt x="0" y="42"/>
                      </a:lnTo>
                      <a:lnTo>
                        <a:pt x="2" y="50"/>
                      </a:lnTo>
                      <a:lnTo>
                        <a:pt x="4" y="56"/>
                      </a:lnTo>
                      <a:lnTo>
                        <a:pt x="8" y="62"/>
                      </a:lnTo>
                      <a:lnTo>
                        <a:pt x="12" y="68"/>
                      </a:lnTo>
                      <a:lnTo>
                        <a:pt x="60" y="4"/>
                      </a:lnTo>
                      <a:lnTo>
                        <a:pt x="60" y="4"/>
                      </a:lnTo>
                      <a:lnTo>
                        <a:pt x="54" y="2"/>
                      </a:lnTo>
                      <a:lnTo>
                        <a:pt x="46" y="0"/>
                      </a:lnTo>
                      <a:lnTo>
                        <a:pt x="32" y="0"/>
                      </a:lnTo>
                      <a:lnTo>
                        <a:pt x="26" y="2"/>
                      </a:lnTo>
                      <a:lnTo>
                        <a:pt x="20" y="4"/>
                      </a:lnTo>
                      <a:lnTo>
                        <a:pt x="14" y="8"/>
                      </a:lnTo>
                      <a:lnTo>
                        <a:pt x="1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1" name="Freeform 169"/>
                <p:cNvSpPr>
                  <a:spLocks/>
                </p:cNvSpPr>
                <p:nvPr/>
              </p:nvSpPr>
              <p:spPr bwMode="auto">
                <a:xfrm>
                  <a:off x="6231" y="3360"/>
                  <a:ext cx="60" cy="68"/>
                </a:xfrm>
                <a:custGeom>
                  <a:avLst/>
                  <a:gdLst>
                    <a:gd name="T0" fmla="*/ 48 w 60"/>
                    <a:gd name="T1" fmla="*/ 0 h 68"/>
                    <a:gd name="T2" fmla="*/ 0 w 60"/>
                    <a:gd name="T3" fmla="*/ 64 h 68"/>
                    <a:gd name="T4" fmla="*/ 0 w 60"/>
                    <a:gd name="T5" fmla="*/ 64 h 68"/>
                    <a:gd name="T6" fmla="*/ 8 w 60"/>
                    <a:gd name="T7" fmla="*/ 66 h 68"/>
                    <a:gd name="T8" fmla="*/ 14 w 60"/>
                    <a:gd name="T9" fmla="*/ 68 h 68"/>
                    <a:gd name="T10" fmla="*/ 28 w 60"/>
                    <a:gd name="T11" fmla="*/ 68 h 68"/>
                    <a:gd name="T12" fmla="*/ 34 w 60"/>
                    <a:gd name="T13" fmla="*/ 66 h 68"/>
                    <a:gd name="T14" fmla="*/ 40 w 60"/>
                    <a:gd name="T15" fmla="*/ 64 h 68"/>
                    <a:gd name="T16" fmla="*/ 46 w 60"/>
                    <a:gd name="T17" fmla="*/ 60 h 68"/>
                    <a:gd name="T18" fmla="*/ 50 w 60"/>
                    <a:gd name="T19" fmla="*/ 54 h 68"/>
                    <a:gd name="T20" fmla="*/ 50 w 60"/>
                    <a:gd name="T21" fmla="*/ 54 h 68"/>
                    <a:gd name="T22" fmla="*/ 56 w 60"/>
                    <a:gd name="T23" fmla="*/ 48 h 68"/>
                    <a:gd name="T24" fmla="*/ 58 w 60"/>
                    <a:gd name="T25" fmla="*/ 40 h 68"/>
                    <a:gd name="T26" fmla="*/ 60 w 60"/>
                    <a:gd name="T27" fmla="*/ 34 h 68"/>
                    <a:gd name="T28" fmla="*/ 60 w 60"/>
                    <a:gd name="T29" fmla="*/ 26 h 68"/>
                    <a:gd name="T30" fmla="*/ 58 w 60"/>
                    <a:gd name="T31" fmla="*/ 18 h 68"/>
                    <a:gd name="T32" fmla="*/ 56 w 60"/>
                    <a:gd name="T33" fmla="*/ 12 h 68"/>
                    <a:gd name="T34" fmla="*/ 52 w 60"/>
                    <a:gd name="T35" fmla="*/ 6 h 68"/>
                    <a:gd name="T36" fmla="*/ 48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8" y="0"/>
                      </a:moveTo>
                      <a:lnTo>
                        <a:pt x="0" y="64"/>
                      </a:lnTo>
                      <a:lnTo>
                        <a:pt x="0" y="64"/>
                      </a:lnTo>
                      <a:lnTo>
                        <a:pt x="8" y="66"/>
                      </a:lnTo>
                      <a:lnTo>
                        <a:pt x="14" y="68"/>
                      </a:lnTo>
                      <a:lnTo>
                        <a:pt x="28" y="68"/>
                      </a:lnTo>
                      <a:lnTo>
                        <a:pt x="34" y="66"/>
                      </a:lnTo>
                      <a:lnTo>
                        <a:pt x="40" y="64"/>
                      </a:lnTo>
                      <a:lnTo>
                        <a:pt x="46" y="60"/>
                      </a:lnTo>
                      <a:lnTo>
                        <a:pt x="50" y="54"/>
                      </a:lnTo>
                      <a:lnTo>
                        <a:pt x="50" y="54"/>
                      </a:lnTo>
                      <a:lnTo>
                        <a:pt x="56" y="48"/>
                      </a:lnTo>
                      <a:lnTo>
                        <a:pt x="58" y="40"/>
                      </a:lnTo>
                      <a:lnTo>
                        <a:pt x="60" y="34"/>
                      </a:lnTo>
                      <a:lnTo>
                        <a:pt x="60" y="26"/>
                      </a:lnTo>
                      <a:lnTo>
                        <a:pt x="58" y="18"/>
                      </a:lnTo>
                      <a:lnTo>
                        <a:pt x="56" y="12"/>
                      </a:lnTo>
                      <a:lnTo>
                        <a:pt x="52" y="6"/>
                      </a:lnTo>
                      <a:lnTo>
                        <a:pt x="48"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2" name="Freeform 170"/>
                <p:cNvSpPr>
                  <a:spLocks/>
                </p:cNvSpPr>
                <p:nvPr/>
              </p:nvSpPr>
              <p:spPr bwMode="auto">
                <a:xfrm>
                  <a:off x="6231" y="3360"/>
                  <a:ext cx="60" cy="68"/>
                </a:xfrm>
                <a:custGeom>
                  <a:avLst/>
                  <a:gdLst>
                    <a:gd name="T0" fmla="*/ 48 w 60"/>
                    <a:gd name="T1" fmla="*/ 0 h 68"/>
                    <a:gd name="T2" fmla="*/ 0 w 60"/>
                    <a:gd name="T3" fmla="*/ 64 h 68"/>
                    <a:gd name="T4" fmla="*/ 0 w 60"/>
                    <a:gd name="T5" fmla="*/ 64 h 68"/>
                    <a:gd name="T6" fmla="*/ 8 w 60"/>
                    <a:gd name="T7" fmla="*/ 66 h 68"/>
                    <a:gd name="T8" fmla="*/ 14 w 60"/>
                    <a:gd name="T9" fmla="*/ 68 h 68"/>
                    <a:gd name="T10" fmla="*/ 28 w 60"/>
                    <a:gd name="T11" fmla="*/ 68 h 68"/>
                    <a:gd name="T12" fmla="*/ 34 w 60"/>
                    <a:gd name="T13" fmla="*/ 66 h 68"/>
                    <a:gd name="T14" fmla="*/ 40 w 60"/>
                    <a:gd name="T15" fmla="*/ 64 h 68"/>
                    <a:gd name="T16" fmla="*/ 46 w 60"/>
                    <a:gd name="T17" fmla="*/ 60 h 68"/>
                    <a:gd name="T18" fmla="*/ 50 w 60"/>
                    <a:gd name="T19" fmla="*/ 54 h 68"/>
                    <a:gd name="T20" fmla="*/ 50 w 60"/>
                    <a:gd name="T21" fmla="*/ 54 h 68"/>
                    <a:gd name="T22" fmla="*/ 56 w 60"/>
                    <a:gd name="T23" fmla="*/ 48 h 68"/>
                    <a:gd name="T24" fmla="*/ 58 w 60"/>
                    <a:gd name="T25" fmla="*/ 40 h 68"/>
                    <a:gd name="T26" fmla="*/ 60 w 60"/>
                    <a:gd name="T27" fmla="*/ 34 h 68"/>
                    <a:gd name="T28" fmla="*/ 60 w 60"/>
                    <a:gd name="T29" fmla="*/ 26 h 68"/>
                    <a:gd name="T30" fmla="*/ 58 w 60"/>
                    <a:gd name="T31" fmla="*/ 18 h 68"/>
                    <a:gd name="T32" fmla="*/ 56 w 60"/>
                    <a:gd name="T33" fmla="*/ 12 h 68"/>
                    <a:gd name="T34" fmla="*/ 52 w 60"/>
                    <a:gd name="T35" fmla="*/ 6 h 68"/>
                    <a:gd name="T36" fmla="*/ 48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8" y="0"/>
                      </a:moveTo>
                      <a:lnTo>
                        <a:pt x="0" y="64"/>
                      </a:lnTo>
                      <a:lnTo>
                        <a:pt x="0" y="64"/>
                      </a:lnTo>
                      <a:lnTo>
                        <a:pt x="8" y="66"/>
                      </a:lnTo>
                      <a:lnTo>
                        <a:pt x="14" y="68"/>
                      </a:lnTo>
                      <a:lnTo>
                        <a:pt x="28" y="68"/>
                      </a:lnTo>
                      <a:lnTo>
                        <a:pt x="34" y="66"/>
                      </a:lnTo>
                      <a:lnTo>
                        <a:pt x="40" y="64"/>
                      </a:lnTo>
                      <a:lnTo>
                        <a:pt x="46" y="60"/>
                      </a:lnTo>
                      <a:lnTo>
                        <a:pt x="50" y="54"/>
                      </a:lnTo>
                      <a:lnTo>
                        <a:pt x="50" y="54"/>
                      </a:lnTo>
                      <a:lnTo>
                        <a:pt x="56" y="48"/>
                      </a:lnTo>
                      <a:lnTo>
                        <a:pt x="58" y="40"/>
                      </a:lnTo>
                      <a:lnTo>
                        <a:pt x="60" y="34"/>
                      </a:lnTo>
                      <a:lnTo>
                        <a:pt x="60" y="26"/>
                      </a:lnTo>
                      <a:lnTo>
                        <a:pt x="58" y="18"/>
                      </a:lnTo>
                      <a:lnTo>
                        <a:pt x="56" y="12"/>
                      </a:lnTo>
                      <a:lnTo>
                        <a:pt x="52" y="6"/>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3" name="Freeform 171"/>
                <p:cNvSpPr>
                  <a:spLocks/>
                </p:cNvSpPr>
                <p:nvPr/>
              </p:nvSpPr>
              <p:spPr bwMode="auto">
                <a:xfrm>
                  <a:off x="6213" y="3350"/>
                  <a:ext cx="58" cy="68"/>
                </a:xfrm>
                <a:custGeom>
                  <a:avLst/>
                  <a:gdLst>
                    <a:gd name="T0" fmla="*/ 8 w 58"/>
                    <a:gd name="T1" fmla="*/ 14 h 68"/>
                    <a:gd name="T2" fmla="*/ 8 w 58"/>
                    <a:gd name="T3" fmla="*/ 14 h 68"/>
                    <a:gd name="T4" fmla="*/ 4 w 58"/>
                    <a:gd name="T5" fmla="*/ 20 h 68"/>
                    <a:gd name="T6" fmla="*/ 0 w 58"/>
                    <a:gd name="T7" fmla="*/ 28 h 68"/>
                    <a:gd name="T8" fmla="*/ 0 w 58"/>
                    <a:gd name="T9" fmla="*/ 34 h 68"/>
                    <a:gd name="T10" fmla="*/ 0 w 58"/>
                    <a:gd name="T11" fmla="*/ 42 h 68"/>
                    <a:gd name="T12" fmla="*/ 0 w 58"/>
                    <a:gd name="T13" fmla="*/ 48 h 68"/>
                    <a:gd name="T14" fmla="*/ 2 w 58"/>
                    <a:gd name="T15" fmla="*/ 56 h 68"/>
                    <a:gd name="T16" fmla="*/ 6 w 58"/>
                    <a:gd name="T17" fmla="*/ 62 h 68"/>
                    <a:gd name="T18" fmla="*/ 12 w 58"/>
                    <a:gd name="T19" fmla="*/ 68 h 68"/>
                    <a:gd name="T20" fmla="*/ 58 w 58"/>
                    <a:gd name="T21" fmla="*/ 4 h 68"/>
                    <a:gd name="T22" fmla="*/ 58 w 58"/>
                    <a:gd name="T23" fmla="*/ 4 h 68"/>
                    <a:gd name="T24" fmla="*/ 52 w 58"/>
                    <a:gd name="T25" fmla="*/ 2 h 68"/>
                    <a:gd name="T26" fmla="*/ 46 w 58"/>
                    <a:gd name="T27" fmla="*/ 0 h 68"/>
                    <a:gd name="T28" fmla="*/ 32 w 58"/>
                    <a:gd name="T29" fmla="*/ 0 h 68"/>
                    <a:gd name="T30" fmla="*/ 24 w 58"/>
                    <a:gd name="T31" fmla="*/ 2 h 68"/>
                    <a:gd name="T32" fmla="*/ 18 w 58"/>
                    <a:gd name="T33" fmla="*/ 4 h 68"/>
                    <a:gd name="T34" fmla="*/ 12 w 58"/>
                    <a:gd name="T35" fmla="*/ 8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0" y="28"/>
                      </a:lnTo>
                      <a:lnTo>
                        <a:pt x="0" y="34"/>
                      </a:lnTo>
                      <a:lnTo>
                        <a:pt x="0" y="42"/>
                      </a:lnTo>
                      <a:lnTo>
                        <a:pt x="0" y="48"/>
                      </a:lnTo>
                      <a:lnTo>
                        <a:pt x="2" y="56"/>
                      </a:lnTo>
                      <a:lnTo>
                        <a:pt x="6" y="62"/>
                      </a:lnTo>
                      <a:lnTo>
                        <a:pt x="12" y="68"/>
                      </a:lnTo>
                      <a:lnTo>
                        <a:pt x="58" y="4"/>
                      </a:lnTo>
                      <a:lnTo>
                        <a:pt x="58" y="4"/>
                      </a:lnTo>
                      <a:lnTo>
                        <a:pt x="52" y="2"/>
                      </a:lnTo>
                      <a:lnTo>
                        <a:pt x="46" y="0"/>
                      </a:lnTo>
                      <a:lnTo>
                        <a:pt x="32" y="0"/>
                      </a:lnTo>
                      <a:lnTo>
                        <a:pt x="24" y="2"/>
                      </a:lnTo>
                      <a:lnTo>
                        <a:pt x="18" y="4"/>
                      </a:lnTo>
                      <a:lnTo>
                        <a:pt x="12" y="8"/>
                      </a:lnTo>
                      <a:lnTo>
                        <a:pt x="8"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4" name="Freeform 172"/>
                <p:cNvSpPr>
                  <a:spLocks/>
                </p:cNvSpPr>
                <p:nvPr/>
              </p:nvSpPr>
              <p:spPr bwMode="auto">
                <a:xfrm>
                  <a:off x="6213" y="3350"/>
                  <a:ext cx="58" cy="68"/>
                </a:xfrm>
                <a:custGeom>
                  <a:avLst/>
                  <a:gdLst>
                    <a:gd name="T0" fmla="*/ 8 w 58"/>
                    <a:gd name="T1" fmla="*/ 14 h 68"/>
                    <a:gd name="T2" fmla="*/ 8 w 58"/>
                    <a:gd name="T3" fmla="*/ 14 h 68"/>
                    <a:gd name="T4" fmla="*/ 4 w 58"/>
                    <a:gd name="T5" fmla="*/ 20 h 68"/>
                    <a:gd name="T6" fmla="*/ 0 w 58"/>
                    <a:gd name="T7" fmla="*/ 28 h 68"/>
                    <a:gd name="T8" fmla="*/ 0 w 58"/>
                    <a:gd name="T9" fmla="*/ 34 h 68"/>
                    <a:gd name="T10" fmla="*/ 0 w 58"/>
                    <a:gd name="T11" fmla="*/ 42 h 68"/>
                    <a:gd name="T12" fmla="*/ 0 w 58"/>
                    <a:gd name="T13" fmla="*/ 48 h 68"/>
                    <a:gd name="T14" fmla="*/ 2 w 58"/>
                    <a:gd name="T15" fmla="*/ 56 h 68"/>
                    <a:gd name="T16" fmla="*/ 6 w 58"/>
                    <a:gd name="T17" fmla="*/ 62 h 68"/>
                    <a:gd name="T18" fmla="*/ 12 w 58"/>
                    <a:gd name="T19" fmla="*/ 68 h 68"/>
                    <a:gd name="T20" fmla="*/ 58 w 58"/>
                    <a:gd name="T21" fmla="*/ 4 h 68"/>
                    <a:gd name="T22" fmla="*/ 58 w 58"/>
                    <a:gd name="T23" fmla="*/ 4 h 68"/>
                    <a:gd name="T24" fmla="*/ 52 w 58"/>
                    <a:gd name="T25" fmla="*/ 2 h 68"/>
                    <a:gd name="T26" fmla="*/ 46 w 58"/>
                    <a:gd name="T27" fmla="*/ 0 h 68"/>
                    <a:gd name="T28" fmla="*/ 32 w 58"/>
                    <a:gd name="T29" fmla="*/ 0 h 68"/>
                    <a:gd name="T30" fmla="*/ 24 w 58"/>
                    <a:gd name="T31" fmla="*/ 2 h 68"/>
                    <a:gd name="T32" fmla="*/ 18 w 58"/>
                    <a:gd name="T33" fmla="*/ 4 h 68"/>
                    <a:gd name="T34" fmla="*/ 12 w 58"/>
                    <a:gd name="T35" fmla="*/ 8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0" y="28"/>
                      </a:lnTo>
                      <a:lnTo>
                        <a:pt x="0" y="34"/>
                      </a:lnTo>
                      <a:lnTo>
                        <a:pt x="0" y="42"/>
                      </a:lnTo>
                      <a:lnTo>
                        <a:pt x="0" y="48"/>
                      </a:lnTo>
                      <a:lnTo>
                        <a:pt x="2" y="56"/>
                      </a:lnTo>
                      <a:lnTo>
                        <a:pt x="6" y="62"/>
                      </a:lnTo>
                      <a:lnTo>
                        <a:pt x="12" y="68"/>
                      </a:lnTo>
                      <a:lnTo>
                        <a:pt x="58" y="4"/>
                      </a:lnTo>
                      <a:lnTo>
                        <a:pt x="58" y="4"/>
                      </a:lnTo>
                      <a:lnTo>
                        <a:pt x="52" y="2"/>
                      </a:lnTo>
                      <a:lnTo>
                        <a:pt x="46" y="0"/>
                      </a:lnTo>
                      <a:lnTo>
                        <a:pt x="32" y="0"/>
                      </a:lnTo>
                      <a:lnTo>
                        <a:pt x="24" y="2"/>
                      </a:lnTo>
                      <a:lnTo>
                        <a:pt x="18" y="4"/>
                      </a:lnTo>
                      <a:lnTo>
                        <a:pt x="12" y="8"/>
                      </a:lnTo>
                      <a:lnTo>
                        <a:pt x="8"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5" name="Freeform 173"/>
                <p:cNvSpPr>
                  <a:spLocks/>
                </p:cNvSpPr>
                <p:nvPr/>
              </p:nvSpPr>
              <p:spPr bwMode="auto">
                <a:xfrm>
                  <a:off x="7409" y="4426"/>
                  <a:ext cx="60" cy="68"/>
                </a:xfrm>
                <a:custGeom>
                  <a:avLst/>
                  <a:gdLst>
                    <a:gd name="T0" fmla="*/ 48 w 60"/>
                    <a:gd name="T1" fmla="*/ 0 h 68"/>
                    <a:gd name="T2" fmla="*/ 0 w 60"/>
                    <a:gd name="T3" fmla="*/ 64 h 68"/>
                    <a:gd name="T4" fmla="*/ 0 w 60"/>
                    <a:gd name="T5" fmla="*/ 64 h 68"/>
                    <a:gd name="T6" fmla="*/ 8 w 60"/>
                    <a:gd name="T7" fmla="*/ 66 h 68"/>
                    <a:gd name="T8" fmla="*/ 14 w 60"/>
                    <a:gd name="T9" fmla="*/ 68 h 68"/>
                    <a:gd name="T10" fmla="*/ 28 w 60"/>
                    <a:gd name="T11" fmla="*/ 68 h 68"/>
                    <a:gd name="T12" fmla="*/ 34 w 60"/>
                    <a:gd name="T13" fmla="*/ 66 h 68"/>
                    <a:gd name="T14" fmla="*/ 40 w 60"/>
                    <a:gd name="T15" fmla="*/ 64 h 68"/>
                    <a:gd name="T16" fmla="*/ 46 w 60"/>
                    <a:gd name="T17" fmla="*/ 60 h 68"/>
                    <a:gd name="T18" fmla="*/ 52 w 60"/>
                    <a:gd name="T19" fmla="*/ 54 h 68"/>
                    <a:gd name="T20" fmla="*/ 52 w 60"/>
                    <a:gd name="T21" fmla="*/ 54 h 68"/>
                    <a:gd name="T22" fmla="*/ 56 w 60"/>
                    <a:gd name="T23" fmla="*/ 48 h 68"/>
                    <a:gd name="T24" fmla="*/ 58 w 60"/>
                    <a:gd name="T25" fmla="*/ 42 h 68"/>
                    <a:gd name="T26" fmla="*/ 60 w 60"/>
                    <a:gd name="T27" fmla="*/ 34 h 68"/>
                    <a:gd name="T28" fmla="*/ 60 w 60"/>
                    <a:gd name="T29" fmla="*/ 26 h 68"/>
                    <a:gd name="T30" fmla="*/ 58 w 60"/>
                    <a:gd name="T31" fmla="*/ 20 h 68"/>
                    <a:gd name="T32" fmla="*/ 56 w 60"/>
                    <a:gd name="T33" fmla="*/ 12 h 68"/>
                    <a:gd name="T34" fmla="*/ 52 w 60"/>
                    <a:gd name="T35" fmla="*/ 6 h 68"/>
                    <a:gd name="T36" fmla="*/ 48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8" y="0"/>
                      </a:moveTo>
                      <a:lnTo>
                        <a:pt x="0" y="64"/>
                      </a:lnTo>
                      <a:lnTo>
                        <a:pt x="0" y="64"/>
                      </a:lnTo>
                      <a:lnTo>
                        <a:pt x="8" y="66"/>
                      </a:lnTo>
                      <a:lnTo>
                        <a:pt x="14" y="68"/>
                      </a:lnTo>
                      <a:lnTo>
                        <a:pt x="28" y="68"/>
                      </a:lnTo>
                      <a:lnTo>
                        <a:pt x="34" y="66"/>
                      </a:lnTo>
                      <a:lnTo>
                        <a:pt x="40" y="64"/>
                      </a:lnTo>
                      <a:lnTo>
                        <a:pt x="46" y="60"/>
                      </a:lnTo>
                      <a:lnTo>
                        <a:pt x="52" y="54"/>
                      </a:lnTo>
                      <a:lnTo>
                        <a:pt x="52" y="54"/>
                      </a:lnTo>
                      <a:lnTo>
                        <a:pt x="56" y="48"/>
                      </a:lnTo>
                      <a:lnTo>
                        <a:pt x="58" y="42"/>
                      </a:lnTo>
                      <a:lnTo>
                        <a:pt x="60" y="34"/>
                      </a:lnTo>
                      <a:lnTo>
                        <a:pt x="60" y="26"/>
                      </a:lnTo>
                      <a:lnTo>
                        <a:pt x="58" y="20"/>
                      </a:lnTo>
                      <a:lnTo>
                        <a:pt x="56" y="12"/>
                      </a:lnTo>
                      <a:lnTo>
                        <a:pt x="52" y="6"/>
                      </a:lnTo>
                      <a:lnTo>
                        <a:pt x="48"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6" name="Freeform 174"/>
                <p:cNvSpPr>
                  <a:spLocks/>
                </p:cNvSpPr>
                <p:nvPr/>
              </p:nvSpPr>
              <p:spPr bwMode="auto">
                <a:xfrm>
                  <a:off x="7409" y="4426"/>
                  <a:ext cx="60" cy="68"/>
                </a:xfrm>
                <a:custGeom>
                  <a:avLst/>
                  <a:gdLst>
                    <a:gd name="T0" fmla="*/ 48 w 60"/>
                    <a:gd name="T1" fmla="*/ 0 h 68"/>
                    <a:gd name="T2" fmla="*/ 0 w 60"/>
                    <a:gd name="T3" fmla="*/ 64 h 68"/>
                    <a:gd name="T4" fmla="*/ 0 w 60"/>
                    <a:gd name="T5" fmla="*/ 64 h 68"/>
                    <a:gd name="T6" fmla="*/ 8 w 60"/>
                    <a:gd name="T7" fmla="*/ 66 h 68"/>
                    <a:gd name="T8" fmla="*/ 14 w 60"/>
                    <a:gd name="T9" fmla="*/ 68 h 68"/>
                    <a:gd name="T10" fmla="*/ 28 w 60"/>
                    <a:gd name="T11" fmla="*/ 68 h 68"/>
                    <a:gd name="T12" fmla="*/ 34 w 60"/>
                    <a:gd name="T13" fmla="*/ 66 h 68"/>
                    <a:gd name="T14" fmla="*/ 40 w 60"/>
                    <a:gd name="T15" fmla="*/ 64 h 68"/>
                    <a:gd name="T16" fmla="*/ 46 w 60"/>
                    <a:gd name="T17" fmla="*/ 60 h 68"/>
                    <a:gd name="T18" fmla="*/ 52 w 60"/>
                    <a:gd name="T19" fmla="*/ 54 h 68"/>
                    <a:gd name="T20" fmla="*/ 52 w 60"/>
                    <a:gd name="T21" fmla="*/ 54 h 68"/>
                    <a:gd name="T22" fmla="*/ 56 w 60"/>
                    <a:gd name="T23" fmla="*/ 48 h 68"/>
                    <a:gd name="T24" fmla="*/ 58 w 60"/>
                    <a:gd name="T25" fmla="*/ 42 h 68"/>
                    <a:gd name="T26" fmla="*/ 60 w 60"/>
                    <a:gd name="T27" fmla="*/ 34 h 68"/>
                    <a:gd name="T28" fmla="*/ 60 w 60"/>
                    <a:gd name="T29" fmla="*/ 26 h 68"/>
                    <a:gd name="T30" fmla="*/ 58 w 60"/>
                    <a:gd name="T31" fmla="*/ 20 h 68"/>
                    <a:gd name="T32" fmla="*/ 56 w 60"/>
                    <a:gd name="T33" fmla="*/ 12 h 68"/>
                    <a:gd name="T34" fmla="*/ 52 w 60"/>
                    <a:gd name="T35" fmla="*/ 6 h 68"/>
                    <a:gd name="T36" fmla="*/ 48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8" y="0"/>
                      </a:moveTo>
                      <a:lnTo>
                        <a:pt x="0" y="64"/>
                      </a:lnTo>
                      <a:lnTo>
                        <a:pt x="0" y="64"/>
                      </a:lnTo>
                      <a:lnTo>
                        <a:pt x="8" y="66"/>
                      </a:lnTo>
                      <a:lnTo>
                        <a:pt x="14" y="68"/>
                      </a:lnTo>
                      <a:lnTo>
                        <a:pt x="28" y="68"/>
                      </a:lnTo>
                      <a:lnTo>
                        <a:pt x="34" y="66"/>
                      </a:lnTo>
                      <a:lnTo>
                        <a:pt x="40" y="64"/>
                      </a:lnTo>
                      <a:lnTo>
                        <a:pt x="46" y="60"/>
                      </a:lnTo>
                      <a:lnTo>
                        <a:pt x="52" y="54"/>
                      </a:lnTo>
                      <a:lnTo>
                        <a:pt x="52" y="54"/>
                      </a:lnTo>
                      <a:lnTo>
                        <a:pt x="56" y="48"/>
                      </a:lnTo>
                      <a:lnTo>
                        <a:pt x="58" y="42"/>
                      </a:lnTo>
                      <a:lnTo>
                        <a:pt x="60" y="34"/>
                      </a:lnTo>
                      <a:lnTo>
                        <a:pt x="60" y="26"/>
                      </a:lnTo>
                      <a:lnTo>
                        <a:pt x="58" y="20"/>
                      </a:lnTo>
                      <a:lnTo>
                        <a:pt x="56" y="12"/>
                      </a:lnTo>
                      <a:lnTo>
                        <a:pt x="52" y="6"/>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7" name="Freeform 175"/>
                <p:cNvSpPr>
                  <a:spLocks/>
                </p:cNvSpPr>
                <p:nvPr/>
              </p:nvSpPr>
              <p:spPr bwMode="auto">
                <a:xfrm>
                  <a:off x="7391" y="4416"/>
                  <a:ext cx="58" cy="68"/>
                </a:xfrm>
                <a:custGeom>
                  <a:avLst/>
                  <a:gdLst>
                    <a:gd name="T0" fmla="*/ 8 w 58"/>
                    <a:gd name="T1" fmla="*/ 14 h 68"/>
                    <a:gd name="T2" fmla="*/ 8 w 58"/>
                    <a:gd name="T3" fmla="*/ 14 h 68"/>
                    <a:gd name="T4" fmla="*/ 4 w 58"/>
                    <a:gd name="T5" fmla="*/ 20 h 68"/>
                    <a:gd name="T6" fmla="*/ 0 w 58"/>
                    <a:gd name="T7" fmla="*/ 28 h 68"/>
                    <a:gd name="T8" fmla="*/ 0 w 58"/>
                    <a:gd name="T9" fmla="*/ 34 h 68"/>
                    <a:gd name="T10" fmla="*/ 0 w 58"/>
                    <a:gd name="T11" fmla="*/ 42 h 68"/>
                    <a:gd name="T12" fmla="*/ 0 w 58"/>
                    <a:gd name="T13" fmla="*/ 50 h 68"/>
                    <a:gd name="T14" fmla="*/ 2 w 58"/>
                    <a:gd name="T15" fmla="*/ 56 h 68"/>
                    <a:gd name="T16" fmla="*/ 6 w 58"/>
                    <a:gd name="T17" fmla="*/ 62 h 68"/>
                    <a:gd name="T18" fmla="*/ 12 w 58"/>
                    <a:gd name="T19" fmla="*/ 68 h 68"/>
                    <a:gd name="T20" fmla="*/ 58 w 58"/>
                    <a:gd name="T21" fmla="*/ 6 h 68"/>
                    <a:gd name="T22" fmla="*/ 58 w 58"/>
                    <a:gd name="T23" fmla="*/ 6 h 68"/>
                    <a:gd name="T24" fmla="*/ 52 w 58"/>
                    <a:gd name="T25" fmla="*/ 2 h 68"/>
                    <a:gd name="T26" fmla="*/ 46 w 58"/>
                    <a:gd name="T27" fmla="*/ 0 h 68"/>
                    <a:gd name="T28" fmla="*/ 32 w 58"/>
                    <a:gd name="T29" fmla="*/ 0 h 68"/>
                    <a:gd name="T30" fmla="*/ 24 w 58"/>
                    <a:gd name="T31" fmla="*/ 2 h 68"/>
                    <a:gd name="T32" fmla="*/ 18 w 58"/>
                    <a:gd name="T33" fmla="*/ 6 h 68"/>
                    <a:gd name="T34" fmla="*/ 14 w 58"/>
                    <a:gd name="T35" fmla="*/ 10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0" y="28"/>
                      </a:lnTo>
                      <a:lnTo>
                        <a:pt x="0" y="34"/>
                      </a:lnTo>
                      <a:lnTo>
                        <a:pt x="0" y="42"/>
                      </a:lnTo>
                      <a:lnTo>
                        <a:pt x="0" y="50"/>
                      </a:lnTo>
                      <a:lnTo>
                        <a:pt x="2" y="56"/>
                      </a:lnTo>
                      <a:lnTo>
                        <a:pt x="6" y="62"/>
                      </a:lnTo>
                      <a:lnTo>
                        <a:pt x="12" y="68"/>
                      </a:lnTo>
                      <a:lnTo>
                        <a:pt x="58" y="6"/>
                      </a:lnTo>
                      <a:lnTo>
                        <a:pt x="58" y="6"/>
                      </a:lnTo>
                      <a:lnTo>
                        <a:pt x="52" y="2"/>
                      </a:lnTo>
                      <a:lnTo>
                        <a:pt x="46" y="0"/>
                      </a:lnTo>
                      <a:lnTo>
                        <a:pt x="32" y="0"/>
                      </a:lnTo>
                      <a:lnTo>
                        <a:pt x="24" y="2"/>
                      </a:lnTo>
                      <a:lnTo>
                        <a:pt x="18" y="6"/>
                      </a:lnTo>
                      <a:lnTo>
                        <a:pt x="14" y="10"/>
                      </a:lnTo>
                      <a:lnTo>
                        <a:pt x="8"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8" name="Freeform 176"/>
                <p:cNvSpPr>
                  <a:spLocks/>
                </p:cNvSpPr>
                <p:nvPr/>
              </p:nvSpPr>
              <p:spPr bwMode="auto">
                <a:xfrm>
                  <a:off x="7391" y="4416"/>
                  <a:ext cx="58" cy="68"/>
                </a:xfrm>
                <a:custGeom>
                  <a:avLst/>
                  <a:gdLst>
                    <a:gd name="T0" fmla="*/ 8 w 58"/>
                    <a:gd name="T1" fmla="*/ 14 h 68"/>
                    <a:gd name="T2" fmla="*/ 8 w 58"/>
                    <a:gd name="T3" fmla="*/ 14 h 68"/>
                    <a:gd name="T4" fmla="*/ 4 w 58"/>
                    <a:gd name="T5" fmla="*/ 20 h 68"/>
                    <a:gd name="T6" fmla="*/ 0 w 58"/>
                    <a:gd name="T7" fmla="*/ 28 h 68"/>
                    <a:gd name="T8" fmla="*/ 0 w 58"/>
                    <a:gd name="T9" fmla="*/ 34 h 68"/>
                    <a:gd name="T10" fmla="*/ 0 w 58"/>
                    <a:gd name="T11" fmla="*/ 42 h 68"/>
                    <a:gd name="T12" fmla="*/ 0 w 58"/>
                    <a:gd name="T13" fmla="*/ 50 h 68"/>
                    <a:gd name="T14" fmla="*/ 2 w 58"/>
                    <a:gd name="T15" fmla="*/ 56 h 68"/>
                    <a:gd name="T16" fmla="*/ 6 w 58"/>
                    <a:gd name="T17" fmla="*/ 62 h 68"/>
                    <a:gd name="T18" fmla="*/ 12 w 58"/>
                    <a:gd name="T19" fmla="*/ 68 h 68"/>
                    <a:gd name="T20" fmla="*/ 58 w 58"/>
                    <a:gd name="T21" fmla="*/ 6 h 68"/>
                    <a:gd name="T22" fmla="*/ 58 w 58"/>
                    <a:gd name="T23" fmla="*/ 6 h 68"/>
                    <a:gd name="T24" fmla="*/ 52 w 58"/>
                    <a:gd name="T25" fmla="*/ 2 h 68"/>
                    <a:gd name="T26" fmla="*/ 46 w 58"/>
                    <a:gd name="T27" fmla="*/ 0 h 68"/>
                    <a:gd name="T28" fmla="*/ 32 w 58"/>
                    <a:gd name="T29" fmla="*/ 0 h 68"/>
                    <a:gd name="T30" fmla="*/ 24 w 58"/>
                    <a:gd name="T31" fmla="*/ 2 h 68"/>
                    <a:gd name="T32" fmla="*/ 18 w 58"/>
                    <a:gd name="T33" fmla="*/ 6 h 68"/>
                    <a:gd name="T34" fmla="*/ 14 w 58"/>
                    <a:gd name="T35" fmla="*/ 10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0" y="28"/>
                      </a:lnTo>
                      <a:lnTo>
                        <a:pt x="0" y="34"/>
                      </a:lnTo>
                      <a:lnTo>
                        <a:pt x="0" y="42"/>
                      </a:lnTo>
                      <a:lnTo>
                        <a:pt x="0" y="50"/>
                      </a:lnTo>
                      <a:lnTo>
                        <a:pt x="2" y="56"/>
                      </a:lnTo>
                      <a:lnTo>
                        <a:pt x="6" y="62"/>
                      </a:lnTo>
                      <a:lnTo>
                        <a:pt x="12" y="68"/>
                      </a:lnTo>
                      <a:lnTo>
                        <a:pt x="58" y="6"/>
                      </a:lnTo>
                      <a:lnTo>
                        <a:pt x="58" y="6"/>
                      </a:lnTo>
                      <a:lnTo>
                        <a:pt x="52" y="2"/>
                      </a:lnTo>
                      <a:lnTo>
                        <a:pt x="46" y="0"/>
                      </a:lnTo>
                      <a:lnTo>
                        <a:pt x="32" y="0"/>
                      </a:lnTo>
                      <a:lnTo>
                        <a:pt x="24" y="2"/>
                      </a:lnTo>
                      <a:lnTo>
                        <a:pt x="18" y="6"/>
                      </a:lnTo>
                      <a:lnTo>
                        <a:pt x="14" y="10"/>
                      </a:lnTo>
                      <a:lnTo>
                        <a:pt x="8"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9" name="Freeform 177"/>
                <p:cNvSpPr>
                  <a:spLocks/>
                </p:cNvSpPr>
                <p:nvPr/>
              </p:nvSpPr>
              <p:spPr bwMode="auto">
                <a:xfrm>
                  <a:off x="5683" y="3828"/>
                  <a:ext cx="58" cy="68"/>
                </a:xfrm>
                <a:custGeom>
                  <a:avLst/>
                  <a:gdLst>
                    <a:gd name="T0" fmla="*/ 46 w 58"/>
                    <a:gd name="T1" fmla="*/ 0 h 68"/>
                    <a:gd name="T2" fmla="*/ 0 w 58"/>
                    <a:gd name="T3" fmla="*/ 64 h 68"/>
                    <a:gd name="T4" fmla="*/ 0 w 58"/>
                    <a:gd name="T5" fmla="*/ 64 h 68"/>
                    <a:gd name="T6" fmla="*/ 6 w 58"/>
                    <a:gd name="T7" fmla="*/ 66 h 68"/>
                    <a:gd name="T8" fmla="*/ 12 w 58"/>
                    <a:gd name="T9" fmla="*/ 68 h 68"/>
                    <a:gd name="T10" fmla="*/ 26 w 58"/>
                    <a:gd name="T11" fmla="*/ 68 h 68"/>
                    <a:gd name="T12" fmla="*/ 32 w 58"/>
                    <a:gd name="T13" fmla="*/ 66 h 68"/>
                    <a:gd name="T14" fmla="*/ 40 w 58"/>
                    <a:gd name="T15" fmla="*/ 64 h 68"/>
                    <a:gd name="T16" fmla="*/ 44 w 58"/>
                    <a:gd name="T17" fmla="*/ 60 h 68"/>
                    <a:gd name="T18" fmla="*/ 50 w 58"/>
                    <a:gd name="T19" fmla="*/ 54 h 68"/>
                    <a:gd name="T20" fmla="*/ 50 w 58"/>
                    <a:gd name="T21" fmla="*/ 54 h 68"/>
                    <a:gd name="T22" fmla="*/ 54 w 58"/>
                    <a:gd name="T23" fmla="*/ 48 h 68"/>
                    <a:gd name="T24" fmla="*/ 56 w 58"/>
                    <a:gd name="T25" fmla="*/ 40 h 68"/>
                    <a:gd name="T26" fmla="*/ 58 w 58"/>
                    <a:gd name="T27" fmla="*/ 34 h 68"/>
                    <a:gd name="T28" fmla="*/ 58 w 58"/>
                    <a:gd name="T29" fmla="*/ 26 h 68"/>
                    <a:gd name="T30" fmla="*/ 58 w 58"/>
                    <a:gd name="T31" fmla="*/ 18 h 68"/>
                    <a:gd name="T32" fmla="*/ 56 w 58"/>
                    <a:gd name="T33" fmla="*/ 12 h 68"/>
                    <a:gd name="T34" fmla="*/ 52 w 58"/>
                    <a:gd name="T35" fmla="*/ 6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4"/>
                      </a:lnTo>
                      <a:lnTo>
                        <a:pt x="0" y="64"/>
                      </a:lnTo>
                      <a:lnTo>
                        <a:pt x="6" y="66"/>
                      </a:lnTo>
                      <a:lnTo>
                        <a:pt x="12" y="68"/>
                      </a:lnTo>
                      <a:lnTo>
                        <a:pt x="26" y="68"/>
                      </a:lnTo>
                      <a:lnTo>
                        <a:pt x="32" y="66"/>
                      </a:lnTo>
                      <a:lnTo>
                        <a:pt x="40" y="64"/>
                      </a:lnTo>
                      <a:lnTo>
                        <a:pt x="44" y="60"/>
                      </a:lnTo>
                      <a:lnTo>
                        <a:pt x="50" y="54"/>
                      </a:lnTo>
                      <a:lnTo>
                        <a:pt x="50" y="54"/>
                      </a:lnTo>
                      <a:lnTo>
                        <a:pt x="54" y="48"/>
                      </a:lnTo>
                      <a:lnTo>
                        <a:pt x="56" y="40"/>
                      </a:lnTo>
                      <a:lnTo>
                        <a:pt x="58" y="34"/>
                      </a:lnTo>
                      <a:lnTo>
                        <a:pt x="58" y="26"/>
                      </a:lnTo>
                      <a:lnTo>
                        <a:pt x="58" y="18"/>
                      </a:lnTo>
                      <a:lnTo>
                        <a:pt x="56" y="12"/>
                      </a:lnTo>
                      <a:lnTo>
                        <a:pt x="52" y="6"/>
                      </a:lnTo>
                      <a:lnTo>
                        <a:pt x="46"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0" name="Freeform 178"/>
                <p:cNvSpPr>
                  <a:spLocks/>
                </p:cNvSpPr>
                <p:nvPr/>
              </p:nvSpPr>
              <p:spPr bwMode="auto">
                <a:xfrm>
                  <a:off x="5683" y="3828"/>
                  <a:ext cx="58" cy="68"/>
                </a:xfrm>
                <a:custGeom>
                  <a:avLst/>
                  <a:gdLst>
                    <a:gd name="T0" fmla="*/ 46 w 58"/>
                    <a:gd name="T1" fmla="*/ 0 h 68"/>
                    <a:gd name="T2" fmla="*/ 0 w 58"/>
                    <a:gd name="T3" fmla="*/ 64 h 68"/>
                    <a:gd name="T4" fmla="*/ 0 w 58"/>
                    <a:gd name="T5" fmla="*/ 64 h 68"/>
                    <a:gd name="T6" fmla="*/ 6 w 58"/>
                    <a:gd name="T7" fmla="*/ 66 h 68"/>
                    <a:gd name="T8" fmla="*/ 12 w 58"/>
                    <a:gd name="T9" fmla="*/ 68 h 68"/>
                    <a:gd name="T10" fmla="*/ 26 w 58"/>
                    <a:gd name="T11" fmla="*/ 68 h 68"/>
                    <a:gd name="T12" fmla="*/ 32 w 58"/>
                    <a:gd name="T13" fmla="*/ 66 h 68"/>
                    <a:gd name="T14" fmla="*/ 40 w 58"/>
                    <a:gd name="T15" fmla="*/ 64 h 68"/>
                    <a:gd name="T16" fmla="*/ 44 w 58"/>
                    <a:gd name="T17" fmla="*/ 60 h 68"/>
                    <a:gd name="T18" fmla="*/ 50 w 58"/>
                    <a:gd name="T19" fmla="*/ 54 h 68"/>
                    <a:gd name="T20" fmla="*/ 50 w 58"/>
                    <a:gd name="T21" fmla="*/ 54 h 68"/>
                    <a:gd name="T22" fmla="*/ 54 w 58"/>
                    <a:gd name="T23" fmla="*/ 48 h 68"/>
                    <a:gd name="T24" fmla="*/ 56 w 58"/>
                    <a:gd name="T25" fmla="*/ 40 h 68"/>
                    <a:gd name="T26" fmla="*/ 58 w 58"/>
                    <a:gd name="T27" fmla="*/ 34 h 68"/>
                    <a:gd name="T28" fmla="*/ 58 w 58"/>
                    <a:gd name="T29" fmla="*/ 26 h 68"/>
                    <a:gd name="T30" fmla="*/ 58 w 58"/>
                    <a:gd name="T31" fmla="*/ 18 h 68"/>
                    <a:gd name="T32" fmla="*/ 56 w 58"/>
                    <a:gd name="T33" fmla="*/ 12 h 68"/>
                    <a:gd name="T34" fmla="*/ 52 w 58"/>
                    <a:gd name="T35" fmla="*/ 6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4"/>
                      </a:lnTo>
                      <a:lnTo>
                        <a:pt x="0" y="64"/>
                      </a:lnTo>
                      <a:lnTo>
                        <a:pt x="6" y="66"/>
                      </a:lnTo>
                      <a:lnTo>
                        <a:pt x="12" y="68"/>
                      </a:lnTo>
                      <a:lnTo>
                        <a:pt x="26" y="68"/>
                      </a:lnTo>
                      <a:lnTo>
                        <a:pt x="32" y="66"/>
                      </a:lnTo>
                      <a:lnTo>
                        <a:pt x="40" y="64"/>
                      </a:lnTo>
                      <a:lnTo>
                        <a:pt x="44" y="60"/>
                      </a:lnTo>
                      <a:lnTo>
                        <a:pt x="50" y="54"/>
                      </a:lnTo>
                      <a:lnTo>
                        <a:pt x="50" y="54"/>
                      </a:lnTo>
                      <a:lnTo>
                        <a:pt x="54" y="48"/>
                      </a:lnTo>
                      <a:lnTo>
                        <a:pt x="56" y="40"/>
                      </a:lnTo>
                      <a:lnTo>
                        <a:pt x="58" y="34"/>
                      </a:lnTo>
                      <a:lnTo>
                        <a:pt x="58" y="26"/>
                      </a:lnTo>
                      <a:lnTo>
                        <a:pt x="58" y="18"/>
                      </a:lnTo>
                      <a:lnTo>
                        <a:pt x="56" y="12"/>
                      </a:lnTo>
                      <a:lnTo>
                        <a:pt x="52" y="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1" name="Freeform 179"/>
                <p:cNvSpPr>
                  <a:spLocks/>
                </p:cNvSpPr>
                <p:nvPr/>
              </p:nvSpPr>
              <p:spPr bwMode="auto">
                <a:xfrm>
                  <a:off x="5663" y="3818"/>
                  <a:ext cx="58" cy="68"/>
                </a:xfrm>
                <a:custGeom>
                  <a:avLst/>
                  <a:gdLst>
                    <a:gd name="T0" fmla="*/ 8 w 58"/>
                    <a:gd name="T1" fmla="*/ 14 h 68"/>
                    <a:gd name="T2" fmla="*/ 8 w 58"/>
                    <a:gd name="T3" fmla="*/ 14 h 68"/>
                    <a:gd name="T4" fmla="*/ 4 w 58"/>
                    <a:gd name="T5" fmla="*/ 20 h 68"/>
                    <a:gd name="T6" fmla="*/ 2 w 58"/>
                    <a:gd name="T7" fmla="*/ 28 h 68"/>
                    <a:gd name="T8" fmla="*/ 0 w 58"/>
                    <a:gd name="T9" fmla="*/ 34 h 68"/>
                    <a:gd name="T10" fmla="*/ 0 w 58"/>
                    <a:gd name="T11" fmla="*/ 42 h 68"/>
                    <a:gd name="T12" fmla="*/ 2 w 58"/>
                    <a:gd name="T13" fmla="*/ 48 h 68"/>
                    <a:gd name="T14" fmla="*/ 4 w 58"/>
                    <a:gd name="T15" fmla="*/ 56 h 68"/>
                    <a:gd name="T16" fmla="*/ 8 w 58"/>
                    <a:gd name="T17" fmla="*/ 62 h 68"/>
                    <a:gd name="T18" fmla="*/ 12 w 58"/>
                    <a:gd name="T19" fmla="*/ 68 h 68"/>
                    <a:gd name="T20" fmla="*/ 58 w 58"/>
                    <a:gd name="T21" fmla="*/ 4 h 68"/>
                    <a:gd name="T22" fmla="*/ 58 w 58"/>
                    <a:gd name="T23" fmla="*/ 4 h 68"/>
                    <a:gd name="T24" fmla="*/ 52 w 58"/>
                    <a:gd name="T25" fmla="*/ 2 h 68"/>
                    <a:gd name="T26" fmla="*/ 46 w 58"/>
                    <a:gd name="T27" fmla="*/ 0 h 68"/>
                    <a:gd name="T28" fmla="*/ 32 w 58"/>
                    <a:gd name="T29" fmla="*/ 0 h 68"/>
                    <a:gd name="T30" fmla="*/ 26 w 58"/>
                    <a:gd name="T31" fmla="*/ 2 h 68"/>
                    <a:gd name="T32" fmla="*/ 20 w 58"/>
                    <a:gd name="T33" fmla="*/ 4 h 68"/>
                    <a:gd name="T34" fmla="*/ 14 w 58"/>
                    <a:gd name="T35" fmla="*/ 8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2" y="28"/>
                      </a:lnTo>
                      <a:lnTo>
                        <a:pt x="0" y="34"/>
                      </a:lnTo>
                      <a:lnTo>
                        <a:pt x="0" y="42"/>
                      </a:lnTo>
                      <a:lnTo>
                        <a:pt x="2" y="48"/>
                      </a:lnTo>
                      <a:lnTo>
                        <a:pt x="4" y="56"/>
                      </a:lnTo>
                      <a:lnTo>
                        <a:pt x="8" y="62"/>
                      </a:lnTo>
                      <a:lnTo>
                        <a:pt x="12" y="68"/>
                      </a:lnTo>
                      <a:lnTo>
                        <a:pt x="58" y="4"/>
                      </a:lnTo>
                      <a:lnTo>
                        <a:pt x="58" y="4"/>
                      </a:lnTo>
                      <a:lnTo>
                        <a:pt x="52" y="2"/>
                      </a:lnTo>
                      <a:lnTo>
                        <a:pt x="46" y="0"/>
                      </a:lnTo>
                      <a:lnTo>
                        <a:pt x="32" y="0"/>
                      </a:lnTo>
                      <a:lnTo>
                        <a:pt x="26" y="2"/>
                      </a:lnTo>
                      <a:lnTo>
                        <a:pt x="20" y="4"/>
                      </a:lnTo>
                      <a:lnTo>
                        <a:pt x="14" y="8"/>
                      </a:lnTo>
                      <a:lnTo>
                        <a:pt x="8"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2" name="Freeform 180"/>
                <p:cNvSpPr>
                  <a:spLocks/>
                </p:cNvSpPr>
                <p:nvPr/>
              </p:nvSpPr>
              <p:spPr bwMode="auto">
                <a:xfrm>
                  <a:off x="5663" y="3818"/>
                  <a:ext cx="58" cy="68"/>
                </a:xfrm>
                <a:custGeom>
                  <a:avLst/>
                  <a:gdLst>
                    <a:gd name="T0" fmla="*/ 8 w 58"/>
                    <a:gd name="T1" fmla="*/ 14 h 68"/>
                    <a:gd name="T2" fmla="*/ 8 w 58"/>
                    <a:gd name="T3" fmla="*/ 14 h 68"/>
                    <a:gd name="T4" fmla="*/ 4 w 58"/>
                    <a:gd name="T5" fmla="*/ 20 h 68"/>
                    <a:gd name="T6" fmla="*/ 2 w 58"/>
                    <a:gd name="T7" fmla="*/ 28 h 68"/>
                    <a:gd name="T8" fmla="*/ 0 w 58"/>
                    <a:gd name="T9" fmla="*/ 34 h 68"/>
                    <a:gd name="T10" fmla="*/ 0 w 58"/>
                    <a:gd name="T11" fmla="*/ 42 h 68"/>
                    <a:gd name="T12" fmla="*/ 2 w 58"/>
                    <a:gd name="T13" fmla="*/ 48 h 68"/>
                    <a:gd name="T14" fmla="*/ 4 w 58"/>
                    <a:gd name="T15" fmla="*/ 56 h 68"/>
                    <a:gd name="T16" fmla="*/ 8 w 58"/>
                    <a:gd name="T17" fmla="*/ 62 h 68"/>
                    <a:gd name="T18" fmla="*/ 12 w 58"/>
                    <a:gd name="T19" fmla="*/ 68 h 68"/>
                    <a:gd name="T20" fmla="*/ 58 w 58"/>
                    <a:gd name="T21" fmla="*/ 4 h 68"/>
                    <a:gd name="T22" fmla="*/ 58 w 58"/>
                    <a:gd name="T23" fmla="*/ 4 h 68"/>
                    <a:gd name="T24" fmla="*/ 52 w 58"/>
                    <a:gd name="T25" fmla="*/ 2 h 68"/>
                    <a:gd name="T26" fmla="*/ 46 w 58"/>
                    <a:gd name="T27" fmla="*/ 0 h 68"/>
                    <a:gd name="T28" fmla="*/ 32 w 58"/>
                    <a:gd name="T29" fmla="*/ 0 h 68"/>
                    <a:gd name="T30" fmla="*/ 26 w 58"/>
                    <a:gd name="T31" fmla="*/ 2 h 68"/>
                    <a:gd name="T32" fmla="*/ 20 w 58"/>
                    <a:gd name="T33" fmla="*/ 4 h 68"/>
                    <a:gd name="T34" fmla="*/ 14 w 58"/>
                    <a:gd name="T35" fmla="*/ 8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2" y="28"/>
                      </a:lnTo>
                      <a:lnTo>
                        <a:pt x="0" y="34"/>
                      </a:lnTo>
                      <a:lnTo>
                        <a:pt x="0" y="42"/>
                      </a:lnTo>
                      <a:lnTo>
                        <a:pt x="2" y="48"/>
                      </a:lnTo>
                      <a:lnTo>
                        <a:pt x="4" y="56"/>
                      </a:lnTo>
                      <a:lnTo>
                        <a:pt x="8" y="62"/>
                      </a:lnTo>
                      <a:lnTo>
                        <a:pt x="12" y="68"/>
                      </a:lnTo>
                      <a:lnTo>
                        <a:pt x="58" y="4"/>
                      </a:lnTo>
                      <a:lnTo>
                        <a:pt x="58" y="4"/>
                      </a:lnTo>
                      <a:lnTo>
                        <a:pt x="52" y="2"/>
                      </a:lnTo>
                      <a:lnTo>
                        <a:pt x="46" y="0"/>
                      </a:lnTo>
                      <a:lnTo>
                        <a:pt x="32" y="0"/>
                      </a:lnTo>
                      <a:lnTo>
                        <a:pt x="26" y="2"/>
                      </a:lnTo>
                      <a:lnTo>
                        <a:pt x="20" y="4"/>
                      </a:lnTo>
                      <a:lnTo>
                        <a:pt x="14" y="8"/>
                      </a:lnTo>
                      <a:lnTo>
                        <a:pt x="8"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3" name="Freeform 181"/>
                <p:cNvSpPr>
                  <a:spLocks/>
                </p:cNvSpPr>
                <p:nvPr/>
              </p:nvSpPr>
              <p:spPr bwMode="auto">
                <a:xfrm>
                  <a:off x="6313" y="4766"/>
                  <a:ext cx="58" cy="68"/>
                </a:xfrm>
                <a:custGeom>
                  <a:avLst/>
                  <a:gdLst>
                    <a:gd name="T0" fmla="*/ 46 w 58"/>
                    <a:gd name="T1" fmla="*/ 0 h 68"/>
                    <a:gd name="T2" fmla="*/ 0 w 58"/>
                    <a:gd name="T3" fmla="*/ 64 h 68"/>
                    <a:gd name="T4" fmla="*/ 0 w 58"/>
                    <a:gd name="T5" fmla="*/ 64 h 68"/>
                    <a:gd name="T6" fmla="*/ 6 w 58"/>
                    <a:gd name="T7" fmla="*/ 66 h 68"/>
                    <a:gd name="T8" fmla="*/ 12 w 58"/>
                    <a:gd name="T9" fmla="*/ 68 h 68"/>
                    <a:gd name="T10" fmla="*/ 26 w 58"/>
                    <a:gd name="T11" fmla="*/ 68 h 68"/>
                    <a:gd name="T12" fmla="*/ 32 w 58"/>
                    <a:gd name="T13" fmla="*/ 66 h 68"/>
                    <a:gd name="T14" fmla="*/ 40 w 58"/>
                    <a:gd name="T15" fmla="*/ 64 h 68"/>
                    <a:gd name="T16" fmla="*/ 44 w 58"/>
                    <a:gd name="T17" fmla="*/ 60 h 68"/>
                    <a:gd name="T18" fmla="*/ 50 w 58"/>
                    <a:gd name="T19" fmla="*/ 54 h 68"/>
                    <a:gd name="T20" fmla="*/ 50 w 58"/>
                    <a:gd name="T21" fmla="*/ 54 h 68"/>
                    <a:gd name="T22" fmla="*/ 54 w 58"/>
                    <a:gd name="T23" fmla="*/ 48 h 68"/>
                    <a:gd name="T24" fmla="*/ 56 w 58"/>
                    <a:gd name="T25" fmla="*/ 42 h 68"/>
                    <a:gd name="T26" fmla="*/ 58 w 58"/>
                    <a:gd name="T27" fmla="*/ 34 h 68"/>
                    <a:gd name="T28" fmla="*/ 58 w 58"/>
                    <a:gd name="T29" fmla="*/ 26 h 68"/>
                    <a:gd name="T30" fmla="*/ 58 w 58"/>
                    <a:gd name="T31" fmla="*/ 20 h 68"/>
                    <a:gd name="T32" fmla="*/ 56 w 58"/>
                    <a:gd name="T33" fmla="*/ 12 h 68"/>
                    <a:gd name="T34" fmla="*/ 52 w 58"/>
                    <a:gd name="T35" fmla="*/ 6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4"/>
                      </a:lnTo>
                      <a:lnTo>
                        <a:pt x="0" y="64"/>
                      </a:lnTo>
                      <a:lnTo>
                        <a:pt x="6" y="66"/>
                      </a:lnTo>
                      <a:lnTo>
                        <a:pt x="12" y="68"/>
                      </a:lnTo>
                      <a:lnTo>
                        <a:pt x="26" y="68"/>
                      </a:lnTo>
                      <a:lnTo>
                        <a:pt x="32" y="66"/>
                      </a:lnTo>
                      <a:lnTo>
                        <a:pt x="40" y="64"/>
                      </a:lnTo>
                      <a:lnTo>
                        <a:pt x="44" y="60"/>
                      </a:lnTo>
                      <a:lnTo>
                        <a:pt x="50" y="54"/>
                      </a:lnTo>
                      <a:lnTo>
                        <a:pt x="50" y="54"/>
                      </a:lnTo>
                      <a:lnTo>
                        <a:pt x="54" y="48"/>
                      </a:lnTo>
                      <a:lnTo>
                        <a:pt x="56" y="42"/>
                      </a:lnTo>
                      <a:lnTo>
                        <a:pt x="58" y="34"/>
                      </a:lnTo>
                      <a:lnTo>
                        <a:pt x="58" y="26"/>
                      </a:lnTo>
                      <a:lnTo>
                        <a:pt x="58" y="20"/>
                      </a:lnTo>
                      <a:lnTo>
                        <a:pt x="56" y="12"/>
                      </a:lnTo>
                      <a:lnTo>
                        <a:pt x="52" y="6"/>
                      </a:lnTo>
                      <a:lnTo>
                        <a:pt x="46"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4" name="Freeform 182"/>
                <p:cNvSpPr>
                  <a:spLocks/>
                </p:cNvSpPr>
                <p:nvPr/>
              </p:nvSpPr>
              <p:spPr bwMode="auto">
                <a:xfrm>
                  <a:off x="6313" y="4766"/>
                  <a:ext cx="58" cy="68"/>
                </a:xfrm>
                <a:custGeom>
                  <a:avLst/>
                  <a:gdLst>
                    <a:gd name="T0" fmla="*/ 46 w 58"/>
                    <a:gd name="T1" fmla="*/ 0 h 68"/>
                    <a:gd name="T2" fmla="*/ 0 w 58"/>
                    <a:gd name="T3" fmla="*/ 64 h 68"/>
                    <a:gd name="T4" fmla="*/ 0 w 58"/>
                    <a:gd name="T5" fmla="*/ 64 h 68"/>
                    <a:gd name="T6" fmla="*/ 6 w 58"/>
                    <a:gd name="T7" fmla="*/ 66 h 68"/>
                    <a:gd name="T8" fmla="*/ 12 w 58"/>
                    <a:gd name="T9" fmla="*/ 68 h 68"/>
                    <a:gd name="T10" fmla="*/ 26 w 58"/>
                    <a:gd name="T11" fmla="*/ 68 h 68"/>
                    <a:gd name="T12" fmla="*/ 32 w 58"/>
                    <a:gd name="T13" fmla="*/ 66 h 68"/>
                    <a:gd name="T14" fmla="*/ 40 w 58"/>
                    <a:gd name="T15" fmla="*/ 64 h 68"/>
                    <a:gd name="T16" fmla="*/ 44 w 58"/>
                    <a:gd name="T17" fmla="*/ 60 h 68"/>
                    <a:gd name="T18" fmla="*/ 50 w 58"/>
                    <a:gd name="T19" fmla="*/ 54 h 68"/>
                    <a:gd name="T20" fmla="*/ 50 w 58"/>
                    <a:gd name="T21" fmla="*/ 54 h 68"/>
                    <a:gd name="T22" fmla="*/ 54 w 58"/>
                    <a:gd name="T23" fmla="*/ 48 h 68"/>
                    <a:gd name="T24" fmla="*/ 56 w 58"/>
                    <a:gd name="T25" fmla="*/ 42 h 68"/>
                    <a:gd name="T26" fmla="*/ 58 w 58"/>
                    <a:gd name="T27" fmla="*/ 34 h 68"/>
                    <a:gd name="T28" fmla="*/ 58 w 58"/>
                    <a:gd name="T29" fmla="*/ 26 h 68"/>
                    <a:gd name="T30" fmla="*/ 58 w 58"/>
                    <a:gd name="T31" fmla="*/ 20 h 68"/>
                    <a:gd name="T32" fmla="*/ 56 w 58"/>
                    <a:gd name="T33" fmla="*/ 12 h 68"/>
                    <a:gd name="T34" fmla="*/ 52 w 58"/>
                    <a:gd name="T35" fmla="*/ 6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4"/>
                      </a:lnTo>
                      <a:lnTo>
                        <a:pt x="0" y="64"/>
                      </a:lnTo>
                      <a:lnTo>
                        <a:pt x="6" y="66"/>
                      </a:lnTo>
                      <a:lnTo>
                        <a:pt x="12" y="68"/>
                      </a:lnTo>
                      <a:lnTo>
                        <a:pt x="26" y="68"/>
                      </a:lnTo>
                      <a:lnTo>
                        <a:pt x="32" y="66"/>
                      </a:lnTo>
                      <a:lnTo>
                        <a:pt x="40" y="64"/>
                      </a:lnTo>
                      <a:lnTo>
                        <a:pt x="44" y="60"/>
                      </a:lnTo>
                      <a:lnTo>
                        <a:pt x="50" y="54"/>
                      </a:lnTo>
                      <a:lnTo>
                        <a:pt x="50" y="54"/>
                      </a:lnTo>
                      <a:lnTo>
                        <a:pt x="54" y="48"/>
                      </a:lnTo>
                      <a:lnTo>
                        <a:pt x="56" y="42"/>
                      </a:lnTo>
                      <a:lnTo>
                        <a:pt x="58" y="34"/>
                      </a:lnTo>
                      <a:lnTo>
                        <a:pt x="58" y="26"/>
                      </a:lnTo>
                      <a:lnTo>
                        <a:pt x="58" y="20"/>
                      </a:lnTo>
                      <a:lnTo>
                        <a:pt x="56" y="12"/>
                      </a:lnTo>
                      <a:lnTo>
                        <a:pt x="52" y="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5" name="Freeform 183"/>
                <p:cNvSpPr>
                  <a:spLocks/>
                </p:cNvSpPr>
                <p:nvPr/>
              </p:nvSpPr>
              <p:spPr bwMode="auto">
                <a:xfrm>
                  <a:off x="6293" y="4756"/>
                  <a:ext cx="58" cy="68"/>
                </a:xfrm>
                <a:custGeom>
                  <a:avLst/>
                  <a:gdLst>
                    <a:gd name="T0" fmla="*/ 8 w 58"/>
                    <a:gd name="T1" fmla="*/ 14 h 68"/>
                    <a:gd name="T2" fmla="*/ 8 w 58"/>
                    <a:gd name="T3" fmla="*/ 14 h 68"/>
                    <a:gd name="T4" fmla="*/ 4 w 58"/>
                    <a:gd name="T5" fmla="*/ 20 h 68"/>
                    <a:gd name="T6" fmla="*/ 2 w 58"/>
                    <a:gd name="T7" fmla="*/ 28 h 68"/>
                    <a:gd name="T8" fmla="*/ 0 w 58"/>
                    <a:gd name="T9" fmla="*/ 34 h 68"/>
                    <a:gd name="T10" fmla="*/ 0 w 58"/>
                    <a:gd name="T11" fmla="*/ 42 h 68"/>
                    <a:gd name="T12" fmla="*/ 2 w 58"/>
                    <a:gd name="T13" fmla="*/ 50 h 68"/>
                    <a:gd name="T14" fmla="*/ 4 w 58"/>
                    <a:gd name="T15" fmla="*/ 56 h 68"/>
                    <a:gd name="T16" fmla="*/ 8 w 58"/>
                    <a:gd name="T17" fmla="*/ 62 h 68"/>
                    <a:gd name="T18" fmla="*/ 12 w 58"/>
                    <a:gd name="T19" fmla="*/ 68 h 68"/>
                    <a:gd name="T20" fmla="*/ 58 w 58"/>
                    <a:gd name="T21" fmla="*/ 6 h 68"/>
                    <a:gd name="T22" fmla="*/ 58 w 58"/>
                    <a:gd name="T23" fmla="*/ 6 h 68"/>
                    <a:gd name="T24" fmla="*/ 52 w 58"/>
                    <a:gd name="T25" fmla="*/ 2 h 68"/>
                    <a:gd name="T26" fmla="*/ 46 w 58"/>
                    <a:gd name="T27" fmla="*/ 0 h 68"/>
                    <a:gd name="T28" fmla="*/ 32 w 58"/>
                    <a:gd name="T29" fmla="*/ 0 h 68"/>
                    <a:gd name="T30" fmla="*/ 26 w 58"/>
                    <a:gd name="T31" fmla="*/ 2 h 68"/>
                    <a:gd name="T32" fmla="*/ 20 w 58"/>
                    <a:gd name="T33" fmla="*/ 6 h 68"/>
                    <a:gd name="T34" fmla="*/ 14 w 58"/>
                    <a:gd name="T35" fmla="*/ 10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2" y="28"/>
                      </a:lnTo>
                      <a:lnTo>
                        <a:pt x="0" y="34"/>
                      </a:lnTo>
                      <a:lnTo>
                        <a:pt x="0" y="42"/>
                      </a:lnTo>
                      <a:lnTo>
                        <a:pt x="2" y="50"/>
                      </a:lnTo>
                      <a:lnTo>
                        <a:pt x="4" y="56"/>
                      </a:lnTo>
                      <a:lnTo>
                        <a:pt x="8" y="62"/>
                      </a:lnTo>
                      <a:lnTo>
                        <a:pt x="12" y="68"/>
                      </a:lnTo>
                      <a:lnTo>
                        <a:pt x="58" y="6"/>
                      </a:lnTo>
                      <a:lnTo>
                        <a:pt x="58" y="6"/>
                      </a:lnTo>
                      <a:lnTo>
                        <a:pt x="52" y="2"/>
                      </a:lnTo>
                      <a:lnTo>
                        <a:pt x="46" y="0"/>
                      </a:lnTo>
                      <a:lnTo>
                        <a:pt x="32" y="0"/>
                      </a:lnTo>
                      <a:lnTo>
                        <a:pt x="26" y="2"/>
                      </a:lnTo>
                      <a:lnTo>
                        <a:pt x="20" y="6"/>
                      </a:lnTo>
                      <a:lnTo>
                        <a:pt x="14" y="10"/>
                      </a:lnTo>
                      <a:lnTo>
                        <a:pt x="8"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6" name="Freeform 184"/>
                <p:cNvSpPr>
                  <a:spLocks/>
                </p:cNvSpPr>
                <p:nvPr/>
              </p:nvSpPr>
              <p:spPr bwMode="auto">
                <a:xfrm>
                  <a:off x="6293" y="4756"/>
                  <a:ext cx="58" cy="68"/>
                </a:xfrm>
                <a:custGeom>
                  <a:avLst/>
                  <a:gdLst>
                    <a:gd name="T0" fmla="*/ 8 w 58"/>
                    <a:gd name="T1" fmla="*/ 14 h 68"/>
                    <a:gd name="T2" fmla="*/ 8 w 58"/>
                    <a:gd name="T3" fmla="*/ 14 h 68"/>
                    <a:gd name="T4" fmla="*/ 4 w 58"/>
                    <a:gd name="T5" fmla="*/ 20 h 68"/>
                    <a:gd name="T6" fmla="*/ 2 w 58"/>
                    <a:gd name="T7" fmla="*/ 28 h 68"/>
                    <a:gd name="T8" fmla="*/ 0 w 58"/>
                    <a:gd name="T9" fmla="*/ 34 h 68"/>
                    <a:gd name="T10" fmla="*/ 0 w 58"/>
                    <a:gd name="T11" fmla="*/ 42 h 68"/>
                    <a:gd name="T12" fmla="*/ 2 w 58"/>
                    <a:gd name="T13" fmla="*/ 50 h 68"/>
                    <a:gd name="T14" fmla="*/ 4 w 58"/>
                    <a:gd name="T15" fmla="*/ 56 h 68"/>
                    <a:gd name="T16" fmla="*/ 8 w 58"/>
                    <a:gd name="T17" fmla="*/ 62 h 68"/>
                    <a:gd name="T18" fmla="*/ 12 w 58"/>
                    <a:gd name="T19" fmla="*/ 68 h 68"/>
                    <a:gd name="T20" fmla="*/ 58 w 58"/>
                    <a:gd name="T21" fmla="*/ 6 h 68"/>
                    <a:gd name="T22" fmla="*/ 58 w 58"/>
                    <a:gd name="T23" fmla="*/ 6 h 68"/>
                    <a:gd name="T24" fmla="*/ 52 w 58"/>
                    <a:gd name="T25" fmla="*/ 2 h 68"/>
                    <a:gd name="T26" fmla="*/ 46 w 58"/>
                    <a:gd name="T27" fmla="*/ 0 h 68"/>
                    <a:gd name="T28" fmla="*/ 32 w 58"/>
                    <a:gd name="T29" fmla="*/ 0 h 68"/>
                    <a:gd name="T30" fmla="*/ 26 w 58"/>
                    <a:gd name="T31" fmla="*/ 2 h 68"/>
                    <a:gd name="T32" fmla="*/ 20 w 58"/>
                    <a:gd name="T33" fmla="*/ 6 h 68"/>
                    <a:gd name="T34" fmla="*/ 14 w 58"/>
                    <a:gd name="T35" fmla="*/ 10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2" y="28"/>
                      </a:lnTo>
                      <a:lnTo>
                        <a:pt x="0" y="34"/>
                      </a:lnTo>
                      <a:lnTo>
                        <a:pt x="0" y="42"/>
                      </a:lnTo>
                      <a:lnTo>
                        <a:pt x="2" y="50"/>
                      </a:lnTo>
                      <a:lnTo>
                        <a:pt x="4" y="56"/>
                      </a:lnTo>
                      <a:lnTo>
                        <a:pt x="8" y="62"/>
                      </a:lnTo>
                      <a:lnTo>
                        <a:pt x="12" y="68"/>
                      </a:lnTo>
                      <a:lnTo>
                        <a:pt x="58" y="6"/>
                      </a:lnTo>
                      <a:lnTo>
                        <a:pt x="58" y="6"/>
                      </a:lnTo>
                      <a:lnTo>
                        <a:pt x="52" y="2"/>
                      </a:lnTo>
                      <a:lnTo>
                        <a:pt x="46" y="0"/>
                      </a:lnTo>
                      <a:lnTo>
                        <a:pt x="32" y="0"/>
                      </a:lnTo>
                      <a:lnTo>
                        <a:pt x="26" y="2"/>
                      </a:lnTo>
                      <a:lnTo>
                        <a:pt x="20" y="6"/>
                      </a:lnTo>
                      <a:lnTo>
                        <a:pt x="14" y="10"/>
                      </a:lnTo>
                      <a:lnTo>
                        <a:pt x="8"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7" name="Freeform 185"/>
                <p:cNvSpPr>
                  <a:spLocks/>
                </p:cNvSpPr>
                <p:nvPr/>
              </p:nvSpPr>
              <p:spPr bwMode="auto">
                <a:xfrm>
                  <a:off x="7863" y="4860"/>
                  <a:ext cx="60" cy="66"/>
                </a:xfrm>
                <a:custGeom>
                  <a:avLst/>
                  <a:gdLst>
                    <a:gd name="T0" fmla="*/ 48 w 60"/>
                    <a:gd name="T1" fmla="*/ 0 h 66"/>
                    <a:gd name="T2" fmla="*/ 0 w 60"/>
                    <a:gd name="T3" fmla="*/ 62 h 66"/>
                    <a:gd name="T4" fmla="*/ 0 w 60"/>
                    <a:gd name="T5" fmla="*/ 62 h 66"/>
                    <a:gd name="T6" fmla="*/ 6 w 60"/>
                    <a:gd name="T7" fmla="*/ 66 h 66"/>
                    <a:gd name="T8" fmla="*/ 14 w 60"/>
                    <a:gd name="T9" fmla="*/ 66 h 66"/>
                    <a:gd name="T10" fmla="*/ 28 w 60"/>
                    <a:gd name="T11" fmla="*/ 66 h 66"/>
                    <a:gd name="T12" fmla="*/ 34 w 60"/>
                    <a:gd name="T13" fmla="*/ 66 h 66"/>
                    <a:gd name="T14" fmla="*/ 40 w 60"/>
                    <a:gd name="T15" fmla="*/ 62 h 66"/>
                    <a:gd name="T16" fmla="*/ 46 w 60"/>
                    <a:gd name="T17" fmla="*/ 58 h 66"/>
                    <a:gd name="T18" fmla="*/ 50 w 60"/>
                    <a:gd name="T19" fmla="*/ 54 h 66"/>
                    <a:gd name="T20" fmla="*/ 50 w 60"/>
                    <a:gd name="T21" fmla="*/ 54 h 66"/>
                    <a:gd name="T22" fmla="*/ 54 w 60"/>
                    <a:gd name="T23" fmla="*/ 46 h 66"/>
                    <a:gd name="T24" fmla="*/ 58 w 60"/>
                    <a:gd name="T25" fmla="*/ 40 h 66"/>
                    <a:gd name="T26" fmla="*/ 60 w 60"/>
                    <a:gd name="T27" fmla="*/ 32 h 66"/>
                    <a:gd name="T28" fmla="*/ 60 w 60"/>
                    <a:gd name="T29" fmla="*/ 26 h 66"/>
                    <a:gd name="T30" fmla="*/ 58 w 60"/>
                    <a:gd name="T31" fmla="*/ 18 h 66"/>
                    <a:gd name="T32" fmla="*/ 56 w 60"/>
                    <a:gd name="T33" fmla="*/ 12 h 66"/>
                    <a:gd name="T34" fmla="*/ 52 w 60"/>
                    <a:gd name="T35" fmla="*/ 4 h 66"/>
                    <a:gd name="T36" fmla="*/ 48 w 60"/>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6">
                      <a:moveTo>
                        <a:pt x="48" y="0"/>
                      </a:moveTo>
                      <a:lnTo>
                        <a:pt x="0" y="62"/>
                      </a:lnTo>
                      <a:lnTo>
                        <a:pt x="0" y="62"/>
                      </a:lnTo>
                      <a:lnTo>
                        <a:pt x="6" y="66"/>
                      </a:lnTo>
                      <a:lnTo>
                        <a:pt x="14" y="66"/>
                      </a:lnTo>
                      <a:lnTo>
                        <a:pt x="28" y="66"/>
                      </a:lnTo>
                      <a:lnTo>
                        <a:pt x="34" y="66"/>
                      </a:lnTo>
                      <a:lnTo>
                        <a:pt x="40" y="62"/>
                      </a:lnTo>
                      <a:lnTo>
                        <a:pt x="46" y="58"/>
                      </a:lnTo>
                      <a:lnTo>
                        <a:pt x="50" y="54"/>
                      </a:lnTo>
                      <a:lnTo>
                        <a:pt x="50" y="54"/>
                      </a:lnTo>
                      <a:lnTo>
                        <a:pt x="54" y="46"/>
                      </a:lnTo>
                      <a:lnTo>
                        <a:pt x="58" y="40"/>
                      </a:lnTo>
                      <a:lnTo>
                        <a:pt x="60" y="32"/>
                      </a:lnTo>
                      <a:lnTo>
                        <a:pt x="60" y="26"/>
                      </a:lnTo>
                      <a:lnTo>
                        <a:pt x="58" y="18"/>
                      </a:lnTo>
                      <a:lnTo>
                        <a:pt x="56" y="12"/>
                      </a:lnTo>
                      <a:lnTo>
                        <a:pt x="52" y="4"/>
                      </a:lnTo>
                      <a:lnTo>
                        <a:pt x="48"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8" name="Freeform 186"/>
                <p:cNvSpPr>
                  <a:spLocks/>
                </p:cNvSpPr>
                <p:nvPr/>
              </p:nvSpPr>
              <p:spPr bwMode="auto">
                <a:xfrm>
                  <a:off x="7863" y="4860"/>
                  <a:ext cx="60" cy="66"/>
                </a:xfrm>
                <a:custGeom>
                  <a:avLst/>
                  <a:gdLst>
                    <a:gd name="T0" fmla="*/ 48 w 60"/>
                    <a:gd name="T1" fmla="*/ 0 h 66"/>
                    <a:gd name="T2" fmla="*/ 0 w 60"/>
                    <a:gd name="T3" fmla="*/ 62 h 66"/>
                    <a:gd name="T4" fmla="*/ 0 w 60"/>
                    <a:gd name="T5" fmla="*/ 62 h 66"/>
                    <a:gd name="T6" fmla="*/ 6 w 60"/>
                    <a:gd name="T7" fmla="*/ 66 h 66"/>
                    <a:gd name="T8" fmla="*/ 14 w 60"/>
                    <a:gd name="T9" fmla="*/ 66 h 66"/>
                    <a:gd name="T10" fmla="*/ 28 w 60"/>
                    <a:gd name="T11" fmla="*/ 66 h 66"/>
                    <a:gd name="T12" fmla="*/ 34 w 60"/>
                    <a:gd name="T13" fmla="*/ 66 h 66"/>
                    <a:gd name="T14" fmla="*/ 40 w 60"/>
                    <a:gd name="T15" fmla="*/ 62 h 66"/>
                    <a:gd name="T16" fmla="*/ 46 w 60"/>
                    <a:gd name="T17" fmla="*/ 58 h 66"/>
                    <a:gd name="T18" fmla="*/ 50 w 60"/>
                    <a:gd name="T19" fmla="*/ 54 h 66"/>
                    <a:gd name="T20" fmla="*/ 50 w 60"/>
                    <a:gd name="T21" fmla="*/ 54 h 66"/>
                    <a:gd name="T22" fmla="*/ 54 w 60"/>
                    <a:gd name="T23" fmla="*/ 46 h 66"/>
                    <a:gd name="T24" fmla="*/ 58 w 60"/>
                    <a:gd name="T25" fmla="*/ 40 h 66"/>
                    <a:gd name="T26" fmla="*/ 60 w 60"/>
                    <a:gd name="T27" fmla="*/ 32 h 66"/>
                    <a:gd name="T28" fmla="*/ 60 w 60"/>
                    <a:gd name="T29" fmla="*/ 26 h 66"/>
                    <a:gd name="T30" fmla="*/ 58 w 60"/>
                    <a:gd name="T31" fmla="*/ 18 h 66"/>
                    <a:gd name="T32" fmla="*/ 56 w 60"/>
                    <a:gd name="T33" fmla="*/ 12 h 66"/>
                    <a:gd name="T34" fmla="*/ 52 w 60"/>
                    <a:gd name="T35" fmla="*/ 4 h 66"/>
                    <a:gd name="T36" fmla="*/ 48 w 60"/>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6">
                      <a:moveTo>
                        <a:pt x="48" y="0"/>
                      </a:moveTo>
                      <a:lnTo>
                        <a:pt x="0" y="62"/>
                      </a:lnTo>
                      <a:lnTo>
                        <a:pt x="0" y="62"/>
                      </a:lnTo>
                      <a:lnTo>
                        <a:pt x="6" y="66"/>
                      </a:lnTo>
                      <a:lnTo>
                        <a:pt x="14" y="66"/>
                      </a:lnTo>
                      <a:lnTo>
                        <a:pt x="28" y="66"/>
                      </a:lnTo>
                      <a:lnTo>
                        <a:pt x="34" y="66"/>
                      </a:lnTo>
                      <a:lnTo>
                        <a:pt x="40" y="62"/>
                      </a:lnTo>
                      <a:lnTo>
                        <a:pt x="46" y="58"/>
                      </a:lnTo>
                      <a:lnTo>
                        <a:pt x="50" y="54"/>
                      </a:lnTo>
                      <a:lnTo>
                        <a:pt x="50" y="54"/>
                      </a:lnTo>
                      <a:lnTo>
                        <a:pt x="54" y="46"/>
                      </a:lnTo>
                      <a:lnTo>
                        <a:pt x="58" y="40"/>
                      </a:lnTo>
                      <a:lnTo>
                        <a:pt x="60" y="32"/>
                      </a:lnTo>
                      <a:lnTo>
                        <a:pt x="60" y="26"/>
                      </a:lnTo>
                      <a:lnTo>
                        <a:pt x="58" y="18"/>
                      </a:lnTo>
                      <a:lnTo>
                        <a:pt x="56" y="12"/>
                      </a:lnTo>
                      <a:lnTo>
                        <a:pt x="52" y="4"/>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9" name="Freeform 187"/>
                <p:cNvSpPr>
                  <a:spLocks/>
                </p:cNvSpPr>
                <p:nvPr/>
              </p:nvSpPr>
              <p:spPr bwMode="auto">
                <a:xfrm>
                  <a:off x="7843" y="4848"/>
                  <a:ext cx="60" cy="68"/>
                </a:xfrm>
                <a:custGeom>
                  <a:avLst/>
                  <a:gdLst>
                    <a:gd name="T0" fmla="*/ 10 w 60"/>
                    <a:gd name="T1" fmla="*/ 14 h 68"/>
                    <a:gd name="T2" fmla="*/ 10 w 60"/>
                    <a:gd name="T3" fmla="*/ 14 h 68"/>
                    <a:gd name="T4" fmla="*/ 6 w 60"/>
                    <a:gd name="T5" fmla="*/ 22 h 68"/>
                    <a:gd name="T6" fmla="*/ 2 w 60"/>
                    <a:gd name="T7" fmla="*/ 28 h 68"/>
                    <a:gd name="T8" fmla="*/ 0 w 60"/>
                    <a:gd name="T9" fmla="*/ 36 h 68"/>
                    <a:gd name="T10" fmla="*/ 0 w 60"/>
                    <a:gd name="T11" fmla="*/ 42 h 68"/>
                    <a:gd name="T12" fmla="*/ 2 w 60"/>
                    <a:gd name="T13" fmla="*/ 50 h 68"/>
                    <a:gd name="T14" fmla="*/ 4 w 60"/>
                    <a:gd name="T15" fmla="*/ 56 h 68"/>
                    <a:gd name="T16" fmla="*/ 8 w 60"/>
                    <a:gd name="T17" fmla="*/ 64 h 68"/>
                    <a:gd name="T18" fmla="*/ 14 w 60"/>
                    <a:gd name="T19" fmla="*/ 68 h 68"/>
                    <a:gd name="T20" fmla="*/ 60 w 60"/>
                    <a:gd name="T21" fmla="*/ 6 h 68"/>
                    <a:gd name="T22" fmla="*/ 60 w 60"/>
                    <a:gd name="T23" fmla="*/ 6 h 68"/>
                    <a:gd name="T24" fmla="*/ 54 w 60"/>
                    <a:gd name="T25" fmla="*/ 2 h 68"/>
                    <a:gd name="T26" fmla="*/ 46 w 60"/>
                    <a:gd name="T27" fmla="*/ 0 h 68"/>
                    <a:gd name="T28" fmla="*/ 34 w 60"/>
                    <a:gd name="T29" fmla="*/ 2 h 68"/>
                    <a:gd name="T30" fmla="*/ 26 w 60"/>
                    <a:gd name="T31" fmla="*/ 2 h 68"/>
                    <a:gd name="T32" fmla="*/ 20 w 60"/>
                    <a:gd name="T33" fmla="*/ 6 h 68"/>
                    <a:gd name="T34" fmla="*/ 14 w 60"/>
                    <a:gd name="T35" fmla="*/ 10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6" y="22"/>
                      </a:lnTo>
                      <a:lnTo>
                        <a:pt x="2" y="28"/>
                      </a:lnTo>
                      <a:lnTo>
                        <a:pt x="0" y="36"/>
                      </a:lnTo>
                      <a:lnTo>
                        <a:pt x="0" y="42"/>
                      </a:lnTo>
                      <a:lnTo>
                        <a:pt x="2" y="50"/>
                      </a:lnTo>
                      <a:lnTo>
                        <a:pt x="4" y="56"/>
                      </a:lnTo>
                      <a:lnTo>
                        <a:pt x="8" y="64"/>
                      </a:lnTo>
                      <a:lnTo>
                        <a:pt x="14" y="68"/>
                      </a:lnTo>
                      <a:lnTo>
                        <a:pt x="60" y="6"/>
                      </a:lnTo>
                      <a:lnTo>
                        <a:pt x="60" y="6"/>
                      </a:lnTo>
                      <a:lnTo>
                        <a:pt x="54" y="2"/>
                      </a:lnTo>
                      <a:lnTo>
                        <a:pt x="46" y="0"/>
                      </a:lnTo>
                      <a:lnTo>
                        <a:pt x="34" y="2"/>
                      </a:lnTo>
                      <a:lnTo>
                        <a:pt x="26" y="2"/>
                      </a:lnTo>
                      <a:lnTo>
                        <a:pt x="20" y="6"/>
                      </a:lnTo>
                      <a:lnTo>
                        <a:pt x="14" y="10"/>
                      </a:lnTo>
                      <a:lnTo>
                        <a:pt x="10"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0" name="Freeform 188"/>
                <p:cNvSpPr>
                  <a:spLocks/>
                </p:cNvSpPr>
                <p:nvPr/>
              </p:nvSpPr>
              <p:spPr bwMode="auto">
                <a:xfrm>
                  <a:off x="7843" y="4848"/>
                  <a:ext cx="60" cy="68"/>
                </a:xfrm>
                <a:custGeom>
                  <a:avLst/>
                  <a:gdLst>
                    <a:gd name="T0" fmla="*/ 10 w 60"/>
                    <a:gd name="T1" fmla="*/ 14 h 68"/>
                    <a:gd name="T2" fmla="*/ 10 w 60"/>
                    <a:gd name="T3" fmla="*/ 14 h 68"/>
                    <a:gd name="T4" fmla="*/ 6 w 60"/>
                    <a:gd name="T5" fmla="*/ 22 h 68"/>
                    <a:gd name="T6" fmla="*/ 2 w 60"/>
                    <a:gd name="T7" fmla="*/ 28 h 68"/>
                    <a:gd name="T8" fmla="*/ 0 w 60"/>
                    <a:gd name="T9" fmla="*/ 36 h 68"/>
                    <a:gd name="T10" fmla="*/ 0 w 60"/>
                    <a:gd name="T11" fmla="*/ 42 h 68"/>
                    <a:gd name="T12" fmla="*/ 2 w 60"/>
                    <a:gd name="T13" fmla="*/ 50 h 68"/>
                    <a:gd name="T14" fmla="*/ 4 w 60"/>
                    <a:gd name="T15" fmla="*/ 56 h 68"/>
                    <a:gd name="T16" fmla="*/ 8 w 60"/>
                    <a:gd name="T17" fmla="*/ 64 h 68"/>
                    <a:gd name="T18" fmla="*/ 14 w 60"/>
                    <a:gd name="T19" fmla="*/ 68 h 68"/>
                    <a:gd name="T20" fmla="*/ 60 w 60"/>
                    <a:gd name="T21" fmla="*/ 6 h 68"/>
                    <a:gd name="T22" fmla="*/ 60 w 60"/>
                    <a:gd name="T23" fmla="*/ 6 h 68"/>
                    <a:gd name="T24" fmla="*/ 54 w 60"/>
                    <a:gd name="T25" fmla="*/ 2 h 68"/>
                    <a:gd name="T26" fmla="*/ 46 w 60"/>
                    <a:gd name="T27" fmla="*/ 0 h 68"/>
                    <a:gd name="T28" fmla="*/ 34 w 60"/>
                    <a:gd name="T29" fmla="*/ 2 h 68"/>
                    <a:gd name="T30" fmla="*/ 26 w 60"/>
                    <a:gd name="T31" fmla="*/ 2 h 68"/>
                    <a:gd name="T32" fmla="*/ 20 w 60"/>
                    <a:gd name="T33" fmla="*/ 6 h 68"/>
                    <a:gd name="T34" fmla="*/ 14 w 60"/>
                    <a:gd name="T35" fmla="*/ 10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6" y="22"/>
                      </a:lnTo>
                      <a:lnTo>
                        <a:pt x="2" y="28"/>
                      </a:lnTo>
                      <a:lnTo>
                        <a:pt x="0" y="36"/>
                      </a:lnTo>
                      <a:lnTo>
                        <a:pt x="0" y="42"/>
                      </a:lnTo>
                      <a:lnTo>
                        <a:pt x="2" y="50"/>
                      </a:lnTo>
                      <a:lnTo>
                        <a:pt x="4" y="56"/>
                      </a:lnTo>
                      <a:lnTo>
                        <a:pt x="8" y="64"/>
                      </a:lnTo>
                      <a:lnTo>
                        <a:pt x="14" y="68"/>
                      </a:lnTo>
                      <a:lnTo>
                        <a:pt x="60" y="6"/>
                      </a:lnTo>
                      <a:lnTo>
                        <a:pt x="60" y="6"/>
                      </a:lnTo>
                      <a:lnTo>
                        <a:pt x="54" y="2"/>
                      </a:lnTo>
                      <a:lnTo>
                        <a:pt x="46" y="0"/>
                      </a:lnTo>
                      <a:lnTo>
                        <a:pt x="34" y="2"/>
                      </a:lnTo>
                      <a:lnTo>
                        <a:pt x="26" y="2"/>
                      </a:lnTo>
                      <a:lnTo>
                        <a:pt x="20" y="6"/>
                      </a:lnTo>
                      <a:lnTo>
                        <a:pt x="14" y="10"/>
                      </a:lnTo>
                      <a:lnTo>
                        <a:pt x="1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1" name="Freeform 189"/>
                <p:cNvSpPr>
                  <a:spLocks/>
                </p:cNvSpPr>
                <p:nvPr/>
              </p:nvSpPr>
              <p:spPr bwMode="auto">
                <a:xfrm>
                  <a:off x="8451" y="4388"/>
                  <a:ext cx="58" cy="68"/>
                </a:xfrm>
                <a:custGeom>
                  <a:avLst/>
                  <a:gdLst>
                    <a:gd name="T0" fmla="*/ 46 w 58"/>
                    <a:gd name="T1" fmla="*/ 0 h 68"/>
                    <a:gd name="T2" fmla="*/ 0 w 58"/>
                    <a:gd name="T3" fmla="*/ 62 h 68"/>
                    <a:gd name="T4" fmla="*/ 0 w 58"/>
                    <a:gd name="T5" fmla="*/ 62 h 68"/>
                    <a:gd name="T6" fmla="*/ 6 w 58"/>
                    <a:gd name="T7" fmla="*/ 66 h 68"/>
                    <a:gd name="T8" fmla="*/ 12 w 58"/>
                    <a:gd name="T9" fmla="*/ 68 h 68"/>
                    <a:gd name="T10" fmla="*/ 26 w 58"/>
                    <a:gd name="T11" fmla="*/ 68 h 68"/>
                    <a:gd name="T12" fmla="*/ 32 w 58"/>
                    <a:gd name="T13" fmla="*/ 66 h 68"/>
                    <a:gd name="T14" fmla="*/ 38 w 58"/>
                    <a:gd name="T15" fmla="*/ 62 h 68"/>
                    <a:gd name="T16" fmla="*/ 44 w 58"/>
                    <a:gd name="T17" fmla="*/ 58 h 68"/>
                    <a:gd name="T18" fmla="*/ 50 w 58"/>
                    <a:gd name="T19" fmla="*/ 54 h 68"/>
                    <a:gd name="T20" fmla="*/ 50 w 58"/>
                    <a:gd name="T21" fmla="*/ 54 h 68"/>
                    <a:gd name="T22" fmla="*/ 54 w 58"/>
                    <a:gd name="T23" fmla="*/ 46 h 68"/>
                    <a:gd name="T24" fmla="*/ 56 w 58"/>
                    <a:gd name="T25" fmla="*/ 40 h 68"/>
                    <a:gd name="T26" fmla="*/ 58 w 58"/>
                    <a:gd name="T27" fmla="*/ 32 h 68"/>
                    <a:gd name="T28" fmla="*/ 58 w 58"/>
                    <a:gd name="T29" fmla="*/ 26 h 68"/>
                    <a:gd name="T30" fmla="*/ 58 w 58"/>
                    <a:gd name="T31" fmla="*/ 18 h 68"/>
                    <a:gd name="T32" fmla="*/ 54 w 58"/>
                    <a:gd name="T33" fmla="*/ 12 h 68"/>
                    <a:gd name="T34" fmla="*/ 50 w 58"/>
                    <a:gd name="T35" fmla="*/ 4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2"/>
                      </a:lnTo>
                      <a:lnTo>
                        <a:pt x="0" y="62"/>
                      </a:lnTo>
                      <a:lnTo>
                        <a:pt x="6" y="66"/>
                      </a:lnTo>
                      <a:lnTo>
                        <a:pt x="12" y="68"/>
                      </a:lnTo>
                      <a:lnTo>
                        <a:pt x="26" y="68"/>
                      </a:lnTo>
                      <a:lnTo>
                        <a:pt x="32" y="66"/>
                      </a:lnTo>
                      <a:lnTo>
                        <a:pt x="38" y="62"/>
                      </a:lnTo>
                      <a:lnTo>
                        <a:pt x="44" y="58"/>
                      </a:lnTo>
                      <a:lnTo>
                        <a:pt x="50" y="54"/>
                      </a:lnTo>
                      <a:lnTo>
                        <a:pt x="50" y="54"/>
                      </a:lnTo>
                      <a:lnTo>
                        <a:pt x="54" y="46"/>
                      </a:lnTo>
                      <a:lnTo>
                        <a:pt x="56" y="40"/>
                      </a:lnTo>
                      <a:lnTo>
                        <a:pt x="58" y="32"/>
                      </a:lnTo>
                      <a:lnTo>
                        <a:pt x="58" y="26"/>
                      </a:lnTo>
                      <a:lnTo>
                        <a:pt x="58" y="18"/>
                      </a:lnTo>
                      <a:lnTo>
                        <a:pt x="54" y="12"/>
                      </a:lnTo>
                      <a:lnTo>
                        <a:pt x="50" y="4"/>
                      </a:lnTo>
                      <a:lnTo>
                        <a:pt x="46"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2" name="Freeform 190"/>
                <p:cNvSpPr>
                  <a:spLocks/>
                </p:cNvSpPr>
                <p:nvPr/>
              </p:nvSpPr>
              <p:spPr bwMode="auto">
                <a:xfrm>
                  <a:off x="8451" y="4388"/>
                  <a:ext cx="58" cy="68"/>
                </a:xfrm>
                <a:custGeom>
                  <a:avLst/>
                  <a:gdLst>
                    <a:gd name="T0" fmla="*/ 46 w 58"/>
                    <a:gd name="T1" fmla="*/ 0 h 68"/>
                    <a:gd name="T2" fmla="*/ 0 w 58"/>
                    <a:gd name="T3" fmla="*/ 62 h 68"/>
                    <a:gd name="T4" fmla="*/ 0 w 58"/>
                    <a:gd name="T5" fmla="*/ 62 h 68"/>
                    <a:gd name="T6" fmla="*/ 6 w 58"/>
                    <a:gd name="T7" fmla="*/ 66 h 68"/>
                    <a:gd name="T8" fmla="*/ 12 w 58"/>
                    <a:gd name="T9" fmla="*/ 68 h 68"/>
                    <a:gd name="T10" fmla="*/ 26 w 58"/>
                    <a:gd name="T11" fmla="*/ 68 h 68"/>
                    <a:gd name="T12" fmla="*/ 32 w 58"/>
                    <a:gd name="T13" fmla="*/ 66 h 68"/>
                    <a:gd name="T14" fmla="*/ 38 w 58"/>
                    <a:gd name="T15" fmla="*/ 62 h 68"/>
                    <a:gd name="T16" fmla="*/ 44 w 58"/>
                    <a:gd name="T17" fmla="*/ 58 h 68"/>
                    <a:gd name="T18" fmla="*/ 50 w 58"/>
                    <a:gd name="T19" fmla="*/ 54 h 68"/>
                    <a:gd name="T20" fmla="*/ 50 w 58"/>
                    <a:gd name="T21" fmla="*/ 54 h 68"/>
                    <a:gd name="T22" fmla="*/ 54 w 58"/>
                    <a:gd name="T23" fmla="*/ 46 h 68"/>
                    <a:gd name="T24" fmla="*/ 56 w 58"/>
                    <a:gd name="T25" fmla="*/ 40 h 68"/>
                    <a:gd name="T26" fmla="*/ 58 w 58"/>
                    <a:gd name="T27" fmla="*/ 32 h 68"/>
                    <a:gd name="T28" fmla="*/ 58 w 58"/>
                    <a:gd name="T29" fmla="*/ 26 h 68"/>
                    <a:gd name="T30" fmla="*/ 58 w 58"/>
                    <a:gd name="T31" fmla="*/ 18 h 68"/>
                    <a:gd name="T32" fmla="*/ 54 w 58"/>
                    <a:gd name="T33" fmla="*/ 12 h 68"/>
                    <a:gd name="T34" fmla="*/ 50 w 58"/>
                    <a:gd name="T35" fmla="*/ 4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2"/>
                      </a:lnTo>
                      <a:lnTo>
                        <a:pt x="0" y="62"/>
                      </a:lnTo>
                      <a:lnTo>
                        <a:pt x="6" y="66"/>
                      </a:lnTo>
                      <a:lnTo>
                        <a:pt x="12" y="68"/>
                      </a:lnTo>
                      <a:lnTo>
                        <a:pt x="26" y="68"/>
                      </a:lnTo>
                      <a:lnTo>
                        <a:pt x="32" y="66"/>
                      </a:lnTo>
                      <a:lnTo>
                        <a:pt x="38" y="62"/>
                      </a:lnTo>
                      <a:lnTo>
                        <a:pt x="44" y="58"/>
                      </a:lnTo>
                      <a:lnTo>
                        <a:pt x="50" y="54"/>
                      </a:lnTo>
                      <a:lnTo>
                        <a:pt x="50" y="54"/>
                      </a:lnTo>
                      <a:lnTo>
                        <a:pt x="54" y="46"/>
                      </a:lnTo>
                      <a:lnTo>
                        <a:pt x="56" y="40"/>
                      </a:lnTo>
                      <a:lnTo>
                        <a:pt x="58" y="32"/>
                      </a:lnTo>
                      <a:lnTo>
                        <a:pt x="58" y="26"/>
                      </a:lnTo>
                      <a:lnTo>
                        <a:pt x="58" y="18"/>
                      </a:lnTo>
                      <a:lnTo>
                        <a:pt x="54" y="12"/>
                      </a:lnTo>
                      <a:lnTo>
                        <a:pt x="50" y="4"/>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3" name="Freeform 191"/>
                <p:cNvSpPr>
                  <a:spLocks/>
                </p:cNvSpPr>
                <p:nvPr/>
              </p:nvSpPr>
              <p:spPr bwMode="auto">
                <a:xfrm>
                  <a:off x="8431" y="4378"/>
                  <a:ext cx="58" cy="66"/>
                </a:xfrm>
                <a:custGeom>
                  <a:avLst/>
                  <a:gdLst>
                    <a:gd name="T0" fmla="*/ 8 w 58"/>
                    <a:gd name="T1" fmla="*/ 12 h 66"/>
                    <a:gd name="T2" fmla="*/ 8 w 58"/>
                    <a:gd name="T3" fmla="*/ 12 h 66"/>
                    <a:gd name="T4" fmla="*/ 4 w 58"/>
                    <a:gd name="T5" fmla="*/ 20 h 66"/>
                    <a:gd name="T6" fmla="*/ 2 w 58"/>
                    <a:gd name="T7" fmla="*/ 26 h 66"/>
                    <a:gd name="T8" fmla="*/ 0 w 58"/>
                    <a:gd name="T9" fmla="*/ 34 h 66"/>
                    <a:gd name="T10" fmla="*/ 0 w 58"/>
                    <a:gd name="T11" fmla="*/ 40 h 66"/>
                    <a:gd name="T12" fmla="*/ 0 w 58"/>
                    <a:gd name="T13" fmla="*/ 48 h 66"/>
                    <a:gd name="T14" fmla="*/ 4 w 58"/>
                    <a:gd name="T15" fmla="*/ 54 h 66"/>
                    <a:gd name="T16" fmla="*/ 6 w 58"/>
                    <a:gd name="T17" fmla="*/ 62 h 66"/>
                    <a:gd name="T18" fmla="*/ 12 w 58"/>
                    <a:gd name="T19" fmla="*/ 66 h 66"/>
                    <a:gd name="T20" fmla="*/ 58 w 58"/>
                    <a:gd name="T21" fmla="*/ 4 h 66"/>
                    <a:gd name="T22" fmla="*/ 58 w 58"/>
                    <a:gd name="T23" fmla="*/ 4 h 66"/>
                    <a:gd name="T24" fmla="*/ 52 w 58"/>
                    <a:gd name="T25" fmla="*/ 0 h 66"/>
                    <a:gd name="T26" fmla="*/ 46 w 58"/>
                    <a:gd name="T27" fmla="*/ 0 h 66"/>
                    <a:gd name="T28" fmla="*/ 32 w 58"/>
                    <a:gd name="T29" fmla="*/ 0 h 66"/>
                    <a:gd name="T30" fmla="*/ 26 w 58"/>
                    <a:gd name="T31" fmla="*/ 0 h 66"/>
                    <a:gd name="T32" fmla="*/ 20 w 58"/>
                    <a:gd name="T33" fmla="*/ 4 h 66"/>
                    <a:gd name="T34" fmla="*/ 14 w 58"/>
                    <a:gd name="T35" fmla="*/ 8 h 66"/>
                    <a:gd name="T36" fmla="*/ 8 w 58"/>
                    <a:gd name="T3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6">
                      <a:moveTo>
                        <a:pt x="8" y="12"/>
                      </a:moveTo>
                      <a:lnTo>
                        <a:pt x="8" y="12"/>
                      </a:lnTo>
                      <a:lnTo>
                        <a:pt x="4" y="20"/>
                      </a:lnTo>
                      <a:lnTo>
                        <a:pt x="2" y="26"/>
                      </a:lnTo>
                      <a:lnTo>
                        <a:pt x="0" y="34"/>
                      </a:lnTo>
                      <a:lnTo>
                        <a:pt x="0" y="40"/>
                      </a:lnTo>
                      <a:lnTo>
                        <a:pt x="0" y="48"/>
                      </a:lnTo>
                      <a:lnTo>
                        <a:pt x="4" y="54"/>
                      </a:lnTo>
                      <a:lnTo>
                        <a:pt x="6" y="62"/>
                      </a:lnTo>
                      <a:lnTo>
                        <a:pt x="12" y="66"/>
                      </a:lnTo>
                      <a:lnTo>
                        <a:pt x="58" y="4"/>
                      </a:lnTo>
                      <a:lnTo>
                        <a:pt x="58" y="4"/>
                      </a:lnTo>
                      <a:lnTo>
                        <a:pt x="52" y="0"/>
                      </a:lnTo>
                      <a:lnTo>
                        <a:pt x="46" y="0"/>
                      </a:lnTo>
                      <a:lnTo>
                        <a:pt x="32" y="0"/>
                      </a:lnTo>
                      <a:lnTo>
                        <a:pt x="26" y="0"/>
                      </a:lnTo>
                      <a:lnTo>
                        <a:pt x="20" y="4"/>
                      </a:lnTo>
                      <a:lnTo>
                        <a:pt x="14" y="8"/>
                      </a:lnTo>
                      <a:lnTo>
                        <a:pt x="8" y="1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4" name="Freeform 192"/>
                <p:cNvSpPr>
                  <a:spLocks/>
                </p:cNvSpPr>
                <p:nvPr/>
              </p:nvSpPr>
              <p:spPr bwMode="auto">
                <a:xfrm>
                  <a:off x="8431" y="4378"/>
                  <a:ext cx="58" cy="66"/>
                </a:xfrm>
                <a:custGeom>
                  <a:avLst/>
                  <a:gdLst>
                    <a:gd name="T0" fmla="*/ 8 w 58"/>
                    <a:gd name="T1" fmla="*/ 12 h 66"/>
                    <a:gd name="T2" fmla="*/ 8 w 58"/>
                    <a:gd name="T3" fmla="*/ 12 h 66"/>
                    <a:gd name="T4" fmla="*/ 4 w 58"/>
                    <a:gd name="T5" fmla="*/ 20 h 66"/>
                    <a:gd name="T6" fmla="*/ 2 w 58"/>
                    <a:gd name="T7" fmla="*/ 26 h 66"/>
                    <a:gd name="T8" fmla="*/ 0 w 58"/>
                    <a:gd name="T9" fmla="*/ 34 h 66"/>
                    <a:gd name="T10" fmla="*/ 0 w 58"/>
                    <a:gd name="T11" fmla="*/ 40 h 66"/>
                    <a:gd name="T12" fmla="*/ 0 w 58"/>
                    <a:gd name="T13" fmla="*/ 48 h 66"/>
                    <a:gd name="T14" fmla="*/ 4 w 58"/>
                    <a:gd name="T15" fmla="*/ 54 h 66"/>
                    <a:gd name="T16" fmla="*/ 6 w 58"/>
                    <a:gd name="T17" fmla="*/ 62 h 66"/>
                    <a:gd name="T18" fmla="*/ 12 w 58"/>
                    <a:gd name="T19" fmla="*/ 66 h 66"/>
                    <a:gd name="T20" fmla="*/ 58 w 58"/>
                    <a:gd name="T21" fmla="*/ 4 h 66"/>
                    <a:gd name="T22" fmla="*/ 58 w 58"/>
                    <a:gd name="T23" fmla="*/ 4 h 66"/>
                    <a:gd name="T24" fmla="*/ 52 w 58"/>
                    <a:gd name="T25" fmla="*/ 0 h 66"/>
                    <a:gd name="T26" fmla="*/ 46 w 58"/>
                    <a:gd name="T27" fmla="*/ 0 h 66"/>
                    <a:gd name="T28" fmla="*/ 32 w 58"/>
                    <a:gd name="T29" fmla="*/ 0 h 66"/>
                    <a:gd name="T30" fmla="*/ 26 w 58"/>
                    <a:gd name="T31" fmla="*/ 0 h 66"/>
                    <a:gd name="T32" fmla="*/ 20 w 58"/>
                    <a:gd name="T33" fmla="*/ 4 h 66"/>
                    <a:gd name="T34" fmla="*/ 14 w 58"/>
                    <a:gd name="T35" fmla="*/ 8 h 66"/>
                    <a:gd name="T36" fmla="*/ 8 w 58"/>
                    <a:gd name="T37"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6">
                      <a:moveTo>
                        <a:pt x="8" y="12"/>
                      </a:moveTo>
                      <a:lnTo>
                        <a:pt x="8" y="12"/>
                      </a:lnTo>
                      <a:lnTo>
                        <a:pt x="4" y="20"/>
                      </a:lnTo>
                      <a:lnTo>
                        <a:pt x="2" y="26"/>
                      </a:lnTo>
                      <a:lnTo>
                        <a:pt x="0" y="34"/>
                      </a:lnTo>
                      <a:lnTo>
                        <a:pt x="0" y="40"/>
                      </a:lnTo>
                      <a:lnTo>
                        <a:pt x="0" y="48"/>
                      </a:lnTo>
                      <a:lnTo>
                        <a:pt x="4" y="54"/>
                      </a:lnTo>
                      <a:lnTo>
                        <a:pt x="6" y="62"/>
                      </a:lnTo>
                      <a:lnTo>
                        <a:pt x="12" y="66"/>
                      </a:lnTo>
                      <a:lnTo>
                        <a:pt x="58" y="4"/>
                      </a:lnTo>
                      <a:lnTo>
                        <a:pt x="58" y="4"/>
                      </a:lnTo>
                      <a:lnTo>
                        <a:pt x="52" y="0"/>
                      </a:lnTo>
                      <a:lnTo>
                        <a:pt x="46" y="0"/>
                      </a:lnTo>
                      <a:lnTo>
                        <a:pt x="32" y="0"/>
                      </a:lnTo>
                      <a:lnTo>
                        <a:pt x="26" y="0"/>
                      </a:lnTo>
                      <a:lnTo>
                        <a:pt x="20" y="4"/>
                      </a:lnTo>
                      <a:lnTo>
                        <a:pt x="14" y="8"/>
                      </a:lnTo>
                      <a:lnTo>
                        <a:pt x="8"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5" name="Freeform 193"/>
                <p:cNvSpPr>
                  <a:spLocks/>
                </p:cNvSpPr>
                <p:nvPr/>
              </p:nvSpPr>
              <p:spPr bwMode="auto">
                <a:xfrm>
                  <a:off x="7973" y="3182"/>
                  <a:ext cx="60" cy="68"/>
                </a:xfrm>
                <a:custGeom>
                  <a:avLst/>
                  <a:gdLst>
                    <a:gd name="T0" fmla="*/ 46 w 60"/>
                    <a:gd name="T1" fmla="*/ 0 h 68"/>
                    <a:gd name="T2" fmla="*/ 0 w 60"/>
                    <a:gd name="T3" fmla="*/ 64 h 68"/>
                    <a:gd name="T4" fmla="*/ 0 w 60"/>
                    <a:gd name="T5" fmla="*/ 64 h 68"/>
                    <a:gd name="T6" fmla="*/ 6 w 60"/>
                    <a:gd name="T7" fmla="*/ 66 h 68"/>
                    <a:gd name="T8" fmla="*/ 14 w 60"/>
                    <a:gd name="T9" fmla="*/ 68 h 68"/>
                    <a:gd name="T10" fmla="*/ 26 w 60"/>
                    <a:gd name="T11" fmla="*/ 68 h 68"/>
                    <a:gd name="T12" fmla="*/ 34 w 60"/>
                    <a:gd name="T13" fmla="*/ 66 h 68"/>
                    <a:gd name="T14" fmla="*/ 40 w 60"/>
                    <a:gd name="T15" fmla="*/ 64 h 68"/>
                    <a:gd name="T16" fmla="*/ 46 w 60"/>
                    <a:gd name="T17" fmla="*/ 60 h 68"/>
                    <a:gd name="T18" fmla="*/ 50 w 60"/>
                    <a:gd name="T19" fmla="*/ 54 h 68"/>
                    <a:gd name="T20" fmla="*/ 50 w 60"/>
                    <a:gd name="T21" fmla="*/ 54 h 68"/>
                    <a:gd name="T22" fmla="*/ 54 w 60"/>
                    <a:gd name="T23" fmla="*/ 48 h 68"/>
                    <a:gd name="T24" fmla="*/ 58 w 60"/>
                    <a:gd name="T25" fmla="*/ 42 h 68"/>
                    <a:gd name="T26" fmla="*/ 60 w 60"/>
                    <a:gd name="T27" fmla="*/ 34 h 68"/>
                    <a:gd name="T28" fmla="*/ 60 w 60"/>
                    <a:gd name="T29" fmla="*/ 26 h 68"/>
                    <a:gd name="T30" fmla="*/ 58 w 60"/>
                    <a:gd name="T31" fmla="*/ 20 h 68"/>
                    <a:gd name="T32" fmla="*/ 56 w 60"/>
                    <a:gd name="T33" fmla="*/ 12 h 68"/>
                    <a:gd name="T34" fmla="*/ 52 w 60"/>
                    <a:gd name="T35" fmla="*/ 6 h 68"/>
                    <a:gd name="T36" fmla="*/ 46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6" y="0"/>
                      </a:moveTo>
                      <a:lnTo>
                        <a:pt x="0" y="64"/>
                      </a:lnTo>
                      <a:lnTo>
                        <a:pt x="0" y="64"/>
                      </a:lnTo>
                      <a:lnTo>
                        <a:pt x="6" y="66"/>
                      </a:lnTo>
                      <a:lnTo>
                        <a:pt x="14" y="68"/>
                      </a:lnTo>
                      <a:lnTo>
                        <a:pt x="26" y="68"/>
                      </a:lnTo>
                      <a:lnTo>
                        <a:pt x="34" y="66"/>
                      </a:lnTo>
                      <a:lnTo>
                        <a:pt x="40" y="64"/>
                      </a:lnTo>
                      <a:lnTo>
                        <a:pt x="46" y="60"/>
                      </a:lnTo>
                      <a:lnTo>
                        <a:pt x="50" y="54"/>
                      </a:lnTo>
                      <a:lnTo>
                        <a:pt x="50" y="54"/>
                      </a:lnTo>
                      <a:lnTo>
                        <a:pt x="54" y="48"/>
                      </a:lnTo>
                      <a:lnTo>
                        <a:pt x="58" y="42"/>
                      </a:lnTo>
                      <a:lnTo>
                        <a:pt x="60" y="34"/>
                      </a:lnTo>
                      <a:lnTo>
                        <a:pt x="60" y="26"/>
                      </a:lnTo>
                      <a:lnTo>
                        <a:pt x="58" y="20"/>
                      </a:lnTo>
                      <a:lnTo>
                        <a:pt x="56" y="12"/>
                      </a:lnTo>
                      <a:lnTo>
                        <a:pt x="52" y="6"/>
                      </a:lnTo>
                      <a:lnTo>
                        <a:pt x="46"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6" name="Freeform 194"/>
                <p:cNvSpPr>
                  <a:spLocks/>
                </p:cNvSpPr>
                <p:nvPr/>
              </p:nvSpPr>
              <p:spPr bwMode="auto">
                <a:xfrm>
                  <a:off x="7973" y="3182"/>
                  <a:ext cx="60" cy="68"/>
                </a:xfrm>
                <a:custGeom>
                  <a:avLst/>
                  <a:gdLst>
                    <a:gd name="T0" fmla="*/ 46 w 60"/>
                    <a:gd name="T1" fmla="*/ 0 h 68"/>
                    <a:gd name="T2" fmla="*/ 0 w 60"/>
                    <a:gd name="T3" fmla="*/ 64 h 68"/>
                    <a:gd name="T4" fmla="*/ 0 w 60"/>
                    <a:gd name="T5" fmla="*/ 64 h 68"/>
                    <a:gd name="T6" fmla="*/ 6 w 60"/>
                    <a:gd name="T7" fmla="*/ 66 h 68"/>
                    <a:gd name="T8" fmla="*/ 14 w 60"/>
                    <a:gd name="T9" fmla="*/ 68 h 68"/>
                    <a:gd name="T10" fmla="*/ 26 w 60"/>
                    <a:gd name="T11" fmla="*/ 68 h 68"/>
                    <a:gd name="T12" fmla="*/ 34 w 60"/>
                    <a:gd name="T13" fmla="*/ 66 h 68"/>
                    <a:gd name="T14" fmla="*/ 40 w 60"/>
                    <a:gd name="T15" fmla="*/ 64 h 68"/>
                    <a:gd name="T16" fmla="*/ 46 w 60"/>
                    <a:gd name="T17" fmla="*/ 60 h 68"/>
                    <a:gd name="T18" fmla="*/ 50 w 60"/>
                    <a:gd name="T19" fmla="*/ 54 h 68"/>
                    <a:gd name="T20" fmla="*/ 50 w 60"/>
                    <a:gd name="T21" fmla="*/ 54 h 68"/>
                    <a:gd name="T22" fmla="*/ 54 w 60"/>
                    <a:gd name="T23" fmla="*/ 48 h 68"/>
                    <a:gd name="T24" fmla="*/ 58 w 60"/>
                    <a:gd name="T25" fmla="*/ 42 h 68"/>
                    <a:gd name="T26" fmla="*/ 60 w 60"/>
                    <a:gd name="T27" fmla="*/ 34 h 68"/>
                    <a:gd name="T28" fmla="*/ 60 w 60"/>
                    <a:gd name="T29" fmla="*/ 26 h 68"/>
                    <a:gd name="T30" fmla="*/ 58 w 60"/>
                    <a:gd name="T31" fmla="*/ 20 h 68"/>
                    <a:gd name="T32" fmla="*/ 56 w 60"/>
                    <a:gd name="T33" fmla="*/ 12 h 68"/>
                    <a:gd name="T34" fmla="*/ 52 w 60"/>
                    <a:gd name="T35" fmla="*/ 6 h 68"/>
                    <a:gd name="T36" fmla="*/ 46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6" y="0"/>
                      </a:moveTo>
                      <a:lnTo>
                        <a:pt x="0" y="64"/>
                      </a:lnTo>
                      <a:lnTo>
                        <a:pt x="0" y="64"/>
                      </a:lnTo>
                      <a:lnTo>
                        <a:pt x="6" y="66"/>
                      </a:lnTo>
                      <a:lnTo>
                        <a:pt x="14" y="68"/>
                      </a:lnTo>
                      <a:lnTo>
                        <a:pt x="26" y="68"/>
                      </a:lnTo>
                      <a:lnTo>
                        <a:pt x="34" y="66"/>
                      </a:lnTo>
                      <a:lnTo>
                        <a:pt x="40" y="64"/>
                      </a:lnTo>
                      <a:lnTo>
                        <a:pt x="46" y="60"/>
                      </a:lnTo>
                      <a:lnTo>
                        <a:pt x="50" y="54"/>
                      </a:lnTo>
                      <a:lnTo>
                        <a:pt x="50" y="54"/>
                      </a:lnTo>
                      <a:lnTo>
                        <a:pt x="54" y="48"/>
                      </a:lnTo>
                      <a:lnTo>
                        <a:pt x="58" y="42"/>
                      </a:lnTo>
                      <a:lnTo>
                        <a:pt x="60" y="34"/>
                      </a:lnTo>
                      <a:lnTo>
                        <a:pt x="60" y="26"/>
                      </a:lnTo>
                      <a:lnTo>
                        <a:pt x="58" y="20"/>
                      </a:lnTo>
                      <a:lnTo>
                        <a:pt x="56" y="12"/>
                      </a:lnTo>
                      <a:lnTo>
                        <a:pt x="52" y="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7" name="Freeform 195"/>
                <p:cNvSpPr>
                  <a:spLocks/>
                </p:cNvSpPr>
                <p:nvPr/>
              </p:nvSpPr>
              <p:spPr bwMode="auto">
                <a:xfrm>
                  <a:off x="7953" y="3172"/>
                  <a:ext cx="60" cy="68"/>
                </a:xfrm>
                <a:custGeom>
                  <a:avLst/>
                  <a:gdLst>
                    <a:gd name="T0" fmla="*/ 10 w 60"/>
                    <a:gd name="T1" fmla="*/ 14 h 68"/>
                    <a:gd name="T2" fmla="*/ 10 w 60"/>
                    <a:gd name="T3" fmla="*/ 14 h 68"/>
                    <a:gd name="T4" fmla="*/ 4 w 60"/>
                    <a:gd name="T5" fmla="*/ 20 h 68"/>
                    <a:gd name="T6" fmla="*/ 2 w 60"/>
                    <a:gd name="T7" fmla="*/ 28 h 68"/>
                    <a:gd name="T8" fmla="*/ 0 w 60"/>
                    <a:gd name="T9" fmla="*/ 34 h 68"/>
                    <a:gd name="T10" fmla="*/ 0 w 60"/>
                    <a:gd name="T11" fmla="*/ 42 h 68"/>
                    <a:gd name="T12" fmla="*/ 2 w 60"/>
                    <a:gd name="T13" fmla="*/ 50 h 68"/>
                    <a:gd name="T14" fmla="*/ 4 w 60"/>
                    <a:gd name="T15" fmla="*/ 56 h 68"/>
                    <a:gd name="T16" fmla="*/ 8 w 60"/>
                    <a:gd name="T17" fmla="*/ 62 h 68"/>
                    <a:gd name="T18" fmla="*/ 12 w 60"/>
                    <a:gd name="T19" fmla="*/ 68 h 68"/>
                    <a:gd name="T20" fmla="*/ 60 w 60"/>
                    <a:gd name="T21" fmla="*/ 6 h 68"/>
                    <a:gd name="T22" fmla="*/ 60 w 60"/>
                    <a:gd name="T23" fmla="*/ 6 h 68"/>
                    <a:gd name="T24" fmla="*/ 54 w 60"/>
                    <a:gd name="T25" fmla="*/ 2 h 68"/>
                    <a:gd name="T26" fmla="*/ 46 w 60"/>
                    <a:gd name="T27" fmla="*/ 0 h 68"/>
                    <a:gd name="T28" fmla="*/ 32 w 60"/>
                    <a:gd name="T29" fmla="*/ 0 h 68"/>
                    <a:gd name="T30" fmla="*/ 26 w 60"/>
                    <a:gd name="T31" fmla="*/ 2 h 68"/>
                    <a:gd name="T32" fmla="*/ 20 w 60"/>
                    <a:gd name="T33" fmla="*/ 6 h 68"/>
                    <a:gd name="T34" fmla="*/ 14 w 60"/>
                    <a:gd name="T35" fmla="*/ 10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4" y="20"/>
                      </a:lnTo>
                      <a:lnTo>
                        <a:pt x="2" y="28"/>
                      </a:lnTo>
                      <a:lnTo>
                        <a:pt x="0" y="34"/>
                      </a:lnTo>
                      <a:lnTo>
                        <a:pt x="0" y="42"/>
                      </a:lnTo>
                      <a:lnTo>
                        <a:pt x="2" y="50"/>
                      </a:lnTo>
                      <a:lnTo>
                        <a:pt x="4" y="56"/>
                      </a:lnTo>
                      <a:lnTo>
                        <a:pt x="8" y="62"/>
                      </a:lnTo>
                      <a:lnTo>
                        <a:pt x="12" y="68"/>
                      </a:lnTo>
                      <a:lnTo>
                        <a:pt x="60" y="6"/>
                      </a:lnTo>
                      <a:lnTo>
                        <a:pt x="60" y="6"/>
                      </a:lnTo>
                      <a:lnTo>
                        <a:pt x="54" y="2"/>
                      </a:lnTo>
                      <a:lnTo>
                        <a:pt x="46" y="0"/>
                      </a:lnTo>
                      <a:lnTo>
                        <a:pt x="32" y="0"/>
                      </a:lnTo>
                      <a:lnTo>
                        <a:pt x="26" y="2"/>
                      </a:lnTo>
                      <a:lnTo>
                        <a:pt x="20" y="6"/>
                      </a:lnTo>
                      <a:lnTo>
                        <a:pt x="14" y="10"/>
                      </a:lnTo>
                      <a:lnTo>
                        <a:pt x="10"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8" name="Freeform 196"/>
                <p:cNvSpPr>
                  <a:spLocks/>
                </p:cNvSpPr>
                <p:nvPr/>
              </p:nvSpPr>
              <p:spPr bwMode="auto">
                <a:xfrm>
                  <a:off x="7953" y="3172"/>
                  <a:ext cx="60" cy="68"/>
                </a:xfrm>
                <a:custGeom>
                  <a:avLst/>
                  <a:gdLst>
                    <a:gd name="T0" fmla="*/ 10 w 60"/>
                    <a:gd name="T1" fmla="*/ 14 h 68"/>
                    <a:gd name="T2" fmla="*/ 10 w 60"/>
                    <a:gd name="T3" fmla="*/ 14 h 68"/>
                    <a:gd name="T4" fmla="*/ 4 w 60"/>
                    <a:gd name="T5" fmla="*/ 20 h 68"/>
                    <a:gd name="T6" fmla="*/ 2 w 60"/>
                    <a:gd name="T7" fmla="*/ 28 h 68"/>
                    <a:gd name="T8" fmla="*/ 0 w 60"/>
                    <a:gd name="T9" fmla="*/ 34 h 68"/>
                    <a:gd name="T10" fmla="*/ 0 w 60"/>
                    <a:gd name="T11" fmla="*/ 42 h 68"/>
                    <a:gd name="T12" fmla="*/ 2 w 60"/>
                    <a:gd name="T13" fmla="*/ 50 h 68"/>
                    <a:gd name="T14" fmla="*/ 4 w 60"/>
                    <a:gd name="T15" fmla="*/ 56 h 68"/>
                    <a:gd name="T16" fmla="*/ 8 w 60"/>
                    <a:gd name="T17" fmla="*/ 62 h 68"/>
                    <a:gd name="T18" fmla="*/ 12 w 60"/>
                    <a:gd name="T19" fmla="*/ 68 h 68"/>
                    <a:gd name="T20" fmla="*/ 60 w 60"/>
                    <a:gd name="T21" fmla="*/ 6 h 68"/>
                    <a:gd name="T22" fmla="*/ 60 w 60"/>
                    <a:gd name="T23" fmla="*/ 6 h 68"/>
                    <a:gd name="T24" fmla="*/ 54 w 60"/>
                    <a:gd name="T25" fmla="*/ 2 h 68"/>
                    <a:gd name="T26" fmla="*/ 46 w 60"/>
                    <a:gd name="T27" fmla="*/ 0 h 68"/>
                    <a:gd name="T28" fmla="*/ 32 w 60"/>
                    <a:gd name="T29" fmla="*/ 0 h 68"/>
                    <a:gd name="T30" fmla="*/ 26 w 60"/>
                    <a:gd name="T31" fmla="*/ 2 h 68"/>
                    <a:gd name="T32" fmla="*/ 20 w 60"/>
                    <a:gd name="T33" fmla="*/ 6 h 68"/>
                    <a:gd name="T34" fmla="*/ 14 w 60"/>
                    <a:gd name="T35" fmla="*/ 10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4" y="20"/>
                      </a:lnTo>
                      <a:lnTo>
                        <a:pt x="2" y="28"/>
                      </a:lnTo>
                      <a:lnTo>
                        <a:pt x="0" y="34"/>
                      </a:lnTo>
                      <a:lnTo>
                        <a:pt x="0" y="42"/>
                      </a:lnTo>
                      <a:lnTo>
                        <a:pt x="2" y="50"/>
                      </a:lnTo>
                      <a:lnTo>
                        <a:pt x="4" y="56"/>
                      </a:lnTo>
                      <a:lnTo>
                        <a:pt x="8" y="62"/>
                      </a:lnTo>
                      <a:lnTo>
                        <a:pt x="12" y="68"/>
                      </a:lnTo>
                      <a:lnTo>
                        <a:pt x="60" y="6"/>
                      </a:lnTo>
                      <a:lnTo>
                        <a:pt x="60" y="6"/>
                      </a:lnTo>
                      <a:lnTo>
                        <a:pt x="54" y="2"/>
                      </a:lnTo>
                      <a:lnTo>
                        <a:pt x="46" y="0"/>
                      </a:lnTo>
                      <a:lnTo>
                        <a:pt x="32" y="0"/>
                      </a:lnTo>
                      <a:lnTo>
                        <a:pt x="26" y="2"/>
                      </a:lnTo>
                      <a:lnTo>
                        <a:pt x="20" y="6"/>
                      </a:lnTo>
                      <a:lnTo>
                        <a:pt x="14" y="10"/>
                      </a:lnTo>
                      <a:lnTo>
                        <a:pt x="1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9" name="Freeform 197"/>
                <p:cNvSpPr>
                  <a:spLocks/>
                </p:cNvSpPr>
                <p:nvPr/>
              </p:nvSpPr>
              <p:spPr bwMode="auto">
                <a:xfrm>
                  <a:off x="9415" y="3016"/>
                  <a:ext cx="58" cy="68"/>
                </a:xfrm>
                <a:custGeom>
                  <a:avLst/>
                  <a:gdLst>
                    <a:gd name="T0" fmla="*/ 46 w 58"/>
                    <a:gd name="T1" fmla="*/ 0 h 68"/>
                    <a:gd name="T2" fmla="*/ 0 w 58"/>
                    <a:gd name="T3" fmla="*/ 64 h 68"/>
                    <a:gd name="T4" fmla="*/ 0 w 58"/>
                    <a:gd name="T5" fmla="*/ 64 h 68"/>
                    <a:gd name="T6" fmla="*/ 6 w 58"/>
                    <a:gd name="T7" fmla="*/ 66 h 68"/>
                    <a:gd name="T8" fmla="*/ 12 w 58"/>
                    <a:gd name="T9" fmla="*/ 68 h 68"/>
                    <a:gd name="T10" fmla="*/ 26 w 58"/>
                    <a:gd name="T11" fmla="*/ 68 h 68"/>
                    <a:gd name="T12" fmla="*/ 32 w 58"/>
                    <a:gd name="T13" fmla="*/ 66 h 68"/>
                    <a:gd name="T14" fmla="*/ 38 w 58"/>
                    <a:gd name="T15" fmla="*/ 64 h 68"/>
                    <a:gd name="T16" fmla="*/ 44 w 58"/>
                    <a:gd name="T17" fmla="*/ 60 h 68"/>
                    <a:gd name="T18" fmla="*/ 50 w 58"/>
                    <a:gd name="T19" fmla="*/ 54 h 68"/>
                    <a:gd name="T20" fmla="*/ 50 w 58"/>
                    <a:gd name="T21" fmla="*/ 54 h 68"/>
                    <a:gd name="T22" fmla="*/ 54 w 58"/>
                    <a:gd name="T23" fmla="*/ 48 h 68"/>
                    <a:gd name="T24" fmla="*/ 56 w 58"/>
                    <a:gd name="T25" fmla="*/ 42 h 68"/>
                    <a:gd name="T26" fmla="*/ 58 w 58"/>
                    <a:gd name="T27" fmla="*/ 34 h 68"/>
                    <a:gd name="T28" fmla="*/ 58 w 58"/>
                    <a:gd name="T29" fmla="*/ 28 h 68"/>
                    <a:gd name="T30" fmla="*/ 58 w 58"/>
                    <a:gd name="T31" fmla="*/ 20 h 68"/>
                    <a:gd name="T32" fmla="*/ 54 w 58"/>
                    <a:gd name="T33" fmla="*/ 12 h 68"/>
                    <a:gd name="T34" fmla="*/ 50 w 58"/>
                    <a:gd name="T35" fmla="*/ 6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4"/>
                      </a:lnTo>
                      <a:lnTo>
                        <a:pt x="0" y="64"/>
                      </a:lnTo>
                      <a:lnTo>
                        <a:pt x="6" y="66"/>
                      </a:lnTo>
                      <a:lnTo>
                        <a:pt x="12" y="68"/>
                      </a:lnTo>
                      <a:lnTo>
                        <a:pt x="26" y="68"/>
                      </a:lnTo>
                      <a:lnTo>
                        <a:pt x="32" y="66"/>
                      </a:lnTo>
                      <a:lnTo>
                        <a:pt x="38" y="64"/>
                      </a:lnTo>
                      <a:lnTo>
                        <a:pt x="44" y="60"/>
                      </a:lnTo>
                      <a:lnTo>
                        <a:pt x="50" y="54"/>
                      </a:lnTo>
                      <a:lnTo>
                        <a:pt x="50" y="54"/>
                      </a:lnTo>
                      <a:lnTo>
                        <a:pt x="54" y="48"/>
                      </a:lnTo>
                      <a:lnTo>
                        <a:pt x="56" y="42"/>
                      </a:lnTo>
                      <a:lnTo>
                        <a:pt x="58" y="34"/>
                      </a:lnTo>
                      <a:lnTo>
                        <a:pt x="58" y="28"/>
                      </a:lnTo>
                      <a:lnTo>
                        <a:pt x="58" y="20"/>
                      </a:lnTo>
                      <a:lnTo>
                        <a:pt x="54" y="12"/>
                      </a:lnTo>
                      <a:lnTo>
                        <a:pt x="50" y="6"/>
                      </a:lnTo>
                      <a:lnTo>
                        <a:pt x="46"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40" name="Freeform 198"/>
                <p:cNvSpPr>
                  <a:spLocks/>
                </p:cNvSpPr>
                <p:nvPr/>
              </p:nvSpPr>
              <p:spPr bwMode="auto">
                <a:xfrm>
                  <a:off x="9415" y="3016"/>
                  <a:ext cx="58" cy="68"/>
                </a:xfrm>
                <a:custGeom>
                  <a:avLst/>
                  <a:gdLst>
                    <a:gd name="T0" fmla="*/ 46 w 58"/>
                    <a:gd name="T1" fmla="*/ 0 h 68"/>
                    <a:gd name="T2" fmla="*/ 0 w 58"/>
                    <a:gd name="T3" fmla="*/ 64 h 68"/>
                    <a:gd name="T4" fmla="*/ 0 w 58"/>
                    <a:gd name="T5" fmla="*/ 64 h 68"/>
                    <a:gd name="T6" fmla="*/ 6 w 58"/>
                    <a:gd name="T7" fmla="*/ 66 h 68"/>
                    <a:gd name="T8" fmla="*/ 12 w 58"/>
                    <a:gd name="T9" fmla="*/ 68 h 68"/>
                    <a:gd name="T10" fmla="*/ 26 w 58"/>
                    <a:gd name="T11" fmla="*/ 68 h 68"/>
                    <a:gd name="T12" fmla="*/ 32 w 58"/>
                    <a:gd name="T13" fmla="*/ 66 h 68"/>
                    <a:gd name="T14" fmla="*/ 38 w 58"/>
                    <a:gd name="T15" fmla="*/ 64 h 68"/>
                    <a:gd name="T16" fmla="*/ 44 w 58"/>
                    <a:gd name="T17" fmla="*/ 60 h 68"/>
                    <a:gd name="T18" fmla="*/ 50 w 58"/>
                    <a:gd name="T19" fmla="*/ 54 h 68"/>
                    <a:gd name="T20" fmla="*/ 50 w 58"/>
                    <a:gd name="T21" fmla="*/ 54 h 68"/>
                    <a:gd name="T22" fmla="*/ 54 w 58"/>
                    <a:gd name="T23" fmla="*/ 48 h 68"/>
                    <a:gd name="T24" fmla="*/ 56 w 58"/>
                    <a:gd name="T25" fmla="*/ 42 h 68"/>
                    <a:gd name="T26" fmla="*/ 58 w 58"/>
                    <a:gd name="T27" fmla="*/ 34 h 68"/>
                    <a:gd name="T28" fmla="*/ 58 w 58"/>
                    <a:gd name="T29" fmla="*/ 28 h 68"/>
                    <a:gd name="T30" fmla="*/ 58 w 58"/>
                    <a:gd name="T31" fmla="*/ 20 h 68"/>
                    <a:gd name="T32" fmla="*/ 54 w 58"/>
                    <a:gd name="T33" fmla="*/ 12 h 68"/>
                    <a:gd name="T34" fmla="*/ 50 w 58"/>
                    <a:gd name="T35" fmla="*/ 6 h 68"/>
                    <a:gd name="T36" fmla="*/ 46 w 5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46" y="0"/>
                      </a:moveTo>
                      <a:lnTo>
                        <a:pt x="0" y="64"/>
                      </a:lnTo>
                      <a:lnTo>
                        <a:pt x="0" y="64"/>
                      </a:lnTo>
                      <a:lnTo>
                        <a:pt x="6" y="66"/>
                      </a:lnTo>
                      <a:lnTo>
                        <a:pt x="12" y="68"/>
                      </a:lnTo>
                      <a:lnTo>
                        <a:pt x="26" y="68"/>
                      </a:lnTo>
                      <a:lnTo>
                        <a:pt x="32" y="66"/>
                      </a:lnTo>
                      <a:lnTo>
                        <a:pt x="38" y="64"/>
                      </a:lnTo>
                      <a:lnTo>
                        <a:pt x="44" y="60"/>
                      </a:lnTo>
                      <a:lnTo>
                        <a:pt x="50" y="54"/>
                      </a:lnTo>
                      <a:lnTo>
                        <a:pt x="50" y="54"/>
                      </a:lnTo>
                      <a:lnTo>
                        <a:pt x="54" y="48"/>
                      </a:lnTo>
                      <a:lnTo>
                        <a:pt x="56" y="42"/>
                      </a:lnTo>
                      <a:lnTo>
                        <a:pt x="58" y="34"/>
                      </a:lnTo>
                      <a:lnTo>
                        <a:pt x="58" y="28"/>
                      </a:lnTo>
                      <a:lnTo>
                        <a:pt x="58" y="20"/>
                      </a:lnTo>
                      <a:lnTo>
                        <a:pt x="54" y="12"/>
                      </a:lnTo>
                      <a:lnTo>
                        <a:pt x="50" y="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41" name="Freeform 199"/>
                <p:cNvSpPr>
                  <a:spLocks/>
                </p:cNvSpPr>
                <p:nvPr/>
              </p:nvSpPr>
              <p:spPr bwMode="auto">
                <a:xfrm>
                  <a:off x="9395" y="3006"/>
                  <a:ext cx="58" cy="68"/>
                </a:xfrm>
                <a:custGeom>
                  <a:avLst/>
                  <a:gdLst>
                    <a:gd name="T0" fmla="*/ 8 w 58"/>
                    <a:gd name="T1" fmla="*/ 14 h 68"/>
                    <a:gd name="T2" fmla="*/ 8 w 58"/>
                    <a:gd name="T3" fmla="*/ 14 h 68"/>
                    <a:gd name="T4" fmla="*/ 4 w 58"/>
                    <a:gd name="T5" fmla="*/ 20 h 68"/>
                    <a:gd name="T6" fmla="*/ 2 w 58"/>
                    <a:gd name="T7" fmla="*/ 28 h 68"/>
                    <a:gd name="T8" fmla="*/ 0 w 58"/>
                    <a:gd name="T9" fmla="*/ 36 h 68"/>
                    <a:gd name="T10" fmla="*/ 0 w 58"/>
                    <a:gd name="T11" fmla="*/ 42 h 68"/>
                    <a:gd name="T12" fmla="*/ 0 w 58"/>
                    <a:gd name="T13" fmla="*/ 50 h 68"/>
                    <a:gd name="T14" fmla="*/ 4 w 58"/>
                    <a:gd name="T15" fmla="*/ 56 h 68"/>
                    <a:gd name="T16" fmla="*/ 8 w 58"/>
                    <a:gd name="T17" fmla="*/ 62 h 68"/>
                    <a:gd name="T18" fmla="*/ 12 w 58"/>
                    <a:gd name="T19" fmla="*/ 68 h 68"/>
                    <a:gd name="T20" fmla="*/ 58 w 58"/>
                    <a:gd name="T21" fmla="*/ 6 h 68"/>
                    <a:gd name="T22" fmla="*/ 58 w 58"/>
                    <a:gd name="T23" fmla="*/ 6 h 68"/>
                    <a:gd name="T24" fmla="*/ 52 w 58"/>
                    <a:gd name="T25" fmla="*/ 2 h 68"/>
                    <a:gd name="T26" fmla="*/ 46 w 58"/>
                    <a:gd name="T27" fmla="*/ 0 h 68"/>
                    <a:gd name="T28" fmla="*/ 32 w 58"/>
                    <a:gd name="T29" fmla="*/ 0 h 68"/>
                    <a:gd name="T30" fmla="*/ 26 w 58"/>
                    <a:gd name="T31" fmla="*/ 2 h 68"/>
                    <a:gd name="T32" fmla="*/ 20 w 58"/>
                    <a:gd name="T33" fmla="*/ 6 h 68"/>
                    <a:gd name="T34" fmla="*/ 14 w 58"/>
                    <a:gd name="T35" fmla="*/ 10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2" y="28"/>
                      </a:lnTo>
                      <a:lnTo>
                        <a:pt x="0" y="36"/>
                      </a:lnTo>
                      <a:lnTo>
                        <a:pt x="0" y="42"/>
                      </a:lnTo>
                      <a:lnTo>
                        <a:pt x="0" y="50"/>
                      </a:lnTo>
                      <a:lnTo>
                        <a:pt x="4" y="56"/>
                      </a:lnTo>
                      <a:lnTo>
                        <a:pt x="8" y="62"/>
                      </a:lnTo>
                      <a:lnTo>
                        <a:pt x="12" y="68"/>
                      </a:lnTo>
                      <a:lnTo>
                        <a:pt x="58" y="6"/>
                      </a:lnTo>
                      <a:lnTo>
                        <a:pt x="58" y="6"/>
                      </a:lnTo>
                      <a:lnTo>
                        <a:pt x="52" y="2"/>
                      </a:lnTo>
                      <a:lnTo>
                        <a:pt x="46" y="0"/>
                      </a:lnTo>
                      <a:lnTo>
                        <a:pt x="32" y="0"/>
                      </a:lnTo>
                      <a:lnTo>
                        <a:pt x="26" y="2"/>
                      </a:lnTo>
                      <a:lnTo>
                        <a:pt x="20" y="6"/>
                      </a:lnTo>
                      <a:lnTo>
                        <a:pt x="14" y="10"/>
                      </a:lnTo>
                      <a:lnTo>
                        <a:pt x="8"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42" name="Freeform 200"/>
                <p:cNvSpPr>
                  <a:spLocks/>
                </p:cNvSpPr>
                <p:nvPr/>
              </p:nvSpPr>
              <p:spPr bwMode="auto">
                <a:xfrm>
                  <a:off x="9395" y="3006"/>
                  <a:ext cx="58" cy="68"/>
                </a:xfrm>
                <a:custGeom>
                  <a:avLst/>
                  <a:gdLst>
                    <a:gd name="T0" fmla="*/ 8 w 58"/>
                    <a:gd name="T1" fmla="*/ 14 h 68"/>
                    <a:gd name="T2" fmla="*/ 8 w 58"/>
                    <a:gd name="T3" fmla="*/ 14 h 68"/>
                    <a:gd name="T4" fmla="*/ 4 w 58"/>
                    <a:gd name="T5" fmla="*/ 20 h 68"/>
                    <a:gd name="T6" fmla="*/ 2 w 58"/>
                    <a:gd name="T7" fmla="*/ 28 h 68"/>
                    <a:gd name="T8" fmla="*/ 0 w 58"/>
                    <a:gd name="T9" fmla="*/ 36 h 68"/>
                    <a:gd name="T10" fmla="*/ 0 w 58"/>
                    <a:gd name="T11" fmla="*/ 42 h 68"/>
                    <a:gd name="T12" fmla="*/ 0 w 58"/>
                    <a:gd name="T13" fmla="*/ 50 h 68"/>
                    <a:gd name="T14" fmla="*/ 4 w 58"/>
                    <a:gd name="T15" fmla="*/ 56 h 68"/>
                    <a:gd name="T16" fmla="*/ 8 w 58"/>
                    <a:gd name="T17" fmla="*/ 62 h 68"/>
                    <a:gd name="T18" fmla="*/ 12 w 58"/>
                    <a:gd name="T19" fmla="*/ 68 h 68"/>
                    <a:gd name="T20" fmla="*/ 58 w 58"/>
                    <a:gd name="T21" fmla="*/ 6 h 68"/>
                    <a:gd name="T22" fmla="*/ 58 w 58"/>
                    <a:gd name="T23" fmla="*/ 6 h 68"/>
                    <a:gd name="T24" fmla="*/ 52 w 58"/>
                    <a:gd name="T25" fmla="*/ 2 h 68"/>
                    <a:gd name="T26" fmla="*/ 46 w 58"/>
                    <a:gd name="T27" fmla="*/ 0 h 68"/>
                    <a:gd name="T28" fmla="*/ 32 w 58"/>
                    <a:gd name="T29" fmla="*/ 0 h 68"/>
                    <a:gd name="T30" fmla="*/ 26 w 58"/>
                    <a:gd name="T31" fmla="*/ 2 h 68"/>
                    <a:gd name="T32" fmla="*/ 20 w 58"/>
                    <a:gd name="T33" fmla="*/ 6 h 68"/>
                    <a:gd name="T34" fmla="*/ 14 w 58"/>
                    <a:gd name="T35" fmla="*/ 10 h 68"/>
                    <a:gd name="T36" fmla="*/ 8 w 58"/>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8">
                      <a:moveTo>
                        <a:pt x="8" y="14"/>
                      </a:moveTo>
                      <a:lnTo>
                        <a:pt x="8" y="14"/>
                      </a:lnTo>
                      <a:lnTo>
                        <a:pt x="4" y="20"/>
                      </a:lnTo>
                      <a:lnTo>
                        <a:pt x="2" y="28"/>
                      </a:lnTo>
                      <a:lnTo>
                        <a:pt x="0" y="36"/>
                      </a:lnTo>
                      <a:lnTo>
                        <a:pt x="0" y="42"/>
                      </a:lnTo>
                      <a:lnTo>
                        <a:pt x="0" y="50"/>
                      </a:lnTo>
                      <a:lnTo>
                        <a:pt x="4" y="56"/>
                      </a:lnTo>
                      <a:lnTo>
                        <a:pt x="8" y="62"/>
                      </a:lnTo>
                      <a:lnTo>
                        <a:pt x="12" y="68"/>
                      </a:lnTo>
                      <a:lnTo>
                        <a:pt x="58" y="6"/>
                      </a:lnTo>
                      <a:lnTo>
                        <a:pt x="58" y="6"/>
                      </a:lnTo>
                      <a:lnTo>
                        <a:pt x="52" y="2"/>
                      </a:lnTo>
                      <a:lnTo>
                        <a:pt x="46" y="0"/>
                      </a:lnTo>
                      <a:lnTo>
                        <a:pt x="32" y="0"/>
                      </a:lnTo>
                      <a:lnTo>
                        <a:pt x="26" y="2"/>
                      </a:lnTo>
                      <a:lnTo>
                        <a:pt x="20" y="6"/>
                      </a:lnTo>
                      <a:lnTo>
                        <a:pt x="14" y="10"/>
                      </a:lnTo>
                      <a:lnTo>
                        <a:pt x="8"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43" name="Freeform 201"/>
                <p:cNvSpPr>
                  <a:spLocks/>
                </p:cNvSpPr>
                <p:nvPr/>
              </p:nvSpPr>
              <p:spPr bwMode="auto">
                <a:xfrm>
                  <a:off x="9973" y="4246"/>
                  <a:ext cx="60" cy="68"/>
                </a:xfrm>
                <a:custGeom>
                  <a:avLst/>
                  <a:gdLst>
                    <a:gd name="T0" fmla="*/ 48 w 60"/>
                    <a:gd name="T1" fmla="*/ 0 h 68"/>
                    <a:gd name="T2" fmla="*/ 0 w 60"/>
                    <a:gd name="T3" fmla="*/ 62 h 68"/>
                    <a:gd name="T4" fmla="*/ 0 w 60"/>
                    <a:gd name="T5" fmla="*/ 62 h 68"/>
                    <a:gd name="T6" fmla="*/ 6 w 60"/>
                    <a:gd name="T7" fmla="*/ 66 h 68"/>
                    <a:gd name="T8" fmla="*/ 14 w 60"/>
                    <a:gd name="T9" fmla="*/ 68 h 68"/>
                    <a:gd name="T10" fmla="*/ 28 w 60"/>
                    <a:gd name="T11" fmla="*/ 68 h 68"/>
                    <a:gd name="T12" fmla="*/ 34 w 60"/>
                    <a:gd name="T13" fmla="*/ 66 h 68"/>
                    <a:gd name="T14" fmla="*/ 40 w 60"/>
                    <a:gd name="T15" fmla="*/ 62 h 68"/>
                    <a:gd name="T16" fmla="*/ 46 w 60"/>
                    <a:gd name="T17" fmla="*/ 58 h 68"/>
                    <a:gd name="T18" fmla="*/ 50 w 60"/>
                    <a:gd name="T19" fmla="*/ 54 h 68"/>
                    <a:gd name="T20" fmla="*/ 50 w 60"/>
                    <a:gd name="T21" fmla="*/ 54 h 68"/>
                    <a:gd name="T22" fmla="*/ 54 w 60"/>
                    <a:gd name="T23" fmla="*/ 48 h 68"/>
                    <a:gd name="T24" fmla="*/ 58 w 60"/>
                    <a:gd name="T25" fmla="*/ 40 h 68"/>
                    <a:gd name="T26" fmla="*/ 60 w 60"/>
                    <a:gd name="T27" fmla="*/ 32 h 68"/>
                    <a:gd name="T28" fmla="*/ 60 w 60"/>
                    <a:gd name="T29" fmla="*/ 26 h 68"/>
                    <a:gd name="T30" fmla="*/ 58 w 60"/>
                    <a:gd name="T31" fmla="*/ 18 h 68"/>
                    <a:gd name="T32" fmla="*/ 56 w 60"/>
                    <a:gd name="T33" fmla="*/ 12 h 68"/>
                    <a:gd name="T34" fmla="*/ 52 w 60"/>
                    <a:gd name="T35" fmla="*/ 6 h 68"/>
                    <a:gd name="T36" fmla="*/ 48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8" y="0"/>
                      </a:moveTo>
                      <a:lnTo>
                        <a:pt x="0" y="62"/>
                      </a:lnTo>
                      <a:lnTo>
                        <a:pt x="0" y="62"/>
                      </a:lnTo>
                      <a:lnTo>
                        <a:pt x="6" y="66"/>
                      </a:lnTo>
                      <a:lnTo>
                        <a:pt x="14" y="68"/>
                      </a:lnTo>
                      <a:lnTo>
                        <a:pt x="28" y="68"/>
                      </a:lnTo>
                      <a:lnTo>
                        <a:pt x="34" y="66"/>
                      </a:lnTo>
                      <a:lnTo>
                        <a:pt x="40" y="62"/>
                      </a:lnTo>
                      <a:lnTo>
                        <a:pt x="46" y="58"/>
                      </a:lnTo>
                      <a:lnTo>
                        <a:pt x="50" y="54"/>
                      </a:lnTo>
                      <a:lnTo>
                        <a:pt x="50" y="54"/>
                      </a:lnTo>
                      <a:lnTo>
                        <a:pt x="54" y="48"/>
                      </a:lnTo>
                      <a:lnTo>
                        <a:pt x="58" y="40"/>
                      </a:lnTo>
                      <a:lnTo>
                        <a:pt x="60" y="32"/>
                      </a:lnTo>
                      <a:lnTo>
                        <a:pt x="60" y="26"/>
                      </a:lnTo>
                      <a:lnTo>
                        <a:pt x="58" y="18"/>
                      </a:lnTo>
                      <a:lnTo>
                        <a:pt x="56" y="12"/>
                      </a:lnTo>
                      <a:lnTo>
                        <a:pt x="52" y="6"/>
                      </a:lnTo>
                      <a:lnTo>
                        <a:pt x="48"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44" name="Freeform 202"/>
                <p:cNvSpPr>
                  <a:spLocks/>
                </p:cNvSpPr>
                <p:nvPr/>
              </p:nvSpPr>
              <p:spPr bwMode="auto">
                <a:xfrm>
                  <a:off x="9973" y="4246"/>
                  <a:ext cx="60" cy="68"/>
                </a:xfrm>
                <a:custGeom>
                  <a:avLst/>
                  <a:gdLst>
                    <a:gd name="T0" fmla="*/ 48 w 60"/>
                    <a:gd name="T1" fmla="*/ 0 h 68"/>
                    <a:gd name="T2" fmla="*/ 0 w 60"/>
                    <a:gd name="T3" fmla="*/ 62 h 68"/>
                    <a:gd name="T4" fmla="*/ 0 w 60"/>
                    <a:gd name="T5" fmla="*/ 62 h 68"/>
                    <a:gd name="T6" fmla="*/ 6 w 60"/>
                    <a:gd name="T7" fmla="*/ 66 h 68"/>
                    <a:gd name="T8" fmla="*/ 14 w 60"/>
                    <a:gd name="T9" fmla="*/ 68 h 68"/>
                    <a:gd name="T10" fmla="*/ 28 w 60"/>
                    <a:gd name="T11" fmla="*/ 68 h 68"/>
                    <a:gd name="T12" fmla="*/ 34 w 60"/>
                    <a:gd name="T13" fmla="*/ 66 h 68"/>
                    <a:gd name="T14" fmla="*/ 40 w 60"/>
                    <a:gd name="T15" fmla="*/ 62 h 68"/>
                    <a:gd name="T16" fmla="*/ 46 w 60"/>
                    <a:gd name="T17" fmla="*/ 58 h 68"/>
                    <a:gd name="T18" fmla="*/ 50 w 60"/>
                    <a:gd name="T19" fmla="*/ 54 h 68"/>
                    <a:gd name="T20" fmla="*/ 50 w 60"/>
                    <a:gd name="T21" fmla="*/ 54 h 68"/>
                    <a:gd name="T22" fmla="*/ 54 w 60"/>
                    <a:gd name="T23" fmla="*/ 48 h 68"/>
                    <a:gd name="T24" fmla="*/ 58 w 60"/>
                    <a:gd name="T25" fmla="*/ 40 h 68"/>
                    <a:gd name="T26" fmla="*/ 60 w 60"/>
                    <a:gd name="T27" fmla="*/ 32 h 68"/>
                    <a:gd name="T28" fmla="*/ 60 w 60"/>
                    <a:gd name="T29" fmla="*/ 26 h 68"/>
                    <a:gd name="T30" fmla="*/ 58 w 60"/>
                    <a:gd name="T31" fmla="*/ 18 h 68"/>
                    <a:gd name="T32" fmla="*/ 56 w 60"/>
                    <a:gd name="T33" fmla="*/ 12 h 68"/>
                    <a:gd name="T34" fmla="*/ 52 w 60"/>
                    <a:gd name="T35" fmla="*/ 6 h 68"/>
                    <a:gd name="T36" fmla="*/ 48 w 60"/>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48" y="0"/>
                      </a:moveTo>
                      <a:lnTo>
                        <a:pt x="0" y="62"/>
                      </a:lnTo>
                      <a:lnTo>
                        <a:pt x="0" y="62"/>
                      </a:lnTo>
                      <a:lnTo>
                        <a:pt x="6" y="66"/>
                      </a:lnTo>
                      <a:lnTo>
                        <a:pt x="14" y="68"/>
                      </a:lnTo>
                      <a:lnTo>
                        <a:pt x="28" y="68"/>
                      </a:lnTo>
                      <a:lnTo>
                        <a:pt x="34" y="66"/>
                      </a:lnTo>
                      <a:lnTo>
                        <a:pt x="40" y="62"/>
                      </a:lnTo>
                      <a:lnTo>
                        <a:pt x="46" y="58"/>
                      </a:lnTo>
                      <a:lnTo>
                        <a:pt x="50" y="54"/>
                      </a:lnTo>
                      <a:lnTo>
                        <a:pt x="50" y="54"/>
                      </a:lnTo>
                      <a:lnTo>
                        <a:pt x="54" y="48"/>
                      </a:lnTo>
                      <a:lnTo>
                        <a:pt x="58" y="40"/>
                      </a:lnTo>
                      <a:lnTo>
                        <a:pt x="60" y="32"/>
                      </a:lnTo>
                      <a:lnTo>
                        <a:pt x="60" y="26"/>
                      </a:lnTo>
                      <a:lnTo>
                        <a:pt x="58" y="18"/>
                      </a:lnTo>
                      <a:lnTo>
                        <a:pt x="56" y="12"/>
                      </a:lnTo>
                      <a:lnTo>
                        <a:pt x="52" y="6"/>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45" name="Freeform 203"/>
                <p:cNvSpPr>
                  <a:spLocks/>
                </p:cNvSpPr>
                <p:nvPr/>
              </p:nvSpPr>
              <p:spPr bwMode="auto">
                <a:xfrm>
                  <a:off x="9953" y="4236"/>
                  <a:ext cx="60" cy="68"/>
                </a:xfrm>
                <a:custGeom>
                  <a:avLst/>
                  <a:gdLst>
                    <a:gd name="T0" fmla="*/ 10 w 60"/>
                    <a:gd name="T1" fmla="*/ 14 h 68"/>
                    <a:gd name="T2" fmla="*/ 10 w 60"/>
                    <a:gd name="T3" fmla="*/ 14 h 68"/>
                    <a:gd name="T4" fmla="*/ 6 w 60"/>
                    <a:gd name="T5" fmla="*/ 20 h 68"/>
                    <a:gd name="T6" fmla="*/ 2 w 60"/>
                    <a:gd name="T7" fmla="*/ 26 h 68"/>
                    <a:gd name="T8" fmla="*/ 0 w 60"/>
                    <a:gd name="T9" fmla="*/ 34 h 68"/>
                    <a:gd name="T10" fmla="*/ 0 w 60"/>
                    <a:gd name="T11" fmla="*/ 42 h 68"/>
                    <a:gd name="T12" fmla="*/ 2 w 60"/>
                    <a:gd name="T13" fmla="*/ 48 h 68"/>
                    <a:gd name="T14" fmla="*/ 4 w 60"/>
                    <a:gd name="T15" fmla="*/ 56 h 68"/>
                    <a:gd name="T16" fmla="*/ 8 w 60"/>
                    <a:gd name="T17" fmla="*/ 62 h 68"/>
                    <a:gd name="T18" fmla="*/ 14 w 60"/>
                    <a:gd name="T19" fmla="*/ 68 h 68"/>
                    <a:gd name="T20" fmla="*/ 60 w 60"/>
                    <a:gd name="T21" fmla="*/ 4 h 68"/>
                    <a:gd name="T22" fmla="*/ 60 w 60"/>
                    <a:gd name="T23" fmla="*/ 4 h 68"/>
                    <a:gd name="T24" fmla="*/ 54 w 60"/>
                    <a:gd name="T25" fmla="*/ 2 h 68"/>
                    <a:gd name="T26" fmla="*/ 46 w 60"/>
                    <a:gd name="T27" fmla="*/ 0 h 68"/>
                    <a:gd name="T28" fmla="*/ 34 w 60"/>
                    <a:gd name="T29" fmla="*/ 0 h 68"/>
                    <a:gd name="T30" fmla="*/ 26 w 60"/>
                    <a:gd name="T31" fmla="*/ 2 h 68"/>
                    <a:gd name="T32" fmla="*/ 20 w 60"/>
                    <a:gd name="T33" fmla="*/ 4 h 68"/>
                    <a:gd name="T34" fmla="*/ 14 w 60"/>
                    <a:gd name="T35" fmla="*/ 8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6" y="20"/>
                      </a:lnTo>
                      <a:lnTo>
                        <a:pt x="2" y="26"/>
                      </a:lnTo>
                      <a:lnTo>
                        <a:pt x="0" y="34"/>
                      </a:lnTo>
                      <a:lnTo>
                        <a:pt x="0" y="42"/>
                      </a:lnTo>
                      <a:lnTo>
                        <a:pt x="2" y="48"/>
                      </a:lnTo>
                      <a:lnTo>
                        <a:pt x="4" y="56"/>
                      </a:lnTo>
                      <a:lnTo>
                        <a:pt x="8" y="62"/>
                      </a:lnTo>
                      <a:lnTo>
                        <a:pt x="14" y="68"/>
                      </a:lnTo>
                      <a:lnTo>
                        <a:pt x="60" y="4"/>
                      </a:lnTo>
                      <a:lnTo>
                        <a:pt x="60" y="4"/>
                      </a:lnTo>
                      <a:lnTo>
                        <a:pt x="54" y="2"/>
                      </a:lnTo>
                      <a:lnTo>
                        <a:pt x="46" y="0"/>
                      </a:lnTo>
                      <a:lnTo>
                        <a:pt x="34" y="0"/>
                      </a:lnTo>
                      <a:lnTo>
                        <a:pt x="26" y="2"/>
                      </a:lnTo>
                      <a:lnTo>
                        <a:pt x="20" y="4"/>
                      </a:lnTo>
                      <a:lnTo>
                        <a:pt x="14" y="8"/>
                      </a:lnTo>
                      <a:lnTo>
                        <a:pt x="10" y="1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46" name="Freeform 204"/>
                <p:cNvSpPr>
                  <a:spLocks/>
                </p:cNvSpPr>
                <p:nvPr/>
              </p:nvSpPr>
              <p:spPr bwMode="auto">
                <a:xfrm>
                  <a:off x="9953" y="4236"/>
                  <a:ext cx="60" cy="68"/>
                </a:xfrm>
                <a:custGeom>
                  <a:avLst/>
                  <a:gdLst>
                    <a:gd name="T0" fmla="*/ 10 w 60"/>
                    <a:gd name="T1" fmla="*/ 14 h 68"/>
                    <a:gd name="T2" fmla="*/ 10 w 60"/>
                    <a:gd name="T3" fmla="*/ 14 h 68"/>
                    <a:gd name="T4" fmla="*/ 6 w 60"/>
                    <a:gd name="T5" fmla="*/ 20 h 68"/>
                    <a:gd name="T6" fmla="*/ 2 w 60"/>
                    <a:gd name="T7" fmla="*/ 26 h 68"/>
                    <a:gd name="T8" fmla="*/ 0 w 60"/>
                    <a:gd name="T9" fmla="*/ 34 h 68"/>
                    <a:gd name="T10" fmla="*/ 0 w 60"/>
                    <a:gd name="T11" fmla="*/ 42 h 68"/>
                    <a:gd name="T12" fmla="*/ 2 w 60"/>
                    <a:gd name="T13" fmla="*/ 48 h 68"/>
                    <a:gd name="T14" fmla="*/ 4 w 60"/>
                    <a:gd name="T15" fmla="*/ 56 h 68"/>
                    <a:gd name="T16" fmla="*/ 8 w 60"/>
                    <a:gd name="T17" fmla="*/ 62 h 68"/>
                    <a:gd name="T18" fmla="*/ 14 w 60"/>
                    <a:gd name="T19" fmla="*/ 68 h 68"/>
                    <a:gd name="T20" fmla="*/ 60 w 60"/>
                    <a:gd name="T21" fmla="*/ 4 h 68"/>
                    <a:gd name="T22" fmla="*/ 60 w 60"/>
                    <a:gd name="T23" fmla="*/ 4 h 68"/>
                    <a:gd name="T24" fmla="*/ 54 w 60"/>
                    <a:gd name="T25" fmla="*/ 2 h 68"/>
                    <a:gd name="T26" fmla="*/ 46 w 60"/>
                    <a:gd name="T27" fmla="*/ 0 h 68"/>
                    <a:gd name="T28" fmla="*/ 34 w 60"/>
                    <a:gd name="T29" fmla="*/ 0 h 68"/>
                    <a:gd name="T30" fmla="*/ 26 w 60"/>
                    <a:gd name="T31" fmla="*/ 2 h 68"/>
                    <a:gd name="T32" fmla="*/ 20 w 60"/>
                    <a:gd name="T33" fmla="*/ 4 h 68"/>
                    <a:gd name="T34" fmla="*/ 14 w 60"/>
                    <a:gd name="T35" fmla="*/ 8 h 68"/>
                    <a:gd name="T36" fmla="*/ 10 w 60"/>
                    <a:gd name="T37"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68">
                      <a:moveTo>
                        <a:pt x="10" y="14"/>
                      </a:moveTo>
                      <a:lnTo>
                        <a:pt x="10" y="14"/>
                      </a:lnTo>
                      <a:lnTo>
                        <a:pt x="6" y="20"/>
                      </a:lnTo>
                      <a:lnTo>
                        <a:pt x="2" y="26"/>
                      </a:lnTo>
                      <a:lnTo>
                        <a:pt x="0" y="34"/>
                      </a:lnTo>
                      <a:lnTo>
                        <a:pt x="0" y="42"/>
                      </a:lnTo>
                      <a:lnTo>
                        <a:pt x="2" y="48"/>
                      </a:lnTo>
                      <a:lnTo>
                        <a:pt x="4" y="56"/>
                      </a:lnTo>
                      <a:lnTo>
                        <a:pt x="8" y="62"/>
                      </a:lnTo>
                      <a:lnTo>
                        <a:pt x="14" y="68"/>
                      </a:lnTo>
                      <a:lnTo>
                        <a:pt x="60" y="4"/>
                      </a:lnTo>
                      <a:lnTo>
                        <a:pt x="60" y="4"/>
                      </a:lnTo>
                      <a:lnTo>
                        <a:pt x="54" y="2"/>
                      </a:lnTo>
                      <a:lnTo>
                        <a:pt x="46" y="0"/>
                      </a:lnTo>
                      <a:lnTo>
                        <a:pt x="34" y="0"/>
                      </a:lnTo>
                      <a:lnTo>
                        <a:pt x="26" y="2"/>
                      </a:lnTo>
                      <a:lnTo>
                        <a:pt x="20" y="4"/>
                      </a:lnTo>
                      <a:lnTo>
                        <a:pt x="14" y="8"/>
                      </a:lnTo>
                      <a:lnTo>
                        <a:pt x="1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grpSp>
          <p:grpSp>
            <p:nvGrpSpPr>
              <p:cNvPr id="4" name="Group 406"/>
              <p:cNvGrpSpPr>
                <a:grpSpLocks/>
              </p:cNvGrpSpPr>
              <p:nvPr/>
            </p:nvGrpSpPr>
            <p:grpSpPr bwMode="auto">
              <a:xfrm>
                <a:off x="7929563" y="2124075"/>
                <a:ext cx="7934325" cy="6197600"/>
                <a:chOff x="4995" y="1338"/>
                <a:chExt cx="4998" cy="3904"/>
              </a:xfrm>
            </p:grpSpPr>
            <p:sp>
              <p:nvSpPr>
                <p:cNvPr id="47" name="Freeform 206"/>
                <p:cNvSpPr>
                  <a:spLocks noEditPoints="1"/>
                </p:cNvSpPr>
                <p:nvPr/>
              </p:nvSpPr>
              <p:spPr bwMode="auto">
                <a:xfrm>
                  <a:off x="8047" y="2722"/>
                  <a:ext cx="474" cy="514"/>
                </a:xfrm>
                <a:custGeom>
                  <a:avLst/>
                  <a:gdLst>
                    <a:gd name="T0" fmla="*/ 458 w 474"/>
                    <a:gd name="T1" fmla="*/ 320 h 514"/>
                    <a:gd name="T2" fmla="*/ 454 w 474"/>
                    <a:gd name="T3" fmla="*/ 258 h 514"/>
                    <a:gd name="T4" fmla="*/ 452 w 474"/>
                    <a:gd name="T5" fmla="*/ 220 h 514"/>
                    <a:gd name="T6" fmla="*/ 466 w 474"/>
                    <a:gd name="T7" fmla="*/ 186 h 514"/>
                    <a:gd name="T8" fmla="*/ 474 w 474"/>
                    <a:gd name="T9" fmla="*/ 168 h 514"/>
                    <a:gd name="T10" fmla="*/ 456 w 474"/>
                    <a:gd name="T11" fmla="*/ 120 h 514"/>
                    <a:gd name="T12" fmla="*/ 420 w 474"/>
                    <a:gd name="T13" fmla="*/ 96 h 514"/>
                    <a:gd name="T14" fmla="*/ 404 w 474"/>
                    <a:gd name="T15" fmla="*/ 100 h 514"/>
                    <a:gd name="T16" fmla="*/ 326 w 474"/>
                    <a:gd name="T17" fmla="*/ 64 h 514"/>
                    <a:gd name="T18" fmla="*/ 292 w 474"/>
                    <a:gd name="T19" fmla="*/ 34 h 514"/>
                    <a:gd name="T20" fmla="*/ 288 w 474"/>
                    <a:gd name="T21" fmla="*/ 20 h 514"/>
                    <a:gd name="T22" fmla="*/ 250 w 474"/>
                    <a:gd name="T23" fmla="*/ 0 h 514"/>
                    <a:gd name="T24" fmla="*/ 198 w 474"/>
                    <a:gd name="T25" fmla="*/ 6 h 514"/>
                    <a:gd name="T26" fmla="*/ 186 w 474"/>
                    <a:gd name="T27" fmla="*/ 24 h 514"/>
                    <a:gd name="T28" fmla="*/ 164 w 474"/>
                    <a:gd name="T29" fmla="*/ 54 h 514"/>
                    <a:gd name="T30" fmla="*/ 98 w 474"/>
                    <a:gd name="T31" fmla="*/ 92 h 514"/>
                    <a:gd name="T32" fmla="*/ 60 w 474"/>
                    <a:gd name="T33" fmla="*/ 96 h 514"/>
                    <a:gd name="T34" fmla="*/ 40 w 474"/>
                    <a:gd name="T35" fmla="*/ 98 h 514"/>
                    <a:gd name="T36" fmla="*/ 10 w 474"/>
                    <a:gd name="T37" fmla="*/ 140 h 514"/>
                    <a:gd name="T38" fmla="*/ 6 w 474"/>
                    <a:gd name="T39" fmla="*/ 182 h 514"/>
                    <a:gd name="T40" fmla="*/ 16 w 474"/>
                    <a:gd name="T41" fmla="*/ 192 h 514"/>
                    <a:gd name="T42" fmla="*/ 20 w 474"/>
                    <a:gd name="T43" fmla="*/ 236 h 514"/>
                    <a:gd name="T44" fmla="*/ 22 w 474"/>
                    <a:gd name="T45" fmla="*/ 296 h 514"/>
                    <a:gd name="T46" fmla="*/ 8 w 474"/>
                    <a:gd name="T47" fmla="*/ 328 h 514"/>
                    <a:gd name="T48" fmla="*/ 0 w 474"/>
                    <a:gd name="T49" fmla="*/ 346 h 514"/>
                    <a:gd name="T50" fmla="*/ 20 w 474"/>
                    <a:gd name="T51" fmla="*/ 394 h 514"/>
                    <a:gd name="T52" fmla="*/ 56 w 474"/>
                    <a:gd name="T53" fmla="*/ 420 h 514"/>
                    <a:gd name="T54" fmla="*/ 70 w 474"/>
                    <a:gd name="T55" fmla="*/ 416 h 514"/>
                    <a:gd name="T56" fmla="*/ 150 w 474"/>
                    <a:gd name="T57" fmla="*/ 454 h 514"/>
                    <a:gd name="T58" fmla="*/ 184 w 474"/>
                    <a:gd name="T59" fmla="*/ 482 h 514"/>
                    <a:gd name="T60" fmla="*/ 188 w 474"/>
                    <a:gd name="T61" fmla="*/ 496 h 514"/>
                    <a:gd name="T62" fmla="*/ 226 w 474"/>
                    <a:gd name="T63" fmla="*/ 514 h 514"/>
                    <a:gd name="T64" fmla="*/ 278 w 474"/>
                    <a:gd name="T65" fmla="*/ 508 h 514"/>
                    <a:gd name="T66" fmla="*/ 288 w 474"/>
                    <a:gd name="T67" fmla="*/ 492 h 514"/>
                    <a:gd name="T68" fmla="*/ 312 w 474"/>
                    <a:gd name="T69" fmla="*/ 462 h 514"/>
                    <a:gd name="T70" fmla="*/ 378 w 474"/>
                    <a:gd name="T71" fmla="*/ 422 h 514"/>
                    <a:gd name="T72" fmla="*/ 416 w 474"/>
                    <a:gd name="T73" fmla="*/ 418 h 514"/>
                    <a:gd name="T74" fmla="*/ 436 w 474"/>
                    <a:gd name="T75" fmla="*/ 416 h 514"/>
                    <a:gd name="T76" fmla="*/ 466 w 474"/>
                    <a:gd name="T77" fmla="*/ 374 h 514"/>
                    <a:gd name="T78" fmla="*/ 470 w 474"/>
                    <a:gd name="T79" fmla="*/ 332 h 514"/>
                    <a:gd name="T80" fmla="*/ 222 w 474"/>
                    <a:gd name="T81" fmla="*/ 396 h 514"/>
                    <a:gd name="T82" fmla="*/ 168 w 474"/>
                    <a:gd name="T83" fmla="*/ 380 h 514"/>
                    <a:gd name="T84" fmla="*/ 128 w 474"/>
                    <a:gd name="T85" fmla="*/ 346 h 514"/>
                    <a:gd name="T86" fmla="*/ 102 w 474"/>
                    <a:gd name="T87" fmla="*/ 298 h 514"/>
                    <a:gd name="T88" fmla="*/ 96 w 474"/>
                    <a:gd name="T89" fmla="*/ 256 h 514"/>
                    <a:gd name="T90" fmla="*/ 106 w 474"/>
                    <a:gd name="T91" fmla="*/ 202 h 514"/>
                    <a:gd name="T92" fmla="*/ 136 w 474"/>
                    <a:gd name="T93" fmla="*/ 158 h 514"/>
                    <a:gd name="T94" fmla="*/ 180 w 474"/>
                    <a:gd name="T95" fmla="*/ 128 h 514"/>
                    <a:gd name="T96" fmla="*/ 236 w 474"/>
                    <a:gd name="T97" fmla="*/ 116 h 514"/>
                    <a:gd name="T98" fmla="*/ 278 w 474"/>
                    <a:gd name="T99" fmla="*/ 122 h 514"/>
                    <a:gd name="T100" fmla="*/ 324 w 474"/>
                    <a:gd name="T101" fmla="*/ 148 h 514"/>
                    <a:gd name="T102" fmla="*/ 360 w 474"/>
                    <a:gd name="T103" fmla="*/ 190 h 514"/>
                    <a:gd name="T104" fmla="*/ 376 w 474"/>
                    <a:gd name="T105" fmla="*/ 242 h 514"/>
                    <a:gd name="T106" fmla="*/ 374 w 474"/>
                    <a:gd name="T107" fmla="*/ 284 h 514"/>
                    <a:gd name="T108" fmla="*/ 352 w 474"/>
                    <a:gd name="T109" fmla="*/ 334 h 514"/>
                    <a:gd name="T110" fmla="*/ 314 w 474"/>
                    <a:gd name="T111" fmla="*/ 372 h 514"/>
                    <a:gd name="T112" fmla="*/ 264 w 474"/>
                    <a:gd name="T113" fmla="*/ 39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514">
                      <a:moveTo>
                        <a:pt x="466" y="328"/>
                      </a:moveTo>
                      <a:lnTo>
                        <a:pt x="466" y="328"/>
                      </a:lnTo>
                      <a:lnTo>
                        <a:pt x="462" y="324"/>
                      </a:lnTo>
                      <a:lnTo>
                        <a:pt x="458" y="320"/>
                      </a:lnTo>
                      <a:lnTo>
                        <a:pt x="454" y="308"/>
                      </a:lnTo>
                      <a:lnTo>
                        <a:pt x="452" y="294"/>
                      </a:lnTo>
                      <a:lnTo>
                        <a:pt x="454" y="278"/>
                      </a:lnTo>
                      <a:lnTo>
                        <a:pt x="454" y="258"/>
                      </a:lnTo>
                      <a:lnTo>
                        <a:pt x="454" y="258"/>
                      </a:lnTo>
                      <a:lnTo>
                        <a:pt x="454" y="236"/>
                      </a:lnTo>
                      <a:lnTo>
                        <a:pt x="454" y="236"/>
                      </a:lnTo>
                      <a:lnTo>
                        <a:pt x="452" y="220"/>
                      </a:lnTo>
                      <a:lnTo>
                        <a:pt x="454" y="206"/>
                      </a:lnTo>
                      <a:lnTo>
                        <a:pt x="458" y="194"/>
                      </a:lnTo>
                      <a:lnTo>
                        <a:pt x="462" y="190"/>
                      </a:lnTo>
                      <a:lnTo>
                        <a:pt x="466" y="186"/>
                      </a:lnTo>
                      <a:lnTo>
                        <a:pt x="466" y="186"/>
                      </a:lnTo>
                      <a:lnTo>
                        <a:pt x="470" y="182"/>
                      </a:lnTo>
                      <a:lnTo>
                        <a:pt x="472" y="178"/>
                      </a:lnTo>
                      <a:lnTo>
                        <a:pt x="474" y="168"/>
                      </a:lnTo>
                      <a:lnTo>
                        <a:pt x="472" y="154"/>
                      </a:lnTo>
                      <a:lnTo>
                        <a:pt x="466" y="140"/>
                      </a:lnTo>
                      <a:lnTo>
                        <a:pt x="456" y="120"/>
                      </a:lnTo>
                      <a:lnTo>
                        <a:pt x="456" y="120"/>
                      </a:lnTo>
                      <a:lnTo>
                        <a:pt x="446" y="106"/>
                      </a:lnTo>
                      <a:lnTo>
                        <a:pt x="436" y="98"/>
                      </a:lnTo>
                      <a:lnTo>
                        <a:pt x="424" y="94"/>
                      </a:lnTo>
                      <a:lnTo>
                        <a:pt x="420" y="96"/>
                      </a:lnTo>
                      <a:lnTo>
                        <a:pt x="414" y="96"/>
                      </a:lnTo>
                      <a:lnTo>
                        <a:pt x="414" y="96"/>
                      </a:lnTo>
                      <a:lnTo>
                        <a:pt x="410" y="98"/>
                      </a:lnTo>
                      <a:lnTo>
                        <a:pt x="404" y="100"/>
                      </a:lnTo>
                      <a:lnTo>
                        <a:pt x="390" y="98"/>
                      </a:lnTo>
                      <a:lnTo>
                        <a:pt x="376" y="92"/>
                      </a:lnTo>
                      <a:lnTo>
                        <a:pt x="362" y="84"/>
                      </a:lnTo>
                      <a:lnTo>
                        <a:pt x="326" y="64"/>
                      </a:lnTo>
                      <a:lnTo>
                        <a:pt x="326" y="64"/>
                      </a:lnTo>
                      <a:lnTo>
                        <a:pt x="312" y="56"/>
                      </a:lnTo>
                      <a:lnTo>
                        <a:pt x="300" y="46"/>
                      </a:lnTo>
                      <a:lnTo>
                        <a:pt x="292" y="34"/>
                      </a:lnTo>
                      <a:lnTo>
                        <a:pt x="290" y="30"/>
                      </a:lnTo>
                      <a:lnTo>
                        <a:pt x="288" y="24"/>
                      </a:lnTo>
                      <a:lnTo>
                        <a:pt x="288" y="24"/>
                      </a:lnTo>
                      <a:lnTo>
                        <a:pt x="288" y="20"/>
                      </a:lnTo>
                      <a:lnTo>
                        <a:pt x="286" y="14"/>
                      </a:lnTo>
                      <a:lnTo>
                        <a:pt x="278" y="8"/>
                      </a:lnTo>
                      <a:lnTo>
                        <a:pt x="264" y="2"/>
                      </a:lnTo>
                      <a:lnTo>
                        <a:pt x="250" y="0"/>
                      </a:lnTo>
                      <a:lnTo>
                        <a:pt x="226" y="0"/>
                      </a:lnTo>
                      <a:lnTo>
                        <a:pt x="226" y="0"/>
                      </a:lnTo>
                      <a:lnTo>
                        <a:pt x="210" y="2"/>
                      </a:lnTo>
                      <a:lnTo>
                        <a:pt x="198" y="6"/>
                      </a:lnTo>
                      <a:lnTo>
                        <a:pt x="190" y="14"/>
                      </a:lnTo>
                      <a:lnTo>
                        <a:pt x="188" y="18"/>
                      </a:lnTo>
                      <a:lnTo>
                        <a:pt x="186" y="24"/>
                      </a:lnTo>
                      <a:lnTo>
                        <a:pt x="186" y="24"/>
                      </a:lnTo>
                      <a:lnTo>
                        <a:pt x="186" y="28"/>
                      </a:lnTo>
                      <a:lnTo>
                        <a:pt x="184" y="34"/>
                      </a:lnTo>
                      <a:lnTo>
                        <a:pt x="176" y="44"/>
                      </a:lnTo>
                      <a:lnTo>
                        <a:pt x="164" y="54"/>
                      </a:lnTo>
                      <a:lnTo>
                        <a:pt x="150" y="62"/>
                      </a:lnTo>
                      <a:lnTo>
                        <a:pt x="112" y="84"/>
                      </a:lnTo>
                      <a:lnTo>
                        <a:pt x="112" y="84"/>
                      </a:lnTo>
                      <a:lnTo>
                        <a:pt x="98" y="92"/>
                      </a:lnTo>
                      <a:lnTo>
                        <a:pt x="84" y="98"/>
                      </a:lnTo>
                      <a:lnTo>
                        <a:pt x="70" y="98"/>
                      </a:lnTo>
                      <a:lnTo>
                        <a:pt x="66" y="98"/>
                      </a:lnTo>
                      <a:lnTo>
                        <a:pt x="60" y="96"/>
                      </a:lnTo>
                      <a:lnTo>
                        <a:pt x="60" y="96"/>
                      </a:lnTo>
                      <a:lnTo>
                        <a:pt x="56" y="94"/>
                      </a:lnTo>
                      <a:lnTo>
                        <a:pt x="52" y="94"/>
                      </a:lnTo>
                      <a:lnTo>
                        <a:pt x="40" y="98"/>
                      </a:lnTo>
                      <a:lnTo>
                        <a:pt x="30" y="106"/>
                      </a:lnTo>
                      <a:lnTo>
                        <a:pt x="20" y="120"/>
                      </a:lnTo>
                      <a:lnTo>
                        <a:pt x="10" y="140"/>
                      </a:lnTo>
                      <a:lnTo>
                        <a:pt x="10" y="140"/>
                      </a:lnTo>
                      <a:lnTo>
                        <a:pt x="2" y="154"/>
                      </a:lnTo>
                      <a:lnTo>
                        <a:pt x="0" y="168"/>
                      </a:lnTo>
                      <a:lnTo>
                        <a:pt x="2" y="178"/>
                      </a:lnTo>
                      <a:lnTo>
                        <a:pt x="6" y="182"/>
                      </a:lnTo>
                      <a:lnTo>
                        <a:pt x="8" y="186"/>
                      </a:lnTo>
                      <a:lnTo>
                        <a:pt x="8" y="186"/>
                      </a:lnTo>
                      <a:lnTo>
                        <a:pt x="12" y="188"/>
                      </a:lnTo>
                      <a:lnTo>
                        <a:pt x="16" y="192"/>
                      </a:lnTo>
                      <a:lnTo>
                        <a:pt x="20" y="204"/>
                      </a:lnTo>
                      <a:lnTo>
                        <a:pt x="22" y="220"/>
                      </a:lnTo>
                      <a:lnTo>
                        <a:pt x="20" y="236"/>
                      </a:lnTo>
                      <a:lnTo>
                        <a:pt x="20" y="236"/>
                      </a:lnTo>
                      <a:lnTo>
                        <a:pt x="20" y="258"/>
                      </a:lnTo>
                      <a:lnTo>
                        <a:pt x="20" y="280"/>
                      </a:lnTo>
                      <a:lnTo>
                        <a:pt x="20" y="280"/>
                      </a:lnTo>
                      <a:lnTo>
                        <a:pt x="22" y="296"/>
                      </a:lnTo>
                      <a:lnTo>
                        <a:pt x="20" y="310"/>
                      </a:lnTo>
                      <a:lnTo>
                        <a:pt x="16" y="322"/>
                      </a:lnTo>
                      <a:lnTo>
                        <a:pt x="12" y="326"/>
                      </a:lnTo>
                      <a:lnTo>
                        <a:pt x="8" y="328"/>
                      </a:lnTo>
                      <a:lnTo>
                        <a:pt x="8" y="328"/>
                      </a:lnTo>
                      <a:lnTo>
                        <a:pt x="4" y="332"/>
                      </a:lnTo>
                      <a:lnTo>
                        <a:pt x="2" y="336"/>
                      </a:lnTo>
                      <a:lnTo>
                        <a:pt x="0" y="346"/>
                      </a:lnTo>
                      <a:lnTo>
                        <a:pt x="2" y="360"/>
                      </a:lnTo>
                      <a:lnTo>
                        <a:pt x="8" y="374"/>
                      </a:lnTo>
                      <a:lnTo>
                        <a:pt x="20" y="394"/>
                      </a:lnTo>
                      <a:lnTo>
                        <a:pt x="20" y="394"/>
                      </a:lnTo>
                      <a:lnTo>
                        <a:pt x="30" y="408"/>
                      </a:lnTo>
                      <a:lnTo>
                        <a:pt x="40" y="416"/>
                      </a:lnTo>
                      <a:lnTo>
                        <a:pt x="50" y="420"/>
                      </a:lnTo>
                      <a:lnTo>
                        <a:pt x="56" y="420"/>
                      </a:lnTo>
                      <a:lnTo>
                        <a:pt x="60" y="418"/>
                      </a:lnTo>
                      <a:lnTo>
                        <a:pt x="60" y="418"/>
                      </a:lnTo>
                      <a:lnTo>
                        <a:pt x="64" y="416"/>
                      </a:lnTo>
                      <a:lnTo>
                        <a:pt x="70" y="416"/>
                      </a:lnTo>
                      <a:lnTo>
                        <a:pt x="82" y="418"/>
                      </a:lnTo>
                      <a:lnTo>
                        <a:pt x="96" y="424"/>
                      </a:lnTo>
                      <a:lnTo>
                        <a:pt x="110" y="432"/>
                      </a:lnTo>
                      <a:lnTo>
                        <a:pt x="150" y="454"/>
                      </a:lnTo>
                      <a:lnTo>
                        <a:pt x="150" y="454"/>
                      </a:lnTo>
                      <a:lnTo>
                        <a:pt x="164" y="462"/>
                      </a:lnTo>
                      <a:lnTo>
                        <a:pt x="176" y="472"/>
                      </a:lnTo>
                      <a:lnTo>
                        <a:pt x="184" y="482"/>
                      </a:lnTo>
                      <a:lnTo>
                        <a:pt x="186" y="488"/>
                      </a:lnTo>
                      <a:lnTo>
                        <a:pt x="186" y="492"/>
                      </a:lnTo>
                      <a:lnTo>
                        <a:pt x="186" y="492"/>
                      </a:lnTo>
                      <a:lnTo>
                        <a:pt x="188" y="496"/>
                      </a:lnTo>
                      <a:lnTo>
                        <a:pt x="190" y="502"/>
                      </a:lnTo>
                      <a:lnTo>
                        <a:pt x="198" y="508"/>
                      </a:lnTo>
                      <a:lnTo>
                        <a:pt x="210" y="514"/>
                      </a:lnTo>
                      <a:lnTo>
                        <a:pt x="226" y="514"/>
                      </a:lnTo>
                      <a:lnTo>
                        <a:pt x="250" y="514"/>
                      </a:lnTo>
                      <a:lnTo>
                        <a:pt x="250" y="514"/>
                      </a:lnTo>
                      <a:lnTo>
                        <a:pt x="264" y="514"/>
                      </a:lnTo>
                      <a:lnTo>
                        <a:pt x="278" y="508"/>
                      </a:lnTo>
                      <a:lnTo>
                        <a:pt x="286" y="500"/>
                      </a:lnTo>
                      <a:lnTo>
                        <a:pt x="288" y="496"/>
                      </a:lnTo>
                      <a:lnTo>
                        <a:pt x="288" y="492"/>
                      </a:lnTo>
                      <a:lnTo>
                        <a:pt x="288" y="492"/>
                      </a:lnTo>
                      <a:lnTo>
                        <a:pt x="290" y="488"/>
                      </a:lnTo>
                      <a:lnTo>
                        <a:pt x="292" y="482"/>
                      </a:lnTo>
                      <a:lnTo>
                        <a:pt x="300" y="472"/>
                      </a:lnTo>
                      <a:lnTo>
                        <a:pt x="312" y="462"/>
                      </a:lnTo>
                      <a:lnTo>
                        <a:pt x="326" y="454"/>
                      </a:lnTo>
                      <a:lnTo>
                        <a:pt x="364" y="430"/>
                      </a:lnTo>
                      <a:lnTo>
                        <a:pt x="364" y="430"/>
                      </a:lnTo>
                      <a:lnTo>
                        <a:pt x="378" y="422"/>
                      </a:lnTo>
                      <a:lnTo>
                        <a:pt x="392" y="416"/>
                      </a:lnTo>
                      <a:lnTo>
                        <a:pt x="406" y="416"/>
                      </a:lnTo>
                      <a:lnTo>
                        <a:pt x="410" y="416"/>
                      </a:lnTo>
                      <a:lnTo>
                        <a:pt x="416" y="418"/>
                      </a:lnTo>
                      <a:lnTo>
                        <a:pt x="416" y="418"/>
                      </a:lnTo>
                      <a:lnTo>
                        <a:pt x="420" y="420"/>
                      </a:lnTo>
                      <a:lnTo>
                        <a:pt x="424" y="420"/>
                      </a:lnTo>
                      <a:lnTo>
                        <a:pt x="436" y="416"/>
                      </a:lnTo>
                      <a:lnTo>
                        <a:pt x="446" y="408"/>
                      </a:lnTo>
                      <a:lnTo>
                        <a:pt x="456" y="394"/>
                      </a:lnTo>
                      <a:lnTo>
                        <a:pt x="466" y="374"/>
                      </a:lnTo>
                      <a:lnTo>
                        <a:pt x="466" y="374"/>
                      </a:lnTo>
                      <a:lnTo>
                        <a:pt x="472" y="360"/>
                      </a:lnTo>
                      <a:lnTo>
                        <a:pt x="474" y="346"/>
                      </a:lnTo>
                      <a:lnTo>
                        <a:pt x="472" y="336"/>
                      </a:lnTo>
                      <a:lnTo>
                        <a:pt x="470" y="332"/>
                      </a:lnTo>
                      <a:lnTo>
                        <a:pt x="466" y="328"/>
                      </a:lnTo>
                      <a:close/>
                      <a:moveTo>
                        <a:pt x="236" y="396"/>
                      </a:moveTo>
                      <a:lnTo>
                        <a:pt x="236" y="396"/>
                      </a:lnTo>
                      <a:lnTo>
                        <a:pt x="222" y="396"/>
                      </a:lnTo>
                      <a:lnTo>
                        <a:pt x="208" y="394"/>
                      </a:lnTo>
                      <a:lnTo>
                        <a:pt x="194" y="390"/>
                      </a:lnTo>
                      <a:lnTo>
                        <a:pt x="180" y="386"/>
                      </a:lnTo>
                      <a:lnTo>
                        <a:pt x="168" y="380"/>
                      </a:lnTo>
                      <a:lnTo>
                        <a:pt x="158" y="372"/>
                      </a:lnTo>
                      <a:lnTo>
                        <a:pt x="146" y="364"/>
                      </a:lnTo>
                      <a:lnTo>
                        <a:pt x="136" y="356"/>
                      </a:lnTo>
                      <a:lnTo>
                        <a:pt x="128" y="346"/>
                      </a:lnTo>
                      <a:lnTo>
                        <a:pt x="120" y="334"/>
                      </a:lnTo>
                      <a:lnTo>
                        <a:pt x="112" y="324"/>
                      </a:lnTo>
                      <a:lnTo>
                        <a:pt x="106" y="312"/>
                      </a:lnTo>
                      <a:lnTo>
                        <a:pt x="102" y="298"/>
                      </a:lnTo>
                      <a:lnTo>
                        <a:pt x="98" y="284"/>
                      </a:lnTo>
                      <a:lnTo>
                        <a:pt x="96" y="270"/>
                      </a:lnTo>
                      <a:lnTo>
                        <a:pt x="96" y="256"/>
                      </a:lnTo>
                      <a:lnTo>
                        <a:pt x="96" y="256"/>
                      </a:lnTo>
                      <a:lnTo>
                        <a:pt x="96" y="242"/>
                      </a:lnTo>
                      <a:lnTo>
                        <a:pt x="98" y="228"/>
                      </a:lnTo>
                      <a:lnTo>
                        <a:pt x="102" y="214"/>
                      </a:lnTo>
                      <a:lnTo>
                        <a:pt x="106" y="202"/>
                      </a:lnTo>
                      <a:lnTo>
                        <a:pt x="112" y="190"/>
                      </a:lnTo>
                      <a:lnTo>
                        <a:pt x="120" y="178"/>
                      </a:lnTo>
                      <a:lnTo>
                        <a:pt x="128" y="168"/>
                      </a:lnTo>
                      <a:lnTo>
                        <a:pt x="136" y="158"/>
                      </a:lnTo>
                      <a:lnTo>
                        <a:pt x="146" y="148"/>
                      </a:lnTo>
                      <a:lnTo>
                        <a:pt x="158" y="140"/>
                      </a:lnTo>
                      <a:lnTo>
                        <a:pt x="168" y="132"/>
                      </a:lnTo>
                      <a:lnTo>
                        <a:pt x="180" y="128"/>
                      </a:lnTo>
                      <a:lnTo>
                        <a:pt x="194" y="122"/>
                      </a:lnTo>
                      <a:lnTo>
                        <a:pt x="208" y="118"/>
                      </a:lnTo>
                      <a:lnTo>
                        <a:pt x="222" y="116"/>
                      </a:lnTo>
                      <a:lnTo>
                        <a:pt x="236" y="116"/>
                      </a:lnTo>
                      <a:lnTo>
                        <a:pt x="236" y="116"/>
                      </a:lnTo>
                      <a:lnTo>
                        <a:pt x="250" y="116"/>
                      </a:lnTo>
                      <a:lnTo>
                        <a:pt x="264" y="118"/>
                      </a:lnTo>
                      <a:lnTo>
                        <a:pt x="278" y="122"/>
                      </a:lnTo>
                      <a:lnTo>
                        <a:pt x="290" y="128"/>
                      </a:lnTo>
                      <a:lnTo>
                        <a:pt x="302" y="132"/>
                      </a:lnTo>
                      <a:lnTo>
                        <a:pt x="314" y="140"/>
                      </a:lnTo>
                      <a:lnTo>
                        <a:pt x="324" y="148"/>
                      </a:lnTo>
                      <a:lnTo>
                        <a:pt x="334" y="158"/>
                      </a:lnTo>
                      <a:lnTo>
                        <a:pt x="344" y="168"/>
                      </a:lnTo>
                      <a:lnTo>
                        <a:pt x="352" y="178"/>
                      </a:lnTo>
                      <a:lnTo>
                        <a:pt x="360" y="190"/>
                      </a:lnTo>
                      <a:lnTo>
                        <a:pt x="366" y="202"/>
                      </a:lnTo>
                      <a:lnTo>
                        <a:pt x="370" y="214"/>
                      </a:lnTo>
                      <a:lnTo>
                        <a:pt x="374" y="228"/>
                      </a:lnTo>
                      <a:lnTo>
                        <a:pt x="376" y="242"/>
                      </a:lnTo>
                      <a:lnTo>
                        <a:pt x="376" y="256"/>
                      </a:lnTo>
                      <a:lnTo>
                        <a:pt x="376" y="256"/>
                      </a:lnTo>
                      <a:lnTo>
                        <a:pt x="376" y="270"/>
                      </a:lnTo>
                      <a:lnTo>
                        <a:pt x="374" y="284"/>
                      </a:lnTo>
                      <a:lnTo>
                        <a:pt x="370" y="298"/>
                      </a:lnTo>
                      <a:lnTo>
                        <a:pt x="366" y="312"/>
                      </a:lnTo>
                      <a:lnTo>
                        <a:pt x="360" y="324"/>
                      </a:lnTo>
                      <a:lnTo>
                        <a:pt x="352" y="334"/>
                      </a:lnTo>
                      <a:lnTo>
                        <a:pt x="344" y="346"/>
                      </a:lnTo>
                      <a:lnTo>
                        <a:pt x="334" y="356"/>
                      </a:lnTo>
                      <a:lnTo>
                        <a:pt x="324" y="364"/>
                      </a:lnTo>
                      <a:lnTo>
                        <a:pt x="314" y="372"/>
                      </a:lnTo>
                      <a:lnTo>
                        <a:pt x="302" y="380"/>
                      </a:lnTo>
                      <a:lnTo>
                        <a:pt x="290" y="386"/>
                      </a:lnTo>
                      <a:lnTo>
                        <a:pt x="278" y="390"/>
                      </a:lnTo>
                      <a:lnTo>
                        <a:pt x="264" y="394"/>
                      </a:lnTo>
                      <a:lnTo>
                        <a:pt x="250" y="396"/>
                      </a:lnTo>
                      <a:lnTo>
                        <a:pt x="236" y="396"/>
                      </a:lnTo>
                      <a:close/>
                    </a:path>
                  </a:pathLst>
                </a:custGeom>
                <a:solidFill>
                  <a:srgbClr val="DC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8" name="Freeform 207"/>
                <p:cNvSpPr>
                  <a:spLocks/>
                </p:cNvSpPr>
                <p:nvPr/>
              </p:nvSpPr>
              <p:spPr bwMode="auto">
                <a:xfrm>
                  <a:off x="8047" y="2722"/>
                  <a:ext cx="474" cy="514"/>
                </a:xfrm>
                <a:custGeom>
                  <a:avLst/>
                  <a:gdLst>
                    <a:gd name="T0" fmla="*/ 462 w 474"/>
                    <a:gd name="T1" fmla="*/ 324 h 514"/>
                    <a:gd name="T2" fmla="*/ 452 w 474"/>
                    <a:gd name="T3" fmla="*/ 294 h 514"/>
                    <a:gd name="T4" fmla="*/ 454 w 474"/>
                    <a:gd name="T5" fmla="*/ 258 h 514"/>
                    <a:gd name="T6" fmla="*/ 452 w 474"/>
                    <a:gd name="T7" fmla="*/ 220 h 514"/>
                    <a:gd name="T8" fmla="*/ 462 w 474"/>
                    <a:gd name="T9" fmla="*/ 190 h 514"/>
                    <a:gd name="T10" fmla="*/ 470 w 474"/>
                    <a:gd name="T11" fmla="*/ 182 h 514"/>
                    <a:gd name="T12" fmla="*/ 472 w 474"/>
                    <a:gd name="T13" fmla="*/ 154 h 514"/>
                    <a:gd name="T14" fmla="*/ 456 w 474"/>
                    <a:gd name="T15" fmla="*/ 120 h 514"/>
                    <a:gd name="T16" fmla="*/ 424 w 474"/>
                    <a:gd name="T17" fmla="*/ 94 h 514"/>
                    <a:gd name="T18" fmla="*/ 414 w 474"/>
                    <a:gd name="T19" fmla="*/ 96 h 514"/>
                    <a:gd name="T20" fmla="*/ 390 w 474"/>
                    <a:gd name="T21" fmla="*/ 98 h 514"/>
                    <a:gd name="T22" fmla="*/ 326 w 474"/>
                    <a:gd name="T23" fmla="*/ 64 h 514"/>
                    <a:gd name="T24" fmla="*/ 300 w 474"/>
                    <a:gd name="T25" fmla="*/ 46 h 514"/>
                    <a:gd name="T26" fmla="*/ 288 w 474"/>
                    <a:gd name="T27" fmla="*/ 24 h 514"/>
                    <a:gd name="T28" fmla="*/ 286 w 474"/>
                    <a:gd name="T29" fmla="*/ 14 h 514"/>
                    <a:gd name="T30" fmla="*/ 250 w 474"/>
                    <a:gd name="T31" fmla="*/ 0 h 514"/>
                    <a:gd name="T32" fmla="*/ 210 w 474"/>
                    <a:gd name="T33" fmla="*/ 2 h 514"/>
                    <a:gd name="T34" fmla="*/ 188 w 474"/>
                    <a:gd name="T35" fmla="*/ 18 h 514"/>
                    <a:gd name="T36" fmla="*/ 186 w 474"/>
                    <a:gd name="T37" fmla="*/ 28 h 514"/>
                    <a:gd name="T38" fmla="*/ 164 w 474"/>
                    <a:gd name="T39" fmla="*/ 54 h 514"/>
                    <a:gd name="T40" fmla="*/ 112 w 474"/>
                    <a:gd name="T41" fmla="*/ 84 h 514"/>
                    <a:gd name="T42" fmla="*/ 70 w 474"/>
                    <a:gd name="T43" fmla="*/ 98 h 514"/>
                    <a:gd name="T44" fmla="*/ 60 w 474"/>
                    <a:gd name="T45" fmla="*/ 96 h 514"/>
                    <a:gd name="T46" fmla="*/ 40 w 474"/>
                    <a:gd name="T47" fmla="*/ 98 h 514"/>
                    <a:gd name="T48" fmla="*/ 10 w 474"/>
                    <a:gd name="T49" fmla="*/ 140 h 514"/>
                    <a:gd name="T50" fmla="*/ 0 w 474"/>
                    <a:gd name="T51" fmla="*/ 168 h 514"/>
                    <a:gd name="T52" fmla="*/ 8 w 474"/>
                    <a:gd name="T53" fmla="*/ 186 h 514"/>
                    <a:gd name="T54" fmla="*/ 16 w 474"/>
                    <a:gd name="T55" fmla="*/ 192 h 514"/>
                    <a:gd name="T56" fmla="*/ 20 w 474"/>
                    <a:gd name="T57" fmla="*/ 236 h 514"/>
                    <a:gd name="T58" fmla="*/ 20 w 474"/>
                    <a:gd name="T59" fmla="*/ 280 h 514"/>
                    <a:gd name="T60" fmla="*/ 20 w 474"/>
                    <a:gd name="T61" fmla="*/ 310 h 514"/>
                    <a:gd name="T62" fmla="*/ 8 w 474"/>
                    <a:gd name="T63" fmla="*/ 328 h 514"/>
                    <a:gd name="T64" fmla="*/ 2 w 474"/>
                    <a:gd name="T65" fmla="*/ 336 h 514"/>
                    <a:gd name="T66" fmla="*/ 8 w 474"/>
                    <a:gd name="T67" fmla="*/ 374 h 514"/>
                    <a:gd name="T68" fmla="*/ 30 w 474"/>
                    <a:gd name="T69" fmla="*/ 408 h 514"/>
                    <a:gd name="T70" fmla="*/ 56 w 474"/>
                    <a:gd name="T71" fmla="*/ 420 h 514"/>
                    <a:gd name="T72" fmla="*/ 64 w 474"/>
                    <a:gd name="T73" fmla="*/ 416 h 514"/>
                    <a:gd name="T74" fmla="*/ 96 w 474"/>
                    <a:gd name="T75" fmla="*/ 424 h 514"/>
                    <a:gd name="T76" fmla="*/ 150 w 474"/>
                    <a:gd name="T77" fmla="*/ 454 h 514"/>
                    <a:gd name="T78" fmla="*/ 184 w 474"/>
                    <a:gd name="T79" fmla="*/ 482 h 514"/>
                    <a:gd name="T80" fmla="*/ 186 w 474"/>
                    <a:gd name="T81" fmla="*/ 492 h 514"/>
                    <a:gd name="T82" fmla="*/ 198 w 474"/>
                    <a:gd name="T83" fmla="*/ 508 h 514"/>
                    <a:gd name="T84" fmla="*/ 250 w 474"/>
                    <a:gd name="T85" fmla="*/ 514 h 514"/>
                    <a:gd name="T86" fmla="*/ 278 w 474"/>
                    <a:gd name="T87" fmla="*/ 508 h 514"/>
                    <a:gd name="T88" fmla="*/ 288 w 474"/>
                    <a:gd name="T89" fmla="*/ 492 h 514"/>
                    <a:gd name="T90" fmla="*/ 292 w 474"/>
                    <a:gd name="T91" fmla="*/ 482 h 514"/>
                    <a:gd name="T92" fmla="*/ 326 w 474"/>
                    <a:gd name="T93" fmla="*/ 454 h 514"/>
                    <a:gd name="T94" fmla="*/ 378 w 474"/>
                    <a:gd name="T95" fmla="*/ 422 h 514"/>
                    <a:gd name="T96" fmla="*/ 410 w 474"/>
                    <a:gd name="T97" fmla="*/ 416 h 514"/>
                    <a:gd name="T98" fmla="*/ 420 w 474"/>
                    <a:gd name="T99" fmla="*/ 420 h 514"/>
                    <a:gd name="T100" fmla="*/ 446 w 474"/>
                    <a:gd name="T101" fmla="*/ 408 h 514"/>
                    <a:gd name="T102" fmla="*/ 466 w 474"/>
                    <a:gd name="T103" fmla="*/ 374 h 514"/>
                    <a:gd name="T104" fmla="*/ 472 w 474"/>
                    <a:gd name="T105" fmla="*/ 336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4" h="514">
                      <a:moveTo>
                        <a:pt x="466" y="328"/>
                      </a:moveTo>
                      <a:lnTo>
                        <a:pt x="466" y="328"/>
                      </a:lnTo>
                      <a:lnTo>
                        <a:pt x="462" y="324"/>
                      </a:lnTo>
                      <a:lnTo>
                        <a:pt x="458" y="320"/>
                      </a:lnTo>
                      <a:lnTo>
                        <a:pt x="454" y="308"/>
                      </a:lnTo>
                      <a:lnTo>
                        <a:pt x="452" y="294"/>
                      </a:lnTo>
                      <a:lnTo>
                        <a:pt x="454" y="278"/>
                      </a:lnTo>
                      <a:lnTo>
                        <a:pt x="454" y="258"/>
                      </a:lnTo>
                      <a:lnTo>
                        <a:pt x="454" y="258"/>
                      </a:lnTo>
                      <a:lnTo>
                        <a:pt x="454" y="236"/>
                      </a:lnTo>
                      <a:lnTo>
                        <a:pt x="454" y="236"/>
                      </a:lnTo>
                      <a:lnTo>
                        <a:pt x="452" y="220"/>
                      </a:lnTo>
                      <a:lnTo>
                        <a:pt x="454" y="206"/>
                      </a:lnTo>
                      <a:lnTo>
                        <a:pt x="458" y="194"/>
                      </a:lnTo>
                      <a:lnTo>
                        <a:pt x="462" y="190"/>
                      </a:lnTo>
                      <a:lnTo>
                        <a:pt x="466" y="186"/>
                      </a:lnTo>
                      <a:lnTo>
                        <a:pt x="466" y="186"/>
                      </a:lnTo>
                      <a:lnTo>
                        <a:pt x="470" y="182"/>
                      </a:lnTo>
                      <a:lnTo>
                        <a:pt x="472" y="178"/>
                      </a:lnTo>
                      <a:lnTo>
                        <a:pt x="474" y="168"/>
                      </a:lnTo>
                      <a:lnTo>
                        <a:pt x="472" y="154"/>
                      </a:lnTo>
                      <a:lnTo>
                        <a:pt x="466" y="140"/>
                      </a:lnTo>
                      <a:lnTo>
                        <a:pt x="456" y="120"/>
                      </a:lnTo>
                      <a:lnTo>
                        <a:pt x="456" y="120"/>
                      </a:lnTo>
                      <a:lnTo>
                        <a:pt x="446" y="106"/>
                      </a:lnTo>
                      <a:lnTo>
                        <a:pt x="436" y="98"/>
                      </a:lnTo>
                      <a:lnTo>
                        <a:pt x="424" y="94"/>
                      </a:lnTo>
                      <a:lnTo>
                        <a:pt x="420" y="96"/>
                      </a:lnTo>
                      <a:lnTo>
                        <a:pt x="414" y="96"/>
                      </a:lnTo>
                      <a:lnTo>
                        <a:pt x="414" y="96"/>
                      </a:lnTo>
                      <a:lnTo>
                        <a:pt x="410" y="98"/>
                      </a:lnTo>
                      <a:lnTo>
                        <a:pt x="404" y="100"/>
                      </a:lnTo>
                      <a:lnTo>
                        <a:pt x="390" y="98"/>
                      </a:lnTo>
                      <a:lnTo>
                        <a:pt x="376" y="92"/>
                      </a:lnTo>
                      <a:lnTo>
                        <a:pt x="362" y="84"/>
                      </a:lnTo>
                      <a:lnTo>
                        <a:pt x="326" y="64"/>
                      </a:lnTo>
                      <a:lnTo>
                        <a:pt x="326" y="64"/>
                      </a:lnTo>
                      <a:lnTo>
                        <a:pt x="312" y="56"/>
                      </a:lnTo>
                      <a:lnTo>
                        <a:pt x="300" y="46"/>
                      </a:lnTo>
                      <a:lnTo>
                        <a:pt x="292" y="34"/>
                      </a:lnTo>
                      <a:lnTo>
                        <a:pt x="290" y="30"/>
                      </a:lnTo>
                      <a:lnTo>
                        <a:pt x="288" y="24"/>
                      </a:lnTo>
                      <a:lnTo>
                        <a:pt x="288" y="24"/>
                      </a:lnTo>
                      <a:lnTo>
                        <a:pt x="288" y="20"/>
                      </a:lnTo>
                      <a:lnTo>
                        <a:pt x="286" y="14"/>
                      </a:lnTo>
                      <a:lnTo>
                        <a:pt x="278" y="8"/>
                      </a:lnTo>
                      <a:lnTo>
                        <a:pt x="264" y="2"/>
                      </a:lnTo>
                      <a:lnTo>
                        <a:pt x="250" y="0"/>
                      </a:lnTo>
                      <a:lnTo>
                        <a:pt x="226" y="0"/>
                      </a:lnTo>
                      <a:lnTo>
                        <a:pt x="226" y="0"/>
                      </a:lnTo>
                      <a:lnTo>
                        <a:pt x="210" y="2"/>
                      </a:lnTo>
                      <a:lnTo>
                        <a:pt x="198" y="6"/>
                      </a:lnTo>
                      <a:lnTo>
                        <a:pt x="190" y="14"/>
                      </a:lnTo>
                      <a:lnTo>
                        <a:pt x="188" y="18"/>
                      </a:lnTo>
                      <a:lnTo>
                        <a:pt x="186" y="24"/>
                      </a:lnTo>
                      <a:lnTo>
                        <a:pt x="186" y="24"/>
                      </a:lnTo>
                      <a:lnTo>
                        <a:pt x="186" y="28"/>
                      </a:lnTo>
                      <a:lnTo>
                        <a:pt x="184" y="34"/>
                      </a:lnTo>
                      <a:lnTo>
                        <a:pt x="176" y="44"/>
                      </a:lnTo>
                      <a:lnTo>
                        <a:pt x="164" y="54"/>
                      </a:lnTo>
                      <a:lnTo>
                        <a:pt x="150" y="62"/>
                      </a:lnTo>
                      <a:lnTo>
                        <a:pt x="112" y="84"/>
                      </a:lnTo>
                      <a:lnTo>
                        <a:pt x="112" y="84"/>
                      </a:lnTo>
                      <a:lnTo>
                        <a:pt x="98" y="92"/>
                      </a:lnTo>
                      <a:lnTo>
                        <a:pt x="84" y="98"/>
                      </a:lnTo>
                      <a:lnTo>
                        <a:pt x="70" y="98"/>
                      </a:lnTo>
                      <a:lnTo>
                        <a:pt x="66" y="98"/>
                      </a:lnTo>
                      <a:lnTo>
                        <a:pt x="60" y="96"/>
                      </a:lnTo>
                      <a:lnTo>
                        <a:pt x="60" y="96"/>
                      </a:lnTo>
                      <a:lnTo>
                        <a:pt x="56" y="94"/>
                      </a:lnTo>
                      <a:lnTo>
                        <a:pt x="52" y="94"/>
                      </a:lnTo>
                      <a:lnTo>
                        <a:pt x="40" y="98"/>
                      </a:lnTo>
                      <a:lnTo>
                        <a:pt x="30" y="106"/>
                      </a:lnTo>
                      <a:lnTo>
                        <a:pt x="20" y="120"/>
                      </a:lnTo>
                      <a:lnTo>
                        <a:pt x="10" y="140"/>
                      </a:lnTo>
                      <a:lnTo>
                        <a:pt x="10" y="140"/>
                      </a:lnTo>
                      <a:lnTo>
                        <a:pt x="2" y="154"/>
                      </a:lnTo>
                      <a:lnTo>
                        <a:pt x="0" y="168"/>
                      </a:lnTo>
                      <a:lnTo>
                        <a:pt x="2" y="178"/>
                      </a:lnTo>
                      <a:lnTo>
                        <a:pt x="6" y="182"/>
                      </a:lnTo>
                      <a:lnTo>
                        <a:pt x="8" y="186"/>
                      </a:lnTo>
                      <a:lnTo>
                        <a:pt x="8" y="186"/>
                      </a:lnTo>
                      <a:lnTo>
                        <a:pt x="12" y="188"/>
                      </a:lnTo>
                      <a:lnTo>
                        <a:pt x="16" y="192"/>
                      </a:lnTo>
                      <a:lnTo>
                        <a:pt x="20" y="204"/>
                      </a:lnTo>
                      <a:lnTo>
                        <a:pt x="22" y="220"/>
                      </a:lnTo>
                      <a:lnTo>
                        <a:pt x="20" y="236"/>
                      </a:lnTo>
                      <a:lnTo>
                        <a:pt x="20" y="236"/>
                      </a:lnTo>
                      <a:lnTo>
                        <a:pt x="20" y="258"/>
                      </a:lnTo>
                      <a:lnTo>
                        <a:pt x="20" y="280"/>
                      </a:lnTo>
                      <a:lnTo>
                        <a:pt x="20" y="280"/>
                      </a:lnTo>
                      <a:lnTo>
                        <a:pt x="22" y="296"/>
                      </a:lnTo>
                      <a:lnTo>
                        <a:pt x="20" y="310"/>
                      </a:lnTo>
                      <a:lnTo>
                        <a:pt x="16" y="322"/>
                      </a:lnTo>
                      <a:lnTo>
                        <a:pt x="12" y="326"/>
                      </a:lnTo>
                      <a:lnTo>
                        <a:pt x="8" y="328"/>
                      </a:lnTo>
                      <a:lnTo>
                        <a:pt x="8" y="328"/>
                      </a:lnTo>
                      <a:lnTo>
                        <a:pt x="4" y="332"/>
                      </a:lnTo>
                      <a:lnTo>
                        <a:pt x="2" y="336"/>
                      </a:lnTo>
                      <a:lnTo>
                        <a:pt x="0" y="346"/>
                      </a:lnTo>
                      <a:lnTo>
                        <a:pt x="2" y="360"/>
                      </a:lnTo>
                      <a:lnTo>
                        <a:pt x="8" y="374"/>
                      </a:lnTo>
                      <a:lnTo>
                        <a:pt x="20" y="394"/>
                      </a:lnTo>
                      <a:lnTo>
                        <a:pt x="20" y="394"/>
                      </a:lnTo>
                      <a:lnTo>
                        <a:pt x="30" y="408"/>
                      </a:lnTo>
                      <a:lnTo>
                        <a:pt x="40" y="416"/>
                      </a:lnTo>
                      <a:lnTo>
                        <a:pt x="50" y="420"/>
                      </a:lnTo>
                      <a:lnTo>
                        <a:pt x="56" y="420"/>
                      </a:lnTo>
                      <a:lnTo>
                        <a:pt x="60" y="418"/>
                      </a:lnTo>
                      <a:lnTo>
                        <a:pt x="60" y="418"/>
                      </a:lnTo>
                      <a:lnTo>
                        <a:pt x="64" y="416"/>
                      </a:lnTo>
                      <a:lnTo>
                        <a:pt x="70" y="416"/>
                      </a:lnTo>
                      <a:lnTo>
                        <a:pt x="82" y="418"/>
                      </a:lnTo>
                      <a:lnTo>
                        <a:pt x="96" y="424"/>
                      </a:lnTo>
                      <a:lnTo>
                        <a:pt x="110" y="432"/>
                      </a:lnTo>
                      <a:lnTo>
                        <a:pt x="150" y="454"/>
                      </a:lnTo>
                      <a:lnTo>
                        <a:pt x="150" y="454"/>
                      </a:lnTo>
                      <a:lnTo>
                        <a:pt x="164" y="462"/>
                      </a:lnTo>
                      <a:lnTo>
                        <a:pt x="176" y="472"/>
                      </a:lnTo>
                      <a:lnTo>
                        <a:pt x="184" y="482"/>
                      </a:lnTo>
                      <a:lnTo>
                        <a:pt x="186" y="488"/>
                      </a:lnTo>
                      <a:lnTo>
                        <a:pt x="186" y="492"/>
                      </a:lnTo>
                      <a:lnTo>
                        <a:pt x="186" y="492"/>
                      </a:lnTo>
                      <a:lnTo>
                        <a:pt x="188" y="496"/>
                      </a:lnTo>
                      <a:lnTo>
                        <a:pt x="190" y="502"/>
                      </a:lnTo>
                      <a:lnTo>
                        <a:pt x="198" y="508"/>
                      </a:lnTo>
                      <a:lnTo>
                        <a:pt x="210" y="514"/>
                      </a:lnTo>
                      <a:lnTo>
                        <a:pt x="226" y="514"/>
                      </a:lnTo>
                      <a:lnTo>
                        <a:pt x="250" y="514"/>
                      </a:lnTo>
                      <a:lnTo>
                        <a:pt x="250" y="514"/>
                      </a:lnTo>
                      <a:lnTo>
                        <a:pt x="264" y="514"/>
                      </a:lnTo>
                      <a:lnTo>
                        <a:pt x="278" y="508"/>
                      </a:lnTo>
                      <a:lnTo>
                        <a:pt x="286" y="500"/>
                      </a:lnTo>
                      <a:lnTo>
                        <a:pt x="288" y="496"/>
                      </a:lnTo>
                      <a:lnTo>
                        <a:pt x="288" y="492"/>
                      </a:lnTo>
                      <a:lnTo>
                        <a:pt x="288" y="492"/>
                      </a:lnTo>
                      <a:lnTo>
                        <a:pt x="290" y="488"/>
                      </a:lnTo>
                      <a:lnTo>
                        <a:pt x="292" y="482"/>
                      </a:lnTo>
                      <a:lnTo>
                        <a:pt x="300" y="472"/>
                      </a:lnTo>
                      <a:lnTo>
                        <a:pt x="312" y="462"/>
                      </a:lnTo>
                      <a:lnTo>
                        <a:pt x="326" y="454"/>
                      </a:lnTo>
                      <a:lnTo>
                        <a:pt x="364" y="430"/>
                      </a:lnTo>
                      <a:lnTo>
                        <a:pt x="364" y="430"/>
                      </a:lnTo>
                      <a:lnTo>
                        <a:pt x="378" y="422"/>
                      </a:lnTo>
                      <a:lnTo>
                        <a:pt x="392" y="416"/>
                      </a:lnTo>
                      <a:lnTo>
                        <a:pt x="406" y="416"/>
                      </a:lnTo>
                      <a:lnTo>
                        <a:pt x="410" y="416"/>
                      </a:lnTo>
                      <a:lnTo>
                        <a:pt x="416" y="418"/>
                      </a:lnTo>
                      <a:lnTo>
                        <a:pt x="416" y="418"/>
                      </a:lnTo>
                      <a:lnTo>
                        <a:pt x="420" y="420"/>
                      </a:lnTo>
                      <a:lnTo>
                        <a:pt x="424" y="420"/>
                      </a:lnTo>
                      <a:lnTo>
                        <a:pt x="436" y="416"/>
                      </a:lnTo>
                      <a:lnTo>
                        <a:pt x="446" y="408"/>
                      </a:lnTo>
                      <a:lnTo>
                        <a:pt x="456" y="394"/>
                      </a:lnTo>
                      <a:lnTo>
                        <a:pt x="466" y="374"/>
                      </a:lnTo>
                      <a:lnTo>
                        <a:pt x="466" y="374"/>
                      </a:lnTo>
                      <a:lnTo>
                        <a:pt x="472" y="360"/>
                      </a:lnTo>
                      <a:lnTo>
                        <a:pt x="474" y="346"/>
                      </a:lnTo>
                      <a:lnTo>
                        <a:pt x="472" y="336"/>
                      </a:lnTo>
                      <a:lnTo>
                        <a:pt x="470" y="332"/>
                      </a:lnTo>
                      <a:lnTo>
                        <a:pt x="466" y="3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9" name="Freeform 208"/>
                <p:cNvSpPr>
                  <a:spLocks/>
                </p:cNvSpPr>
                <p:nvPr/>
              </p:nvSpPr>
              <p:spPr bwMode="auto">
                <a:xfrm>
                  <a:off x="8143" y="2838"/>
                  <a:ext cx="280" cy="280"/>
                </a:xfrm>
                <a:custGeom>
                  <a:avLst/>
                  <a:gdLst>
                    <a:gd name="T0" fmla="*/ 140 w 280"/>
                    <a:gd name="T1" fmla="*/ 280 h 280"/>
                    <a:gd name="T2" fmla="*/ 112 w 280"/>
                    <a:gd name="T3" fmla="*/ 278 h 280"/>
                    <a:gd name="T4" fmla="*/ 84 w 280"/>
                    <a:gd name="T5" fmla="*/ 270 h 280"/>
                    <a:gd name="T6" fmla="*/ 62 w 280"/>
                    <a:gd name="T7" fmla="*/ 256 h 280"/>
                    <a:gd name="T8" fmla="*/ 40 w 280"/>
                    <a:gd name="T9" fmla="*/ 240 h 280"/>
                    <a:gd name="T10" fmla="*/ 24 w 280"/>
                    <a:gd name="T11" fmla="*/ 218 h 280"/>
                    <a:gd name="T12" fmla="*/ 10 w 280"/>
                    <a:gd name="T13" fmla="*/ 196 h 280"/>
                    <a:gd name="T14" fmla="*/ 2 w 280"/>
                    <a:gd name="T15" fmla="*/ 168 h 280"/>
                    <a:gd name="T16" fmla="*/ 0 w 280"/>
                    <a:gd name="T17" fmla="*/ 140 h 280"/>
                    <a:gd name="T18" fmla="*/ 0 w 280"/>
                    <a:gd name="T19" fmla="*/ 126 h 280"/>
                    <a:gd name="T20" fmla="*/ 6 w 280"/>
                    <a:gd name="T21" fmla="*/ 98 h 280"/>
                    <a:gd name="T22" fmla="*/ 16 w 280"/>
                    <a:gd name="T23" fmla="*/ 74 h 280"/>
                    <a:gd name="T24" fmla="*/ 32 w 280"/>
                    <a:gd name="T25" fmla="*/ 52 h 280"/>
                    <a:gd name="T26" fmla="*/ 50 w 280"/>
                    <a:gd name="T27" fmla="*/ 32 h 280"/>
                    <a:gd name="T28" fmla="*/ 72 w 280"/>
                    <a:gd name="T29" fmla="*/ 16 h 280"/>
                    <a:gd name="T30" fmla="*/ 98 w 280"/>
                    <a:gd name="T31" fmla="*/ 6 h 280"/>
                    <a:gd name="T32" fmla="*/ 126 w 280"/>
                    <a:gd name="T33" fmla="*/ 0 h 280"/>
                    <a:gd name="T34" fmla="*/ 140 w 280"/>
                    <a:gd name="T35" fmla="*/ 0 h 280"/>
                    <a:gd name="T36" fmla="*/ 168 w 280"/>
                    <a:gd name="T37" fmla="*/ 2 h 280"/>
                    <a:gd name="T38" fmla="*/ 194 w 280"/>
                    <a:gd name="T39" fmla="*/ 12 h 280"/>
                    <a:gd name="T40" fmla="*/ 218 w 280"/>
                    <a:gd name="T41" fmla="*/ 24 h 280"/>
                    <a:gd name="T42" fmla="*/ 238 w 280"/>
                    <a:gd name="T43" fmla="*/ 42 h 280"/>
                    <a:gd name="T44" fmla="*/ 256 w 280"/>
                    <a:gd name="T45" fmla="*/ 62 h 280"/>
                    <a:gd name="T46" fmla="*/ 270 w 280"/>
                    <a:gd name="T47" fmla="*/ 86 h 280"/>
                    <a:gd name="T48" fmla="*/ 278 w 280"/>
                    <a:gd name="T49" fmla="*/ 112 h 280"/>
                    <a:gd name="T50" fmla="*/ 280 w 280"/>
                    <a:gd name="T51" fmla="*/ 140 h 280"/>
                    <a:gd name="T52" fmla="*/ 280 w 280"/>
                    <a:gd name="T53" fmla="*/ 154 h 280"/>
                    <a:gd name="T54" fmla="*/ 274 w 280"/>
                    <a:gd name="T55" fmla="*/ 182 h 280"/>
                    <a:gd name="T56" fmla="*/ 264 w 280"/>
                    <a:gd name="T57" fmla="*/ 208 h 280"/>
                    <a:gd name="T58" fmla="*/ 248 w 280"/>
                    <a:gd name="T59" fmla="*/ 230 h 280"/>
                    <a:gd name="T60" fmla="*/ 228 w 280"/>
                    <a:gd name="T61" fmla="*/ 248 h 280"/>
                    <a:gd name="T62" fmla="*/ 206 w 280"/>
                    <a:gd name="T63" fmla="*/ 264 h 280"/>
                    <a:gd name="T64" fmla="*/ 182 w 280"/>
                    <a:gd name="T65" fmla="*/ 274 h 280"/>
                    <a:gd name="T66" fmla="*/ 154 w 280"/>
                    <a:gd name="T67"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280">
                      <a:moveTo>
                        <a:pt x="140" y="280"/>
                      </a:moveTo>
                      <a:lnTo>
                        <a:pt x="140" y="280"/>
                      </a:lnTo>
                      <a:lnTo>
                        <a:pt x="126" y="280"/>
                      </a:lnTo>
                      <a:lnTo>
                        <a:pt x="112" y="278"/>
                      </a:lnTo>
                      <a:lnTo>
                        <a:pt x="98" y="274"/>
                      </a:lnTo>
                      <a:lnTo>
                        <a:pt x="84" y="270"/>
                      </a:lnTo>
                      <a:lnTo>
                        <a:pt x="72" y="264"/>
                      </a:lnTo>
                      <a:lnTo>
                        <a:pt x="62" y="256"/>
                      </a:lnTo>
                      <a:lnTo>
                        <a:pt x="50" y="248"/>
                      </a:lnTo>
                      <a:lnTo>
                        <a:pt x="40" y="240"/>
                      </a:lnTo>
                      <a:lnTo>
                        <a:pt x="32" y="230"/>
                      </a:lnTo>
                      <a:lnTo>
                        <a:pt x="24" y="218"/>
                      </a:lnTo>
                      <a:lnTo>
                        <a:pt x="16" y="208"/>
                      </a:lnTo>
                      <a:lnTo>
                        <a:pt x="10" y="196"/>
                      </a:lnTo>
                      <a:lnTo>
                        <a:pt x="6" y="182"/>
                      </a:lnTo>
                      <a:lnTo>
                        <a:pt x="2" y="168"/>
                      </a:lnTo>
                      <a:lnTo>
                        <a:pt x="0" y="154"/>
                      </a:lnTo>
                      <a:lnTo>
                        <a:pt x="0" y="140"/>
                      </a:lnTo>
                      <a:lnTo>
                        <a:pt x="0" y="140"/>
                      </a:lnTo>
                      <a:lnTo>
                        <a:pt x="0" y="126"/>
                      </a:lnTo>
                      <a:lnTo>
                        <a:pt x="2" y="112"/>
                      </a:lnTo>
                      <a:lnTo>
                        <a:pt x="6" y="98"/>
                      </a:lnTo>
                      <a:lnTo>
                        <a:pt x="10" y="86"/>
                      </a:lnTo>
                      <a:lnTo>
                        <a:pt x="16" y="74"/>
                      </a:lnTo>
                      <a:lnTo>
                        <a:pt x="24" y="62"/>
                      </a:lnTo>
                      <a:lnTo>
                        <a:pt x="32" y="52"/>
                      </a:lnTo>
                      <a:lnTo>
                        <a:pt x="40" y="42"/>
                      </a:lnTo>
                      <a:lnTo>
                        <a:pt x="50" y="32"/>
                      </a:lnTo>
                      <a:lnTo>
                        <a:pt x="62" y="24"/>
                      </a:lnTo>
                      <a:lnTo>
                        <a:pt x="72" y="16"/>
                      </a:lnTo>
                      <a:lnTo>
                        <a:pt x="84" y="12"/>
                      </a:lnTo>
                      <a:lnTo>
                        <a:pt x="98" y="6"/>
                      </a:lnTo>
                      <a:lnTo>
                        <a:pt x="112" y="2"/>
                      </a:lnTo>
                      <a:lnTo>
                        <a:pt x="126" y="0"/>
                      </a:lnTo>
                      <a:lnTo>
                        <a:pt x="140" y="0"/>
                      </a:lnTo>
                      <a:lnTo>
                        <a:pt x="140" y="0"/>
                      </a:lnTo>
                      <a:lnTo>
                        <a:pt x="154" y="0"/>
                      </a:lnTo>
                      <a:lnTo>
                        <a:pt x="168" y="2"/>
                      </a:lnTo>
                      <a:lnTo>
                        <a:pt x="182" y="6"/>
                      </a:lnTo>
                      <a:lnTo>
                        <a:pt x="194" y="12"/>
                      </a:lnTo>
                      <a:lnTo>
                        <a:pt x="206" y="16"/>
                      </a:lnTo>
                      <a:lnTo>
                        <a:pt x="218" y="24"/>
                      </a:lnTo>
                      <a:lnTo>
                        <a:pt x="228" y="32"/>
                      </a:lnTo>
                      <a:lnTo>
                        <a:pt x="238" y="42"/>
                      </a:lnTo>
                      <a:lnTo>
                        <a:pt x="248" y="52"/>
                      </a:lnTo>
                      <a:lnTo>
                        <a:pt x="256" y="62"/>
                      </a:lnTo>
                      <a:lnTo>
                        <a:pt x="264" y="74"/>
                      </a:lnTo>
                      <a:lnTo>
                        <a:pt x="270" y="86"/>
                      </a:lnTo>
                      <a:lnTo>
                        <a:pt x="274" y="98"/>
                      </a:lnTo>
                      <a:lnTo>
                        <a:pt x="278" y="112"/>
                      </a:lnTo>
                      <a:lnTo>
                        <a:pt x="280" y="126"/>
                      </a:lnTo>
                      <a:lnTo>
                        <a:pt x="280" y="140"/>
                      </a:lnTo>
                      <a:lnTo>
                        <a:pt x="280" y="140"/>
                      </a:lnTo>
                      <a:lnTo>
                        <a:pt x="280" y="154"/>
                      </a:lnTo>
                      <a:lnTo>
                        <a:pt x="278" y="168"/>
                      </a:lnTo>
                      <a:lnTo>
                        <a:pt x="274" y="182"/>
                      </a:lnTo>
                      <a:lnTo>
                        <a:pt x="270" y="196"/>
                      </a:lnTo>
                      <a:lnTo>
                        <a:pt x="264" y="208"/>
                      </a:lnTo>
                      <a:lnTo>
                        <a:pt x="256" y="218"/>
                      </a:lnTo>
                      <a:lnTo>
                        <a:pt x="248" y="230"/>
                      </a:lnTo>
                      <a:lnTo>
                        <a:pt x="238" y="240"/>
                      </a:lnTo>
                      <a:lnTo>
                        <a:pt x="228" y="248"/>
                      </a:lnTo>
                      <a:lnTo>
                        <a:pt x="218" y="256"/>
                      </a:lnTo>
                      <a:lnTo>
                        <a:pt x="206" y="264"/>
                      </a:lnTo>
                      <a:lnTo>
                        <a:pt x="194" y="270"/>
                      </a:lnTo>
                      <a:lnTo>
                        <a:pt x="182" y="274"/>
                      </a:lnTo>
                      <a:lnTo>
                        <a:pt x="168" y="278"/>
                      </a:lnTo>
                      <a:lnTo>
                        <a:pt x="154" y="280"/>
                      </a:lnTo>
                      <a:lnTo>
                        <a:pt x="140"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0" name="Freeform 209"/>
                <p:cNvSpPr>
                  <a:spLocks/>
                </p:cNvSpPr>
                <p:nvPr/>
              </p:nvSpPr>
              <p:spPr bwMode="auto">
                <a:xfrm>
                  <a:off x="8225" y="2918"/>
                  <a:ext cx="118" cy="118"/>
                </a:xfrm>
                <a:custGeom>
                  <a:avLst/>
                  <a:gdLst>
                    <a:gd name="T0" fmla="*/ 60 w 118"/>
                    <a:gd name="T1" fmla="*/ 0 h 118"/>
                    <a:gd name="T2" fmla="*/ 60 w 118"/>
                    <a:gd name="T3" fmla="*/ 0 h 118"/>
                    <a:gd name="T4" fmla="*/ 70 w 118"/>
                    <a:gd name="T5" fmla="*/ 2 h 118"/>
                    <a:gd name="T6" fmla="*/ 82 w 118"/>
                    <a:gd name="T7" fmla="*/ 6 h 118"/>
                    <a:gd name="T8" fmla="*/ 92 w 118"/>
                    <a:gd name="T9" fmla="*/ 10 h 118"/>
                    <a:gd name="T10" fmla="*/ 100 w 118"/>
                    <a:gd name="T11" fmla="*/ 18 h 118"/>
                    <a:gd name="T12" fmla="*/ 108 w 118"/>
                    <a:gd name="T13" fmla="*/ 26 h 118"/>
                    <a:gd name="T14" fmla="*/ 114 w 118"/>
                    <a:gd name="T15" fmla="*/ 36 h 118"/>
                    <a:gd name="T16" fmla="*/ 116 w 118"/>
                    <a:gd name="T17" fmla="*/ 48 h 118"/>
                    <a:gd name="T18" fmla="*/ 118 w 118"/>
                    <a:gd name="T19" fmla="*/ 60 h 118"/>
                    <a:gd name="T20" fmla="*/ 118 w 118"/>
                    <a:gd name="T21" fmla="*/ 60 h 118"/>
                    <a:gd name="T22" fmla="*/ 116 w 118"/>
                    <a:gd name="T23" fmla="*/ 70 h 118"/>
                    <a:gd name="T24" fmla="*/ 114 w 118"/>
                    <a:gd name="T25" fmla="*/ 82 h 118"/>
                    <a:gd name="T26" fmla="*/ 108 w 118"/>
                    <a:gd name="T27" fmla="*/ 92 h 118"/>
                    <a:gd name="T28" fmla="*/ 100 w 118"/>
                    <a:gd name="T29" fmla="*/ 100 h 118"/>
                    <a:gd name="T30" fmla="*/ 92 w 118"/>
                    <a:gd name="T31" fmla="*/ 108 h 118"/>
                    <a:gd name="T32" fmla="*/ 82 w 118"/>
                    <a:gd name="T33" fmla="*/ 112 h 118"/>
                    <a:gd name="T34" fmla="*/ 70 w 118"/>
                    <a:gd name="T35" fmla="*/ 116 h 118"/>
                    <a:gd name="T36" fmla="*/ 60 w 118"/>
                    <a:gd name="T37" fmla="*/ 118 h 118"/>
                    <a:gd name="T38" fmla="*/ 60 w 118"/>
                    <a:gd name="T39" fmla="*/ 118 h 118"/>
                    <a:gd name="T40" fmla="*/ 48 w 118"/>
                    <a:gd name="T41" fmla="*/ 116 h 118"/>
                    <a:gd name="T42" fmla="*/ 36 w 118"/>
                    <a:gd name="T43" fmla="*/ 112 h 118"/>
                    <a:gd name="T44" fmla="*/ 26 w 118"/>
                    <a:gd name="T45" fmla="*/ 108 h 118"/>
                    <a:gd name="T46" fmla="*/ 18 w 118"/>
                    <a:gd name="T47" fmla="*/ 100 h 118"/>
                    <a:gd name="T48" fmla="*/ 10 w 118"/>
                    <a:gd name="T49" fmla="*/ 92 h 118"/>
                    <a:gd name="T50" fmla="*/ 6 w 118"/>
                    <a:gd name="T51" fmla="*/ 82 h 118"/>
                    <a:gd name="T52" fmla="*/ 2 w 118"/>
                    <a:gd name="T53" fmla="*/ 70 h 118"/>
                    <a:gd name="T54" fmla="*/ 0 w 118"/>
                    <a:gd name="T55" fmla="*/ 60 h 118"/>
                    <a:gd name="T56" fmla="*/ 0 w 118"/>
                    <a:gd name="T57" fmla="*/ 60 h 118"/>
                    <a:gd name="T58" fmla="*/ 2 w 118"/>
                    <a:gd name="T59" fmla="*/ 48 h 118"/>
                    <a:gd name="T60" fmla="*/ 6 w 118"/>
                    <a:gd name="T61" fmla="*/ 36 h 118"/>
                    <a:gd name="T62" fmla="*/ 10 w 118"/>
                    <a:gd name="T63" fmla="*/ 26 h 118"/>
                    <a:gd name="T64" fmla="*/ 18 w 118"/>
                    <a:gd name="T65" fmla="*/ 18 h 118"/>
                    <a:gd name="T66" fmla="*/ 26 w 118"/>
                    <a:gd name="T67" fmla="*/ 10 h 118"/>
                    <a:gd name="T68" fmla="*/ 36 w 118"/>
                    <a:gd name="T69" fmla="*/ 6 h 118"/>
                    <a:gd name="T70" fmla="*/ 48 w 118"/>
                    <a:gd name="T71" fmla="*/ 2 h 118"/>
                    <a:gd name="T72" fmla="*/ 60 w 118"/>
                    <a:gd name="T7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8">
                      <a:moveTo>
                        <a:pt x="60" y="0"/>
                      </a:moveTo>
                      <a:lnTo>
                        <a:pt x="60" y="0"/>
                      </a:lnTo>
                      <a:lnTo>
                        <a:pt x="70" y="2"/>
                      </a:lnTo>
                      <a:lnTo>
                        <a:pt x="82" y="6"/>
                      </a:lnTo>
                      <a:lnTo>
                        <a:pt x="92" y="10"/>
                      </a:lnTo>
                      <a:lnTo>
                        <a:pt x="100" y="18"/>
                      </a:lnTo>
                      <a:lnTo>
                        <a:pt x="108" y="26"/>
                      </a:lnTo>
                      <a:lnTo>
                        <a:pt x="114" y="36"/>
                      </a:lnTo>
                      <a:lnTo>
                        <a:pt x="116" y="48"/>
                      </a:lnTo>
                      <a:lnTo>
                        <a:pt x="118" y="60"/>
                      </a:lnTo>
                      <a:lnTo>
                        <a:pt x="118" y="60"/>
                      </a:lnTo>
                      <a:lnTo>
                        <a:pt x="116" y="70"/>
                      </a:lnTo>
                      <a:lnTo>
                        <a:pt x="114" y="82"/>
                      </a:lnTo>
                      <a:lnTo>
                        <a:pt x="108" y="92"/>
                      </a:lnTo>
                      <a:lnTo>
                        <a:pt x="100" y="100"/>
                      </a:lnTo>
                      <a:lnTo>
                        <a:pt x="92" y="108"/>
                      </a:lnTo>
                      <a:lnTo>
                        <a:pt x="82" y="112"/>
                      </a:lnTo>
                      <a:lnTo>
                        <a:pt x="70" y="116"/>
                      </a:lnTo>
                      <a:lnTo>
                        <a:pt x="60" y="118"/>
                      </a:lnTo>
                      <a:lnTo>
                        <a:pt x="60" y="118"/>
                      </a:lnTo>
                      <a:lnTo>
                        <a:pt x="48" y="116"/>
                      </a:lnTo>
                      <a:lnTo>
                        <a:pt x="36" y="112"/>
                      </a:lnTo>
                      <a:lnTo>
                        <a:pt x="26" y="108"/>
                      </a:lnTo>
                      <a:lnTo>
                        <a:pt x="18" y="100"/>
                      </a:lnTo>
                      <a:lnTo>
                        <a:pt x="10" y="92"/>
                      </a:lnTo>
                      <a:lnTo>
                        <a:pt x="6" y="82"/>
                      </a:lnTo>
                      <a:lnTo>
                        <a:pt x="2" y="70"/>
                      </a:lnTo>
                      <a:lnTo>
                        <a:pt x="0" y="60"/>
                      </a:lnTo>
                      <a:lnTo>
                        <a:pt x="0" y="60"/>
                      </a:lnTo>
                      <a:lnTo>
                        <a:pt x="2" y="48"/>
                      </a:lnTo>
                      <a:lnTo>
                        <a:pt x="6" y="36"/>
                      </a:lnTo>
                      <a:lnTo>
                        <a:pt x="10" y="26"/>
                      </a:lnTo>
                      <a:lnTo>
                        <a:pt x="18" y="18"/>
                      </a:lnTo>
                      <a:lnTo>
                        <a:pt x="26" y="10"/>
                      </a:lnTo>
                      <a:lnTo>
                        <a:pt x="36" y="6"/>
                      </a:lnTo>
                      <a:lnTo>
                        <a:pt x="48" y="2"/>
                      </a:lnTo>
                      <a:lnTo>
                        <a:pt x="60" y="0"/>
                      </a:lnTo>
                      <a:close/>
                    </a:path>
                  </a:pathLst>
                </a:custGeom>
                <a:solidFill>
                  <a:srgbClr val="DC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1" name="Freeform 210"/>
                <p:cNvSpPr>
                  <a:spLocks/>
                </p:cNvSpPr>
                <p:nvPr/>
              </p:nvSpPr>
              <p:spPr bwMode="auto">
                <a:xfrm>
                  <a:off x="8225" y="2918"/>
                  <a:ext cx="118" cy="118"/>
                </a:xfrm>
                <a:custGeom>
                  <a:avLst/>
                  <a:gdLst>
                    <a:gd name="T0" fmla="*/ 60 w 118"/>
                    <a:gd name="T1" fmla="*/ 0 h 118"/>
                    <a:gd name="T2" fmla="*/ 60 w 118"/>
                    <a:gd name="T3" fmla="*/ 0 h 118"/>
                    <a:gd name="T4" fmla="*/ 70 w 118"/>
                    <a:gd name="T5" fmla="*/ 2 h 118"/>
                    <a:gd name="T6" fmla="*/ 82 w 118"/>
                    <a:gd name="T7" fmla="*/ 6 h 118"/>
                    <a:gd name="T8" fmla="*/ 92 w 118"/>
                    <a:gd name="T9" fmla="*/ 10 h 118"/>
                    <a:gd name="T10" fmla="*/ 100 w 118"/>
                    <a:gd name="T11" fmla="*/ 18 h 118"/>
                    <a:gd name="T12" fmla="*/ 108 w 118"/>
                    <a:gd name="T13" fmla="*/ 26 h 118"/>
                    <a:gd name="T14" fmla="*/ 114 w 118"/>
                    <a:gd name="T15" fmla="*/ 36 h 118"/>
                    <a:gd name="T16" fmla="*/ 116 w 118"/>
                    <a:gd name="T17" fmla="*/ 48 h 118"/>
                    <a:gd name="T18" fmla="*/ 118 w 118"/>
                    <a:gd name="T19" fmla="*/ 60 h 118"/>
                    <a:gd name="T20" fmla="*/ 118 w 118"/>
                    <a:gd name="T21" fmla="*/ 60 h 118"/>
                    <a:gd name="T22" fmla="*/ 116 w 118"/>
                    <a:gd name="T23" fmla="*/ 70 h 118"/>
                    <a:gd name="T24" fmla="*/ 114 w 118"/>
                    <a:gd name="T25" fmla="*/ 82 h 118"/>
                    <a:gd name="T26" fmla="*/ 108 w 118"/>
                    <a:gd name="T27" fmla="*/ 92 h 118"/>
                    <a:gd name="T28" fmla="*/ 100 w 118"/>
                    <a:gd name="T29" fmla="*/ 100 h 118"/>
                    <a:gd name="T30" fmla="*/ 92 w 118"/>
                    <a:gd name="T31" fmla="*/ 108 h 118"/>
                    <a:gd name="T32" fmla="*/ 82 w 118"/>
                    <a:gd name="T33" fmla="*/ 112 h 118"/>
                    <a:gd name="T34" fmla="*/ 70 w 118"/>
                    <a:gd name="T35" fmla="*/ 116 h 118"/>
                    <a:gd name="T36" fmla="*/ 60 w 118"/>
                    <a:gd name="T37" fmla="*/ 118 h 118"/>
                    <a:gd name="T38" fmla="*/ 60 w 118"/>
                    <a:gd name="T39" fmla="*/ 118 h 118"/>
                    <a:gd name="T40" fmla="*/ 48 w 118"/>
                    <a:gd name="T41" fmla="*/ 116 h 118"/>
                    <a:gd name="T42" fmla="*/ 36 w 118"/>
                    <a:gd name="T43" fmla="*/ 112 h 118"/>
                    <a:gd name="T44" fmla="*/ 26 w 118"/>
                    <a:gd name="T45" fmla="*/ 108 h 118"/>
                    <a:gd name="T46" fmla="*/ 18 w 118"/>
                    <a:gd name="T47" fmla="*/ 100 h 118"/>
                    <a:gd name="T48" fmla="*/ 10 w 118"/>
                    <a:gd name="T49" fmla="*/ 92 h 118"/>
                    <a:gd name="T50" fmla="*/ 6 w 118"/>
                    <a:gd name="T51" fmla="*/ 82 h 118"/>
                    <a:gd name="T52" fmla="*/ 2 w 118"/>
                    <a:gd name="T53" fmla="*/ 70 h 118"/>
                    <a:gd name="T54" fmla="*/ 0 w 118"/>
                    <a:gd name="T55" fmla="*/ 60 h 118"/>
                    <a:gd name="T56" fmla="*/ 0 w 118"/>
                    <a:gd name="T57" fmla="*/ 60 h 118"/>
                    <a:gd name="T58" fmla="*/ 2 w 118"/>
                    <a:gd name="T59" fmla="*/ 48 h 118"/>
                    <a:gd name="T60" fmla="*/ 6 w 118"/>
                    <a:gd name="T61" fmla="*/ 36 h 118"/>
                    <a:gd name="T62" fmla="*/ 10 w 118"/>
                    <a:gd name="T63" fmla="*/ 26 h 118"/>
                    <a:gd name="T64" fmla="*/ 18 w 118"/>
                    <a:gd name="T65" fmla="*/ 18 h 118"/>
                    <a:gd name="T66" fmla="*/ 26 w 118"/>
                    <a:gd name="T67" fmla="*/ 10 h 118"/>
                    <a:gd name="T68" fmla="*/ 36 w 118"/>
                    <a:gd name="T69" fmla="*/ 6 h 118"/>
                    <a:gd name="T70" fmla="*/ 48 w 118"/>
                    <a:gd name="T71" fmla="*/ 2 h 118"/>
                    <a:gd name="T72" fmla="*/ 60 w 118"/>
                    <a:gd name="T7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18">
                      <a:moveTo>
                        <a:pt x="60" y="0"/>
                      </a:moveTo>
                      <a:lnTo>
                        <a:pt x="60" y="0"/>
                      </a:lnTo>
                      <a:lnTo>
                        <a:pt x="70" y="2"/>
                      </a:lnTo>
                      <a:lnTo>
                        <a:pt x="82" y="6"/>
                      </a:lnTo>
                      <a:lnTo>
                        <a:pt x="92" y="10"/>
                      </a:lnTo>
                      <a:lnTo>
                        <a:pt x="100" y="18"/>
                      </a:lnTo>
                      <a:lnTo>
                        <a:pt x="108" y="26"/>
                      </a:lnTo>
                      <a:lnTo>
                        <a:pt x="114" y="36"/>
                      </a:lnTo>
                      <a:lnTo>
                        <a:pt x="116" y="48"/>
                      </a:lnTo>
                      <a:lnTo>
                        <a:pt x="118" y="60"/>
                      </a:lnTo>
                      <a:lnTo>
                        <a:pt x="118" y="60"/>
                      </a:lnTo>
                      <a:lnTo>
                        <a:pt x="116" y="70"/>
                      </a:lnTo>
                      <a:lnTo>
                        <a:pt x="114" y="82"/>
                      </a:lnTo>
                      <a:lnTo>
                        <a:pt x="108" y="92"/>
                      </a:lnTo>
                      <a:lnTo>
                        <a:pt x="100" y="100"/>
                      </a:lnTo>
                      <a:lnTo>
                        <a:pt x="92" y="108"/>
                      </a:lnTo>
                      <a:lnTo>
                        <a:pt x="82" y="112"/>
                      </a:lnTo>
                      <a:lnTo>
                        <a:pt x="70" y="116"/>
                      </a:lnTo>
                      <a:lnTo>
                        <a:pt x="60" y="118"/>
                      </a:lnTo>
                      <a:lnTo>
                        <a:pt x="60" y="118"/>
                      </a:lnTo>
                      <a:lnTo>
                        <a:pt x="48" y="116"/>
                      </a:lnTo>
                      <a:lnTo>
                        <a:pt x="36" y="112"/>
                      </a:lnTo>
                      <a:lnTo>
                        <a:pt x="26" y="108"/>
                      </a:lnTo>
                      <a:lnTo>
                        <a:pt x="18" y="100"/>
                      </a:lnTo>
                      <a:lnTo>
                        <a:pt x="10" y="92"/>
                      </a:lnTo>
                      <a:lnTo>
                        <a:pt x="6" y="82"/>
                      </a:lnTo>
                      <a:lnTo>
                        <a:pt x="2" y="70"/>
                      </a:lnTo>
                      <a:lnTo>
                        <a:pt x="0" y="60"/>
                      </a:lnTo>
                      <a:lnTo>
                        <a:pt x="0" y="60"/>
                      </a:lnTo>
                      <a:lnTo>
                        <a:pt x="2" y="48"/>
                      </a:lnTo>
                      <a:lnTo>
                        <a:pt x="6" y="36"/>
                      </a:lnTo>
                      <a:lnTo>
                        <a:pt x="10" y="26"/>
                      </a:lnTo>
                      <a:lnTo>
                        <a:pt x="18" y="18"/>
                      </a:lnTo>
                      <a:lnTo>
                        <a:pt x="26" y="10"/>
                      </a:lnTo>
                      <a:lnTo>
                        <a:pt x="36" y="6"/>
                      </a:lnTo>
                      <a:lnTo>
                        <a:pt x="48" y="2"/>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2" name="Freeform 211"/>
                <p:cNvSpPr>
                  <a:spLocks noEditPoints="1"/>
                </p:cNvSpPr>
                <p:nvPr/>
              </p:nvSpPr>
              <p:spPr bwMode="auto">
                <a:xfrm>
                  <a:off x="6003" y="3474"/>
                  <a:ext cx="330" cy="330"/>
                </a:xfrm>
                <a:custGeom>
                  <a:avLst/>
                  <a:gdLst>
                    <a:gd name="T0" fmla="*/ 264 w 330"/>
                    <a:gd name="T1" fmla="*/ 236 h 330"/>
                    <a:gd name="T2" fmla="*/ 276 w 330"/>
                    <a:gd name="T3" fmla="*/ 214 h 330"/>
                    <a:gd name="T4" fmla="*/ 282 w 330"/>
                    <a:gd name="T5" fmla="*/ 190 h 330"/>
                    <a:gd name="T6" fmla="*/ 328 w 330"/>
                    <a:gd name="T7" fmla="*/ 192 h 330"/>
                    <a:gd name="T8" fmla="*/ 284 w 330"/>
                    <a:gd name="T9" fmla="*/ 144 h 330"/>
                    <a:gd name="T10" fmla="*/ 282 w 330"/>
                    <a:gd name="T11" fmla="*/ 132 h 330"/>
                    <a:gd name="T12" fmla="*/ 272 w 330"/>
                    <a:gd name="T13" fmla="*/ 110 h 330"/>
                    <a:gd name="T14" fmla="*/ 300 w 330"/>
                    <a:gd name="T15" fmla="*/ 68 h 330"/>
                    <a:gd name="T16" fmla="*/ 234 w 330"/>
                    <a:gd name="T17" fmla="*/ 66 h 330"/>
                    <a:gd name="T18" fmla="*/ 224 w 330"/>
                    <a:gd name="T19" fmla="*/ 58 h 330"/>
                    <a:gd name="T20" fmla="*/ 202 w 330"/>
                    <a:gd name="T21" fmla="*/ 48 h 330"/>
                    <a:gd name="T22" fmla="*/ 192 w 330"/>
                    <a:gd name="T23" fmla="*/ 0 h 330"/>
                    <a:gd name="T24" fmla="*/ 144 w 330"/>
                    <a:gd name="T25" fmla="*/ 44 h 330"/>
                    <a:gd name="T26" fmla="*/ 132 w 330"/>
                    <a:gd name="T27" fmla="*/ 48 h 330"/>
                    <a:gd name="T28" fmla="*/ 110 w 330"/>
                    <a:gd name="T29" fmla="*/ 56 h 330"/>
                    <a:gd name="T30" fmla="*/ 68 w 330"/>
                    <a:gd name="T31" fmla="*/ 30 h 330"/>
                    <a:gd name="T32" fmla="*/ 66 w 330"/>
                    <a:gd name="T33" fmla="*/ 94 h 330"/>
                    <a:gd name="T34" fmla="*/ 58 w 330"/>
                    <a:gd name="T35" fmla="*/ 104 h 330"/>
                    <a:gd name="T36" fmla="*/ 48 w 330"/>
                    <a:gd name="T37" fmla="*/ 126 h 330"/>
                    <a:gd name="T38" fmla="*/ 0 w 330"/>
                    <a:gd name="T39" fmla="*/ 136 h 330"/>
                    <a:gd name="T40" fmla="*/ 44 w 330"/>
                    <a:gd name="T41" fmla="*/ 184 h 330"/>
                    <a:gd name="T42" fmla="*/ 48 w 330"/>
                    <a:gd name="T43" fmla="*/ 196 h 330"/>
                    <a:gd name="T44" fmla="*/ 56 w 330"/>
                    <a:gd name="T45" fmla="*/ 220 h 330"/>
                    <a:gd name="T46" fmla="*/ 28 w 330"/>
                    <a:gd name="T47" fmla="*/ 260 h 330"/>
                    <a:gd name="T48" fmla="*/ 94 w 330"/>
                    <a:gd name="T49" fmla="*/ 264 h 330"/>
                    <a:gd name="T50" fmla="*/ 104 w 330"/>
                    <a:gd name="T51" fmla="*/ 270 h 330"/>
                    <a:gd name="T52" fmla="*/ 126 w 330"/>
                    <a:gd name="T53" fmla="*/ 280 h 330"/>
                    <a:gd name="T54" fmla="*/ 136 w 330"/>
                    <a:gd name="T55" fmla="*/ 328 h 330"/>
                    <a:gd name="T56" fmla="*/ 184 w 330"/>
                    <a:gd name="T57" fmla="*/ 284 h 330"/>
                    <a:gd name="T58" fmla="*/ 196 w 330"/>
                    <a:gd name="T59" fmla="*/ 282 h 330"/>
                    <a:gd name="T60" fmla="*/ 220 w 330"/>
                    <a:gd name="T61" fmla="*/ 272 h 330"/>
                    <a:gd name="T62" fmla="*/ 260 w 330"/>
                    <a:gd name="T63" fmla="*/ 300 h 330"/>
                    <a:gd name="T64" fmla="*/ 264 w 330"/>
                    <a:gd name="T65" fmla="*/ 236 h 330"/>
                    <a:gd name="T66" fmla="*/ 162 w 330"/>
                    <a:gd name="T67" fmla="*/ 214 h 330"/>
                    <a:gd name="T68" fmla="*/ 144 w 330"/>
                    <a:gd name="T69" fmla="*/ 210 h 330"/>
                    <a:gd name="T70" fmla="*/ 128 w 330"/>
                    <a:gd name="T71" fmla="*/ 198 h 330"/>
                    <a:gd name="T72" fmla="*/ 118 w 330"/>
                    <a:gd name="T73" fmla="*/ 182 h 330"/>
                    <a:gd name="T74" fmla="*/ 114 w 330"/>
                    <a:gd name="T75" fmla="*/ 162 h 330"/>
                    <a:gd name="T76" fmla="*/ 116 w 330"/>
                    <a:gd name="T77" fmla="*/ 152 h 330"/>
                    <a:gd name="T78" fmla="*/ 124 w 330"/>
                    <a:gd name="T79" fmla="*/ 136 h 330"/>
                    <a:gd name="T80" fmla="*/ 138 w 330"/>
                    <a:gd name="T81" fmla="*/ 122 h 330"/>
                    <a:gd name="T82" fmla="*/ 156 w 330"/>
                    <a:gd name="T83" fmla="*/ 114 h 330"/>
                    <a:gd name="T84" fmla="*/ 166 w 330"/>
                    <a:gd name="T85" fmla="*/ 114 h 330"/>
                    <a:gd name="T86" fmla="*/ 184 w 330"/>
                    <a:gd name="T87" fmla="*/ 118 h 330"/>
                    <a:gd name="T88" fmla="*/ 200 w 330"/>
                    <a:gd name="T89" fmla="*/ 130 h 330"/>
                    <a:gd name="T90" fmla="*/ 212 w 330"/>
                    <a:gd name="T91" fmla="*/ 146 h 330"/>
                    <a:gd name="T92" fmla="*/ 214 w 330"/>
                    <a:gd name="T93" fmla="*/ 166 h 330"/>
                    <a:gd name="T94" fmla="*/ 214 w 330"/>
                    <a:gd name="T95" fmla="*/ 176 h 330"/>
                    <a:gd name="T96" fmla="*/ 206 w 330"/>
                    <a:gd name="T97" fmla="*/ 194 h 330"/>
                    <a:gd name="T98" fmla="*/ 192 w 330"/>
                    <a:gd name="T99" fmla="*/ 206 h 330"/>
                    <a:gd name="T100" fmla="*/ 172 w 330"/>
                    <a:gd name="T101" fmla="*/ 2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0" h="330">
                      <a:moveTo>
                        <a:pt x="264" y="236"/>
                      </a:moveTo>
                      <a:lnTo>
                        <a:pt x="264" y="236"/>
                      </a:lnTo>
                      <a:lnTo>
                        <a:pt x="270" y="224"/>
                      </a:lnTo>
                      <a:lnTo>
                        <a:pt x="276" y="214"/>
                      </a:lnTo>
                      <a:lnTo>
                        <a:pt x="280" y="202"/>
                      </a:lnTo>
                      <a:lnTo>
                        <a:pt x="282" y="190"/>
                      </a:lnTo>
                      <a:lnTo>
                        <a:pt x="328" y="192"/>
                      </a:lnTo>
                      <a:lnTo>
                        <a:pt x="328" y="192"/>
                      </a:lnTo>
                      <a:lnTo>
                        <a:pt x="330" y="146"/>
                      </a:lnTo>
                      <a:lnTo>
                        <a:pt x="284" y="144"/>
                      </a:lnTo>
                      <a:lnTo>
                        <a:pt x="284" y="144"/>
                      </a:lnTo>
                      <a:lnTo>
                        <a:pt x="282" y="132"/>
                      </a:lnTo>
                      <a:lnTo>
                        <a:pt x="278" y="120"/>
                      </a:lnTo>
                      <a:lnTo>
                        <a:pt x="272" y="110"/>
                      </a:lnTo>
                      <a:lnTo>
                        <a:pt x="266" y="98"/>
                      </a:lnTo>
                      <a:lnTo>
                        <a:pt x="300" y="68"/>
                      </a:lnTo>
                      <a:lnTo>
                        <a:pt x="268" y="34"/>
                      </a:lnTo>
                      <a:lnTo>
                        <a:pt x="234" y="66"/>
                      </a:lnTo>
                      <a:lnTo>
                        <a:pt x="234" y="66"/>
                      </a:lnTo>
                      <a:lnTo>
                        <a:pt x="224" y="58"/>
                      </a:lnTo>
                      <a:lnTo>
                        <a:pt x="214" y="54"/>
                      </a:lnTo>
                      <a:lnTo>
                        <a:pt x="202" y="48"/>
                      </a:lnTo>
                      <a:lnTo>
                        <a:pt x="190" y="46"/>
                      </a:lnTo>
                      <a:lnTo>
                        <a:pt x="192" y="0"/>
                      </a:lnTo>
                      <a:lnTo>
                        <a:pt x="146" y="0"/>
                      </a:lnTo>
                      <a:lnTo>
                        <a:pt x="144" y="44"/>
                      </a:lnTo>
                      <a:lnTo>
                        <a:pt x="144" y="44"/>
                      </a:lnTo>
                      <a:lnTo>
                        <a:pt x="132" y="48"/>
                      </a:lnTo>
                      <a:lnTo>
                        <a:pt x="120" y="50"/>
                      </a:lnTo>
                      <a:lnTo>
                        <a:pt x="110" y="56"/>
                      </a:lnTo>
                      <a:lnTo>
                        <a:pt x="98" y="62"/>
                      </a:lnTo>
                      <a:lnTo>
                        <a:pt x="68" y="30"/>
                      </a:lnTo>
                      <a:lnTo>
                        <a:pt x="34" y="60"/>
                      </a:lnTo>
                      <a:lnTo>
                        <a:pt x="66" y="94"/>
                      </a:lnTo>
                      <a:lnTo>
                        <a:pt x="66" y="94"/>
                      </a:lnTo>
                      <a:lnTo>
                        <a:pt x="58" y="104"/>
                      </a:lnTo>
                      <a:lnTo>
                        <a:pt x="54" y="114"/>
                      </a:lnTo>
                      <a:lnTo>
                        <a:pt x="48" y="126"/>
                      </a:lnTo>
                      <a:lnTo>
                        <a:pt x="46" y="138"/>
                      </a:lnTo>
                      <a:lnTo>
                        <a:pt x="0" y="136"/>
                      </a:lnTo>
                      <a:lnTo>
                        <a:pt x="0" y="182"/>
                      </a:lnTo>
                      <a:lnTo>
                        <a:pt x="44" y="184"/>
                      </a:lnTo>
                      <a:lnTo>
                        <a:pt x="44" y="184"/>
                      </a:lnTo>
                      <a:lnTo>
                        <a:pt x="48" y="196"/>
                      </a:lnTo>
                      <a:lnTo>
                        <a:pt x="50" y="208"/>
                      </a:lnTo>
                      <a:lnTo>
                        <a:pt x="56" y="220"/>
                      </a:lnTo>
                      <a:lnTo>
                        <a:pt x="62" y="230"/>
                      </a:lnTo>
                      <a:lnTo>
                        <a:pt x="28" y="260"/>
                      </a:lnTo>
                      <a:lnTo>
                        <a:pt x="60" y="294"/>
                      </a:lnTo>
                      <a:lnTo>
                        <a:pt x="94" y="264"/>
                      </a:lnTo>
                      <a:lnTo>
                        <a:pt x="94" y="264"/>
                      </a:lnTo>
                      <a:lnTo>
                        <a:pt x="104" y="270"/>
                      </a:lnTo>
                      <a:lnTo>
                        <a:pt x="114" y="276"/>
                      </a:lnTo>
                      <a:lnTo>
                        <a:pt x="126" y="280"/>
                      </a:lnTo>
                      <a:lnTo>
                        <a:pt x="138" y="282"/>
                      </a:lnTo>
                      <a:lnTo>
                        <a:pt x="136" y="328"/>
                      </a:lnTo>
                      <a:lnTo>
                        <a:pt x="182" y="330"/>
                      </a:lnTo>
                      <a:lnTo>
                        <a:pt x="184" y="284"/>
                      </a:lnTo>
                      <a:lnTo>
                        <a:pt x="184" y="284"/>
                      </a:lnTo>
                      <a:lnTo>
                        <a:pt x="196" y="282"/>
                      </a:lnTo>
                      <a:lnTo>
                        <a:pt x="208" y="278"/>
                      </a:lnTo>
                      <a:lnTo>
                        <a:pt x="220" y="272"/>
                      </a:lnTo>
                      <a:lnTo>
                        <a:pt x="230" y="266"/>
                      </a:lnTo>
                      <a:lnTo>
                        <a:pt x="260" y="300"/>
                      </a:lnTo>
                      <a:lnTo>
                        <a:pt x="294" y="268"/>
                      </a:lnTo>
                      <a:lnTo>
                        <a:pt x="264" y="236"/>
                      </a:lnTo>
                      <a:close/>
                      <a:moveTo>
                        <a:pt x="162" y="214"/>
                      </a:moveTo>
                      <a:lnTo>
                        <a:pt x="162" y="214"/>
                      </a:lnTo>
                      <a:lnTo>
                        <a:pt x="152" y="214"/>
                      </a:lnTo>
                      <a:lnTo>
                        <a:pt x="144" y="210"/>
                      </a:lnTo>
                      <a:lnTo>
                        <a:pt x="134" y="206"/>
                      </a:lnTo>
                      <a:lnTo>
                        <a:pt x="128" y="198"/>
                      </a:lnTo>
                      <a:lnTo>
                        <a:pt x="122" y="192"/>
                      </a:lnTo>
                      <a:lnTo>
                        <a:pt x="118" y="182"/>
                      </a:lnTo>
                      <a:lnTo>
                        <a:pt x="114" y="174"/>
                      </a:lnTo>
                      <a:lnTo>
                        <a:pt x="114" y="162"/>
                      </a:lnTo>
                      <a:lnTo>
                        <a:pt x="114" y="162"/>
                      </a:lnTo>
                      <a:lnTo>
                        <a:pt x="116" y="152"/>
                      </a:lnTo>
                      <a:lnTo>
                        <a:pt x="118" y="144"/>
                      </a:lnTo>
                      <a:lnTo>
                        <a:pt x="124" y="136"/>
                      </a:lnTo>
                      <a:lnTo>
                        <a:pt x="130" y="128"/>
                      </a:lnTo>
                      <a:lnTo>
                        <a:pt x="138" y="122"/>
                      </a:lnTo>
                      <a:lnTo>
                        <a:pt x="146" y="118"/>
                      </a:lnTo>
                      <a:lnTo>
                        <a:pt x="156" y="114"/>
                      </a:lnTo>
                      <a:lnTo>
                        <a:pt x="166" y="114"/>
                      </a:lnTo>
                      <a:lnTo>
                        <a:pt x="166" y="114"/>
                      </a:lnTo>
                      <a:lnTo>
                        <a:pt x="176" y="116"/>
                      </a:lnTo>
                      <a:lnTo>
                        <a:pt x="184" y="118"/>
                      </a:lnTo>
                      <a:lnTo>
                        <a:pt x="194" y="124"/>
                      </a:lnTo>
                      <a:lnTo>
                        <a:pt x="200" y="130"/>
                      </a:lnTo>
                      <a:lnTo>
                        <a:pt x="206" y="138"/>
                      </a:lnTo>
                      <a:lnTo>
                        <a:pt x="212" y="146"/>
                      </a:lnTo>
                      <a:lnTo>
                        <a:pt x="214" y="156"/>
                      </a:lnTo>
                      <a:lnTo>
                        <a:pt x="214" y="166"/>
                      </a:lnTo>
                      <a:lnTo>
                        <a:pt x="214" y="166"/>
                      </a:lnTo>
                      <a:lnTo>
                        <a:pt x="214" y="176"/>
                      </a:lnTo>
                      <a:lnTo>
                        <a:pt x="210" y="186"/>
                      </a:lnTo>
                      <a:lnTo>
                        <a:pt x="206" y="194"/>
                      </a:lnTo>
                      <a:lnTo>
                        <a:pt x="198" y="200"/>
                      </a:lnTo>
                      <a:lnTo>
                        <a:pt x="192" y="206"/>
                      </a:lnTo>
                      <a:lnTo>
                        <a:pt x="182" y="212"/>
                      </a:lnTo>
                      <a:lnTo>
                        <a:pt x="172" y="214"/>
                      </a:lnTo>
                      <a:lnTo>
                        <a:pt x="162" y="21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3" name="Freeform 212"/>
                <p:cNvSpPr>
                  <a:spLocks/>
                </p:cNvSpPr>
                <p:nvPr/>
              </p:nvSpPr>
              <p:spPr bwMode="auto">
                <a:xfrm>
                  <a:off x="6003" y="3474"/>
                  <a:ext cx="330" cy="330"/>
                </a:xfrm>
                <a:custGeom>
                  <a:avLst/>
                  <a:gdLst>
                    <a:gd name="T0" fmla="*/ 264 w 330"/>
                    <a:gd name="T1" fmla="*/ 236 h 330"/>
                    <a:gd name="T2" fmla="*/ 276 w 330"/>
                    <a:gd name="T3" fmla="*/ 214 h 330"/>
                    <a:gd name="T4" fmla="*/ 282 w 330"/>
                    <a:gd name="T5" fmla="*/ 190 h 330"/>
                    <a:gd name="T6" fmla="*/ 328 w 330"/>
                    <a:gd name="T7" fmla="*/ 192 h 330"/>
                    <a:gd name="T8" fmla="*/ 284 w 330"/>
                    <a:gd name="T9" fmla="*/ 144 h 330"/>
                    <a:gd name="T10" fmla="*/ 282 w 330"/>
                    <a:gd name="T11" fmla="*/ 132 h 330"/>
                    <a:gd name="T12" fmla="*/ 272 w 330"/>
                    <a:gd name="T13" fmla="*/ 110 h 330"/>
                    <a:gd name="T14" fmla="*/ 300 w 330"/>
                    <a:gd name="T15" fmla="*/ 68 h 330"/>
                    <a:gd name="T16" fmla="*/ 234 w 330"/>
                    <a:gd name="T17" fmla="*/ 66 h 330"/>
                    <a:gd name="T18" fmla="*/ 224 w 330"/>
                    <a:gd name="T19" fmla="*/ 58 h 330"/>
                    <a:gd name="T20" fmla="*/ 202 w 330"/>
                    <a:gd name="T21" fmla="*/ 48 h 330"/>
                    <a:gd name="T22" fmla="*/ 192 w 330"/>
                    <a:gd name="T23" fmla="*/ 0 h 330"/>
                    <a:gd name="T24" fmla="*/ 144 w 330"/>
                    <a:gd name="T25" fmla="*/ 44 h 330"/>
                    <a:gd name="T26" fmla="*/ 132 w 330"/>
                    <a:gd name="T27" fmla="*/ 48 h 330"/>
                    <a:gd name="T28" fmla="*/ 110 w 330"/>
                    <a:gd name="T29" fmla="*/ 56 h 330"/>
                    <a:gd name="T30" fmla="*/ 68 w 330"/>
                    <a:gd name="T31" fmla="*/ 30 h 330"/>
                    <a:gd name="T32" fmla="*/ 66 w 330"/>
                    <a:gd name="T33" fmla="*/ 94 h 330"/>
                    <a:gd name="T34" fmla="*/ 58 w 330"/>
                    <a:gd name="T35" fmla="*/ 104 h 330"/>
                    <a:gd name="T36" fmla="*/ 48 w 330"/>
                    <a:gd name="T37" fmla="*/ 126 h 330"/>
                    <a:gd name="T38" fmla="*/ 0 w 330"/>
                    <a:gd name="T39" fmla="*/ 136 h 330"/>
                    <a:gd name="T40" fmla="*/ 44 w 330"/>
                    <a:gd name="T41" fmla="*/ 184 h 330"/>
                    <a:gd name="T42" fmla="*/ 48 w 330"/>
                    <a:gd name="T43" fmla="*/ 196 h 330"/>
                    <a:gd name="T44" fmla="*/ 56 w 330"/>
                    <a:gd name="T45" fmla="*/ 220 h 330"/>
                    <a:gd name="T46" fmla="*/ 28 w 330"/>
                    <a:gd name="T47" fmla="*/ 260 h 330"/>
                    <a:gd name="T48" fmla="*/ 94 w 330"/>
                    <a:gd name="T49" fmla="*/ 264 h 330"/>
                    <a:gd name="T50" fmla="*/ 104 w 330"/>
                    <a:gd name="T51" fmla="*/ 270 h 330"/>
                    <a:gd name="T52" fmla="*/ 126 w 330"/>
                    <a:gd name="T53" fmla="*/ 280 h 330"/>
                    <a:gd name="T54" fmla="*/ 136 w 330"/>
                    <a:gd name="T55" fmla="*/ 328 h 330"/>
                    <a:gd name="T56" fmla="*/ 184 w 330"/>
                    <a:gd name="T57" fmla="*/ 284 h 330"/>
                    <a:gd name="T58" fmla="*/ 196 w 330"/>
                    <a:gd name="T59" fmla="*/ 282 h 330"/>
                    <a:gd name="T60" fmla="*/ 220 w 330"/>
                    <a:gd name="T61" fmla="*/ 272 h 330"/>
                    <a:gd name="T62" fmla="*/ 260 w 330"/>
                    <a:gd name="T63" fmla="*/ 300 h 330"/>
                    <a:gd name="T64" fmla="*/ 264 w 330"/>
                    <a:gd name="T65" fmla="*/ 23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0" h="330">
                      <a:moveTo>
                        <a:pt x="264" y="236"/>
                      </a:moveTo>
                      <a:lnTo>
                        <a:pt x="264" y="236"/>
                      </a:lnTo>
                      <a:lnTo>
                        <a:pt x="270" y="224"/>
                      </a:lnTo>
                      <a:lnTo>
                        <a:pt x="276" y="214"/>
                      </a:lnTo>
                      <a:lnTo>
                        <a:pt x="280" y="202"/>
                      </a:lnTo>
                      <a:lnTo>
                        <a:pt x="282" y="190"/>
                      </a:lnTo>
                      <a:lnTo>
                        <a:pt x="328" y="192"/>
                      </a:lnTo>
                      <a:lnTo>
                        <a:pt x="328" y="192"/>
                      </a:lnTo>
                      <a:lnTo>
                        <a:pt x="330" y="146"/>
                      </a:lnTo>
                      <a:lnTo>
                        <a:pt x="284" y="144"/>
                      </a:lnTo>
                      <a:lnTo>
                        <a:pt x="284" y="144"/>
                      </a:lnTo>
                      <a:lnTo>
                        <a:pt x="282" y="132"/>
                      </a:lnTo>
                      <a:lnTo>
                        <a:pt x="278" y="120"/>
                      </a:lnTo>
                      <a:lnTo>
                        <a:pt x="272" y="110"/>
                      </a:lnTo>
                      <a:lnTo>
                        <a:pt x="266" y="98"/>
                      </a:lnTo>
                      <a:lnTo>
                        <a:pt x="300" y="68"/>
                      </a:lnTo>
                      <a:lnTo>
                        <a:pt x="268" y="34"/>
                      </a:lnTo>
                      <a:lnTo>
                        <a:pt x="234" y="66"/>
                      </a:lnTo>
                      <a:lnTo>
                        <a:pt x="234" y="66"/>
                      </a:lnTo>
                      <a:lnTo>
                        <a:pt x="224" y="58"/>
                      </a:lnTo>
                      <a:lnTo>
                        <a:pt x="214" y="54"/>
                      </a:lnTo>
                      <a:lnTo>
                        <a:pt x="202" y="48"/>
                      </a:lnTo>
                      <a:lnTo>
                        <a:pt x="190" y="46"/>
                      </a:lnTo>
                      <a:lnTo>
                        <a:pt x="192" y="0"/>
                      </a:lnTo>
                      <a:lnTo>
                        <a:pt x="146" y="0"/>
                      </a:lnTo>
                      <a:lnTo>
                        <a:pt x="144" y="44"/>
                      </a:lnTo>
                      <a:lnTo>
                        <a:pt x="144" y="44"/>
                      </a:lnTo>
                      <a:lnTo>
                        <a:pt x="132" y="48"/>
                      </a:lnTo>
                      <a:lnTo>
                        <a:pt x="120" y="50"/>
                      </a:lnTo>
                      <a:lnTo>
                        <a:pt x="110" y="56"/>
                      </a:lnTo>
                      <a:lnTo>
                        <a:pt x="98" y="62"/>
                      </a:lnTo>
                      <a:lnTo>
                        <a:pt x="68" y="30"/>
                      </a:lnTo>
                      <a:lnTo>
                        <a:pt x="34" y="60"/>
                      </a:lnTo>
                      <a:lnTo>
                        <a:pt x="66" y="94"/>
                      </a:lnTo>
                      <a:lnTo>
                        <a:pt x="66" y="94"/>
                      </a:lnTo>
                      <a:lnTo>
                        <a:pt x="58" y="104"/>
                      </a:lnTo>
                      <a:lnTo>
                        <a:pt x="54" y="114"/>
                      </a:lnTo>
                      <a:lnTo>
                        <a:pt x="48" y="126"/>
                      </a:lnTo>
                      <a:lnTo>
                        <a:pt x="46" y="138"/>
                      </a:lnTo>
                      <a:lnTo>
                        <a:pt x="0" y="136"/>
                      </a:lnTo>
                      <a:lnTo>
                        <a:pt x="0" y="182"/>
                      </a:lnTo>
                      <a:lnTo>
                        <a:pt x="44" y="184"/>
                      </a:lnTo>
                      <a:lnTo>
                        <a:pt x="44" y="184"/>
                      </a:lnTo>
                      <a:lnTo>
                        <a:pt x="48" y="196"/>
                      </a:lnTo>
                      <a:lnTo>
                        <a:pt x="50" y="208"/>
                      </a:lnTo>
                      <a:lnTo>
                        <a:pt x="56" y="220"/>
                      </a:lnTo>
                      <a:lnTo>
                        <a:pt x="62" y="230"/>
                      </a:lnTo>
                      <a:lnTo>
                        <a:pt x="28" y="260"/>
                      </a:lnTo>
                      <a:lnTo>
                        <a:pt x="60" y="294"/>
                      </a:lnTo>
                      <a:lnTo>
                        <a:pt x="94" y="264"/>
                      </a:lnTo>
                      <a:lnTo>
                        <a:pt x="94" y="264"/>
                      </a:lnTo>
                      <a:lnTo>
                        <a:pt x="104" y="270"/>
                      </a:lnTo>
                      <a:lnTo>
                        <a:pt x="114" y="276"/>
                      </a:lnTo>
                      <a:lnTo>
                        <a:pt x="126" y="280"/>
                      </a:lnTo>
                      <a:lnTo>
                        <a:pt x="138" y="282"/>
                      </a:lnTo>
                      <a:lnTo>
                        <a:pt x="136" y="328"/>
                      </a:lnTo>
                      <a:lnTo>
                        <a:pt x="182" y="330"/>
                      </a:lnTo>
                      <a:lnTo>
                        <a:pt x="184" y="284"/>
                      </a:lnTo>
                      <a:lnTo>
                        <a:pt x="184" y="284"/>
                      </a:lnTo>
                      <a:lnTo>
                        <a:pt x="196" y="282"/>
                      </a:lnTo>
                      <a:lnTo>
                        <a:pt x="208" y="278"/>
                      </a:lnTo>
                      <a:lnTo>
                        <a:pt x="220" y="272"/>
                      </a:lnTo>
                      <a:lnTo>
                        <a:pt x="230" y="266"/>
                      </a:lnTo>
                      <a:lnTo>
                        <a:pt x="260" y="300"/>
                      </a:lnTo>
                      <a:lnTo>
                        <a:pt x="294" y="268"/>
                      </a:lnTo>
                      <a:lnTo>
                        <a:pt x="264" y="2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4" name="Freeform 213"/>
                <p:cNvSpPr>
                  <a:spLocks/>
                </p:cNvSpPr>
                <p:nvPr/>
              </p:nvSpPr>
              <p:spPr bwMode="auto">
                <a:xfrm>
                  <a:off x="6117" y="3588"/>
                  <a:ext cx="100" cy="100"/>
                </a:xfrm>
                <a:custGeom>
                  <a:avLst/>
                  <a:gdLst>
                    <a:gd name="T0" fmla="*/ 48 w 100"/>
                    <a:gd name="T1" fmla="*/ 100 h 100"/>
                    <a:gd name="T2" fmla="*/ 48 w 100"/>
                    <a:gd name="T3" fmla="*/ 100 h 100"/>
                    <a:gd name="T4" fmla="*/ 38 w 100"/>
                    <a:gd name="T5" fmla="*/ 100 h 100"/>
                    <a:gd name="T6" fmla="*/ 30 w 100"/>
                    <a:gd name="T7" fmla="*/ 96 h 100"/>
                    <a:gd name="T8" fmla="*/ 20 w 100"/>
                    <a:gd name="T9" fmla="*/ 92 h 100"/>
                    <a:gd name="T10" fmla="*/ 14 w 100"/>
                    <a:gd name="T11" fmla="*/ 84 h 100"/>
                    <a:gd name="T12" fmla="*/ 8 w 100"/>
                    <a:gd name="T13" fmla="*/ 78 h 100"/>
                    <a:gd name="T14" fmla="*/ 4 w 100"/>
                    <a:gd name="T15" fmla="*/ 68 h 100"/>
                    <a:gd name="T16" fmla="*/ 0 w 100"/>
                    <a:gd name="T17" fmla="*/ 60 h 100"/>
                    <a:gd name="T18" fmla="*/ 0 w 100"/>
                    <a:gd name="T19" fmla="*/ 48 h 100"/>
                    <a:gd name="T20" fmla="*/ 0 w 100"/>
                    <a:gd name="T21" fmla="*/ 48 h 100"/>
                    <a:gd name="T22" fmla="*/ 2 w 100"/>
                    <a:gd name="T23" fmla="*/ 38 h 100"/>
                    <a:gd name="T24" fmla="*/ 4 w 100"/>
                    <a:gd name="T25" fmla="*/ 30 h 100"/>
                    <a:gd name="T26" fmla="*/ 10 w 100"/>
                    <a:gd name="T27" fmla="*/ 22 h 100"/>
                    <a:gd name="T28" fmla="*/ 16 w 100"/>
                    <a:gd name="T29" fmla="*/ 14 h 100"/>
                    <a:gd name="T30" fmla="*/ 24 w 100"/>
                    <a:gd name="T31" fmla="*/ 8 h 100"/>
                    <a:gd name="T32" fmla="*/ 32 w 100"/>
                    <a:gd name="T33" fmla="*/ 4 h 100"/>
                    <a:gd name="T34" fmla="*/ 42 w 100"/>
                    <a:gd name="T35" fmla="*/ 0 h 100"/>
                    <a:gd name="T36" fmla="*/ 52 w 100"/>
                    <a:gd name="T37" fmla="*/ 0 h 100"/>
                    <a:gd name="T38" fmla="*/ 52 w 100"/>
                    <a:gd name="T39" fmla="*/ 0 h 100"/>
                    <a:gd name="T40" fmla="*/ 62 w 100"/>
                    <a:gd name="T41" fmla="*/ 2 h 100"/>
                    <a:gd name="T42" fmla="*/ 70 w 100"/>
                    <a:gd name="T43" fmla="*/ 4 h 100"/>
                    <a:gd name="T44" fmla="*/ 80 w 100"/>
                    <a:gd name="T45" fmla="*/ 10 h 100"/>
                    <a:gd name="T46" fmla="*/ 86 w 100"/>
                    <a:gd name="T47" fmla="*/ 16 h 100"/>
                    <a:gd name="T48" fmla="*/ 92 w 100"/>
                    <a:gd name="T49" fmla="*/ 24 h 100"/>
                    <a:gd name="T50" fmla="*/ 98 w 100"/>
                    <a:gd name="T51" fmla="*/ 32 h 100"/>
                    <a:gd name="T52" fmla="*/ 100 w 100"/>
                    <a:gd name="T53" fmla="*/ 42 h 100"/>
                    <a:gd name="T54" fmla="*/ 100 w 100"/>
                    <a:gd name="T55" fmla="*/ 52 h 100"/>
                    <a:gd name="T56" fmla="*/ 100 w 100"/>
                    <a:gd name="T57" fmla="*/ 52 h 100"/>
                    <a:gd name="T58" fmla="*/ 100 w 100"/>
                    <a:gd name="T59" fmla="*/ 62 h 100"/>
                    <a:gd name="T60" fmla="*/ 96 w 100"/>
                    <a:gd name="T61" fmla="*/ 72 h 100"/>
                    <a:gd name="T62" fmla="*/ 92 w 100"/>
                    <a:gd name="T63" fmla="*/ 80 h 100"/>
                    <a:gd name="T64" fmla="*/ 84 w 100"/>
                    <a:gd name="T65" fmla="*/ 86 h 100"/>
                    <a:gd name="T66" fmla="*/ 78 w 100"/>
                    <a:gd name="T67" fmla="*/ 92 h 100"/>
                    <a:gd name="T68" fmla="*/ 68 w 100"/>
                    <a:gd name="T69" fmla="*/ 98 h 100"/>
                    <a:gd name="T70" fmla="*/ 58 w 100"/>
                    <a:gd name="T71" fmla="*/ 100 h 100"/>
                    <a:gd name="T72" fmla="*/ 48 w 100"/>
                    <a:gd name="T7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48" y="100"/>
                      </a:moveTo>
                      <a:lnTo>
                        <a:pt x="48" y="100"/>
                      </a:lnTo>
                      <a:lnTo>
                        <a:pt x="38" y="100"/>
                      </a:lnTo>
                      <a:lnTo>
                        <a:pt x="30" y="96"/>
                      </a:lnTo>
                      <a:lnTo>
                        <a:pt x="20" y="92"/>
                      </a:lnTo>
                      <a:lnTo>
                        <a:pt x="14" y="84"/>
                      </a:lnTo>
                      <a:lnTo>
                        <a:pt x="8" y="78"/>
                      </a:lnTo>
                      <a:lnTo>
                        <a:pt x="4" y="68"/>
                      </a:lnTo>
                      <a:lnTo>
                        <a:pt x="0" y="60"/>
                      </a:lnTo>
                      <a:lnTo>
                        <a:pt x="0" y="48"/>
                      </a:lnTo>
                      <a:lnTo>
                        <a:pt x="0" y="48"/>
                      </a:lnTo>
                      <a:lnTo>
                        <a:pt x="2" y="38"/>
                      </a:lnTo>
                      <a:lnTo>
                        <a:pt x="4" y="30"/>
                      </a:lnTo>
                      <a:lnTo>
                        <a:pt x="10" y="22"/>
                      </a:lnTo>
                      <a:lnTo>
                        <a:pt x="16" y="14"/>
                      </a:lnTo>
                      <a:lnTo>
                        <a:pt x="24" y="8"/>
                      </a:lnTo>
                      <a:lnTo>
                        <a:pt x="32" y="4"/>
                      </a:lnTo>
                      <a:lnTo>
                        <a:pt x="42" y="0"/>
                      </a:lnTo>
                      <a:lnTo>
                        <a:pt x="52" y="0"/>
                      </a:lnTo>
                      <a:lnTo>
                        <a:pt x="52" y="0"/>
                      </a:lnTo>
                      <a:lnTo>
                        <a:pt x="62" y="2"/>
                      </a:lnTo>
                      <a:lnTo>
                        <a:pt x="70" y="4"/>
                      </a:lnTo>
                      <a:lnTo>
                        <a:pt x="80" y="10"/>
                      </a:lnTo>
                      <a:lnTo>
                        <a:pt x="86" y="16"/>
                      </a:lnTo>
                      <a:lnTo>
                        <a:pt x="92" y="24"/>
                      </a:lnTo>
                      <a:lnTo>
                        <a:pt x="98" y="32"/>
                      </a:lnTo>
                      <a:lnTo>
                        <a:pt x="100" y="42"/>
                      </a:lnTo>
                      <a:lnTo>
                        <a:pt x="100" y="52"/>
                      </a:lnTo>
                      <a:lnTo>
                        <a:pt x="100" y="52"/>
                      </a:lnTo>
                      <a:lnTo>
                        <a:pt x="100" y="62"/>
                      </a:lnTo>
                      <a:lnTo>
                        <a:pt x="96" y="72"/>
                      </a:lnTo>
                      <a:lnTo>
                        <a:pt x="92" y="80"/>
                      </a:lnTo>
                      <a:lnTo>
                        <a:pt x="84" y="86"/>
                      </a:lnTo>
                      <a:lnTo>
                        <a:pt x="78" y="92"/>
                      </a:lnTo>
                      <a:lnTo>
                        <a:pt x="68" y="98"/>
                      </a:lnTo>
                      <a:lnTo>
                        <a:pt x="58" y="100"/>
                      </a:lnTo>
                      <a:lnTo>
                        <a:pt x="48"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5" name="Freeform 214"/>
                <p:cNvSpPr>
                  <a:spLocks noEditPoints="1"/>
                </p:cNvSpPr>
                <p:nvPr/>
              </p:nvSpPr>
              <p:spPr bwMode="auto">
                <a:xfrm>
                  <a:off x="6275" y="3676"/>
                  <a:ext cx="252" cy="252"/>
                </a:xfrm>
                <a:custGeom>
                  <a:avLst/>
                  <a:gdLst>
                    <a:gd name="T0" fmla="*/ 252 w 252"/>
                    <a:gd name="T1" fmla="*/ 112 h 252"/>
                    <a:gd name="T2" fmla="*/ 218 w 252"/>
                    <a:gd name="T3" fmla="*/ 112 h 252"/>
                    <a:gd name="T4" fmla="*/ 204 w 252"/>
                    <a:gd name="T5" fmla="*/ 76 h 252"/>
                    <a:gd name="T6" fmla="*/ 206 w 252"/>
                    <a:gd name="T7" fmla="*/ 28 h 252"/>
                    <a:gd name="T8" fmla="*/ 180 w 252"/>
                    <a:gd name="T9" fmla="*/ 52 h 252"/>
                    <a:gd name="T10" fmla="*/ 146 w 252"/>
                    <a:gd name="T11" fmla="*/ 36 h 252"/>
                    <a:gd name="T12" fmla="*/ 112 w 252"/>
                    <a:gd name="T13" fmla="*/ 0 h 252"/>
                    <a:gd name="T14" fmla="*/ 112 w 252"/>
                    <a:gd name="T15" fmla="*/ 36 h 252"/>
                    <a:gd name="T16" fmla="*/ 76 w 252"/>
                    <a:gd name="T17" fmla="*/ 48 h 252"/>
                    <a:gd name="T18" fmla="*/ 28 w 252"/>
                    <a:gd name="T19" fmla="*/ 48 h 252"/>
                    <a:gd name="T20" fmla="*/ 52 w 252"/>
                    <a:gd name="T21" fmla="*/ 72 h 252"/>
                    <a:gd name="T22" fmla="*/ 36 w 252"/>
                    <a:gd name="T23" fmla="*/ 106 h 252"/>
                    <a:gd name="T24" fmla="*/ 0 w 252"/>
                    <a:gd name="T25" fmla="*/ 140 h 252"/>
                    <a:gd name="T26" fmla="*/ 36 w 252"/>
                    <a:gd name="T27" fmla="*/ 142 h 252"/>
                    <a:gd name="T28" fmla="*/ 48 w 252"/>
                    <a:gd name="T29" fmla="*/ 176 h 252"/>
                    <a:gd name="T30" fmla="*/ 48 w 252"/>
                    <a:gd name="T31" fmla="*/ 226 h 252"/>
                    <a:gd name="T32" fmla="*/ 72 w 252"/>
                    <a:gd name="T33" fmla="*/ 202 h 252"/>
                    <a:gd name="T34" fmla="*/ 106 w 252"/>
                    <a:gd name="T35" fmla="*/ 216 h 252"/>
                    <a:gd name="T36" fmla="*/ 140 w 252"/>
                    <a:gd name="T37" fmla="*/ 252 h 252"/>
                    <a:gd name="T38" fmla="*/ 142 w 252"/>
                    <a:gd name="T39" fmla="*/ 218 h 252"/>
                    <a:gd name="T40" fmla="*/ 176 w 252"/>
                    <a:gd name="T41" fmla="*/ 204 h 252"/>
                    <a:gd name="T42" fmla="*/ 226 w 252"/>
                    <a:gd name="T43" fmla="*/ 206 h 252"/>
                    <a:gd name="T44" fmla="*/ 202 w 252"/>
                    <a:gd name="T45" fmla="*/ 180 h 252"/>
                    <a:gd name="T46" fmla="*/ 216 w 252"/>
                    <a:gd name="T47" fmla="*/ 146 h 252"/>
                    <a:gd name="T48" fmla="*/ 252 w 252"/>
                    <a:gd name="T49" fmla="*/ 148 h 252"/>
                    <a:gd name="T50" fmla="*/ 126 w 252"/>
                    <a:gd name="T51" fmla="*/ 164 h 252"/>
                    <a:gd name="T52" fmla="*/ 110 w 252"/>
                    <a:gd name="T53" fmla="*/ 162 h 252"/>
                    <a:gd name="T54" fmla="*/ 98 w 252"/>
                    <a:gd name="T55" fmla="*/ 152 h 252"/>
                    <a:gd name="T56" fmla="*/ 90 w 252"/>
                    <a:gd name="T57" fmla="*/ 140 h 252"/>
                    <a:gd name="T58" fmla="*/ 88 w 252"/>
                    <a:gd name="T59" fmla="*/ 126 h 252"/>
                    <a:gd name="T60" fmla="*/ 90 w 252"/>
                    <a:gd name="T61" fmla="*/ 118 h 252"/>
                    <a:gd name="T62" fmla="*/ 96 w 252"/>
                    <a:gd name="T63" fmla="*/ 104 h 252"/>
                    <a:gd name="T64" fmla="*/ 106 w 252"/>
                    <a:gd name="T65" fmla="*/ 94 h 252"/>
                    <a:gd name="T66" fmla="*/ 120 w 252"/>
                    <a:gd name="T67" fmla="*/ 88 h 252"/>
                    <a:gd name="T68" fmla="*/ 128 w 252"/>
                    <a:gd name="T69" fmla="*/ 88 h 252"/>
                    <a:gd name="T70" fmla="*/ 142 w 252"/>
                    <a:gd name="T71" fmla="*/ 92 h 252"/>
                    <a:gd name="T72" fmla="*/ 154 w 252"/>
                    <a:gd name="T73" fmla="*/ 100 h 252"/>
                    <a:gd name="T74" fmla="*/ 162 w 252"/>
                    <a:gd name="T75" fmla="*/ 112 h 252"/>
                    <a:gd name="T76" fmla="*/ 164 w 252"/>
                    <a:gd name="T77" fmla="*/ 128 h 252"/>
                    <a:gd name="T78" fmla="*/ 164 w 252"/>
                    <a:gd name="T79" fmla="*/ 136 h 252"/>
                    <a:gd name="T80" fmla="*/ 158 w 252"/>
                    <a:gd name="T81" fmla="*/ 148 h 252"/>
                    <a:gd name="T82" fmla="*/ 148 w 252"/>
                    <a:gd name="T83" fmla="*/ 158 h 252"/>
                    <a:gd name="T84" fmla="*/ 134 w 252"/>
                    <a:gd name="T85" fmla="*/ 16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252">
                      <a:moveTo>
                        <a:pt x="252" y="148"/>
                      </a:moveTo>
                      <a:lnTo>
                        <a:pt x="252" y="112"/>
                      </a:lnTo>
                      <a:lnTo>
                        <a:pt x="218" y="112"/>
                      </a:lnTo>
                      <a:lnTo>
                        <a:pt x="218" y="112"/>
                      </a:lnTo>
                      <a:lnTo>
                        <a:pt x="212" y="94"/>
                      </a:lnTo>
                      <a:lnTo>
                        <a:pt x="204" y="76"/>
                      </a:lnTo>
                      <a:lnTo>
                        <a:pt x="230" y="52"/>
                      </a:lnTo>
                      <a:lnTo>
                        <a:pt x="206" y="28"/>
                      </a:lnTo>
                      <a:lnTo>
                        <a:pt x="180" y="52"/>
                      </a:lnTo>
                      <a:lnTo>
                        <a:pt x="180" y="52"/>
                      </a:lnTo>
                      <a:lnTo>
                        <a:pt x="164" y="42"/>
                      </a:lnTo>
                      <a:lnTo>
                        <a:pt x="146" y="36"/>
                      </a:lnTo>
                      <a:lnTo>
                        <a:pt x="148" y="2"/>
                      </a:lnTo>
                      <a:lnTo>
                        <a:pt x="112" y="0"/>
                      </a:lnTo>
                      <a:lnTo>
                        <a:pt x="112" y="36"/>
                      </a:lnTo>
                      <a:lnTo>
                        <a:pt x="112" y="36"/>
                      </a:lnTo>
                      <a:lnTo>
                        <a:pt x="94" y="40"/>
                      </a:lnTo>
                      <a:lnTo>
                        <a:pt x="76" y="48"/>
                      </a:lnTo>
                      <a:lnTo>
                        <a:pt x="54" y="24"/>
                      </a:lnTo>
                      <a:lnTo>
                        <a:pt x="28" y="48"/>
                      </a:lnTo>
                      <a:lnTo>
                        <a:pt x="52" y="72"/>
                      </a:lnTo>
                      <a:lnTo>
                        <a:pt x="52" y="72"/>
                      </a:lnTo>
                      <a:lnTo>
                        <a:pt x="42" y="88"/>
                      </a:lnTo>
                      <a:lnTo>
                        <a:pt x="36" y="106"/>
                      </a:lnTo>
                      <a:lnTo>
                        <a:pt x="2" y="106"/>
                      </a:lnTo>
                      <a:lnTo>
                        <a:pt x="0" y="140"/>
                      </a:lnTo>
                      <a:lnTo>
                        <a:pt x="36" y="142"/>
                      </a:lnTo>
                      <a:lnTo>
                        <a:pt x="36" y="142"/>
                      </a:lnTo>
                      <a:lnTo>
                        <a:pt x="40" y="160"/>
                      </a:lnTo>
                      <a:lnTo>
                        <a:pt x="48" y="176"/>
                      </a:lnTo>
                      <a:lnTo>
                        <a:pt x="24" y="200"/>
                      </a:lnTo>
                      <a:lnTo>
                        <a:pt x="48" y="226"/>
                      </a:lnTo>
                      <a:lnTo>
                        <a:pt x="72" y="202"/>
                      </a:lnTo>
                      <a:lnTo>
                        <a:pt x="72" y="202"/>
                      </a:lnTo>
                      <a:lnTo>
                        <a:pt x="88" y="210"/>
                      </a:lnTo>
                      <a:lnTo>
                        <a:pt x="106" y="216"/>
                      </a:lnTo>
                      <a:lnTo>
                        <a:pt x="106" y="250"/>
                      </a:lnTo>
                      <a:lnTo>
                        <a:pt x="140" y="252"/>
                      </a:lnTo>
                      <a:lnTo>
                        <a:pt x="142" y="218"/>
                      </a:lnTo>
                      <a:lnTo>
                        <a:pt x="142" y="218"/>
                      </a:lnTo>
                      <a:lnTo>
                        <a:pt x="160" y="212"/>
                      </a:lnTo>
                      <a:lnTo>
                        <a:pt x="176" y="204"/>
                      </a:lnTo>
                      <a:lnTo>
                        <a:pt x="200" y="230"/>
                      </a:lnTo>
                      <a:lnTo>
                        <a:pt x="226" y="206"/>
                      </a:lnTo>
                      <a:lnTo>
                        <a:pt x="202" y="180"/>
                      </a:lnTo>
                      <a:lnTo>
                        <a:pt x="202" y="180"/>
                      </a:lnTo>
                      <a:lnTo>
                        <a:pt x="210" y="164"/>
                      </a:lnTo>
                      <a:lnTo>
                        <a:pt x="216" y="146"/>
                      </a:lnTo>
                      <a:lnTo>
                        <a:pt x="252" y="148"/>
                      </a:lnTo>
                      <a:lnTo>
                        <a:pt x="252" y="148"/>
                      </a:lnTo>
                      <a:close/>
                      <a:moveTo>
                        <a:pt x="126" y="164"/>
                      </a:moveTo>
                      <a:lnTo>
                        <a:pt x="126" y="164"/>
                      </a:lnTo>
                      <a:lnTo>
                        <a:pt x="118" y="164"/>
                      </a:lnTo>
                      <a:lnTo>
                        <a:pt x="110" y="162"/>
                      </a:lnTo>
                      <a:lnTo>
                        <a:pt x="104" y="158"/>
                      </a:lnTo>
                      <a:lnTo>
                        <a:pt x="98" y="152"/>
                      </a:lnTo>
                      <a:lnTo>
                        <a:pt x="94" y="146"/>
                      </a:lnTo>
                      <a:lnTo>
                        <a:pt x="90" y="140"/>
                      </a:lnTo>
                      <a:lnTo>
                        <a:pt x="88" y="134"/>
                      </a:lnTo>
                      <a:lnTo>
                        <a:pt x="88" y="126"/>
                      </a:lnTo>
                      <a:lnTo>
                        <a:pt x="88" y="126"/>
                      </a:lnTo>
                      <a:lnTo>
                        <a:pt x="90" y="118"/>
                      </a:lnTo>
                      <a:lnTo>
                        <a:pt x="92" y="110"/>
                      </a:lnTo>
                      <a:lnTo>
                        <a:pt x="96" y="104"/>
                      </a:lnTo>
                      <a:lnTo>
                        <a:pt x="100" y="98"/>
                      </a:lnTo>
                      <a:lnTo>
                        <a:pt x="106" y="94"/>
                      </a:lnTo>
                      <a:lnTo>
                        <a:pt x="112" y="90"/>
                      </a:lnTo>
                      <a:lnTo>
                        <a:pt x="120" y="88"/>
                      </a:lnTo>
                      <a:lnTo>
                        <a:pt x="128" y="88"/>
                      </a:lnTo>
                      <a:lnTo>
                        <a:pt x="128" y="88"/>
                      </a:lnTo>
                      <a:lnTo>
                        <a:pt x="136" y="90"/>
                      </a:lnTo>
                      <a:lnTo>
                        <a:pt x="142" y="92"/>
                      </a:lnTo>
                      <a:lnTo>
                        <a:pt x="148" y="96"/>
                      </a:lnTo>
                      <a:lnTo>
                        <a:pt x="154" y="100"/>
                      </a:lnTo>
                      <a:lnTo>
                        <a:pt x="158" y="106"/>
                      </a:lnTo>
                      <a:lnTo>
                        <a:pt x="162" y="112"/>
                      </a:lnTo>
                      <a:lnTo>
                        <a:pt x="164" y="120"/>
                      </a:lnTo>
                      <a:lnTo>
                        <a:pt x="164" y="128"/>
                      </a:lnTo>
                      <a:lnTo>
                        <a:pt x="164" y="128"/>
                      </a:lnTo>
                      <a:lnTo>
                        <a:pt x="164" y="136"/>
                      </a:lnTo>
                      <a:lnTo>
                        <a:pt x="162" y="142"/>
                      </a:lnTo>
                      <a:lnTo>
                        <a:pt x="158" y="148"/>
                      </a:lnTo>
                      <a:lnTo>
                        <a:pt x="152" y="154"/>
                      </a:lnTo>
                      <a:lnTo>
                        <a:pt x="148" y="158"/>
                      </a:lnTo>
                      <a:lnTo>
                        <a:pt x="140" y="162"/>
                      </a:lnTo>
                      <a:lnTo>
                        <a:pt x="134" y="164"/>
                      </a:lnTo>
                      <a:lnTo>
                        <a:pt x="126" y="16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6" name="Freeform 215"/>
                <p:cNvSpPr>
                  <a:spLocks/>
                </p:cNvSpPr>
                <p:nvPr/>
              </p:nvSpPr>
              <p:spPr bwMode="auto">
                <a:xfrm>
                  <a:off x="6275" y="3676"/>
                  <a:ext cx="252" cy="252"/>
                </a:xfrm>
                <a:custGeom>
                  <a:avLst/>
                  <a:gdLst>
                    <a:gd name="T0" fmla="*/ 252 w 252"/>
                    <a:gd name="T1" fmla="*/ 148 h 252"/>
                    <a:gd name="T2" fmla="*/ 252 w 252"/>
                    <a:gd name="T3" fmla="*/ 112 h 252"/>
                    <a:gd name="T4" fmla="*/ 218 w 252"/>
                    <a:gd name="T5" fmla="*/ 112 h 252"/>
                    <a:gd name="T6" fmla="*/ 218 w 252"/>
                    <a:gd name="T7" fmla="*/ 112 h 252"/>
                    <a:gd name="T8" fmla="*/ 212 w 252"/>
                    <a:gd name="T9" fmla="*/ 94 h 252"/>
                    <a:gd name="T10" fmla="*/ 204 w 252"/>
                    <a:gd name="T11" fmla="*/ 76 h 252"/>
                    <a:gd name="T12" fmla="*/ 230 w 252"/>
                    <a:gd name="T13" fmla="*/ 52 h 252"/>
                    <a:gd name="T14" fmla="*/ 206 w 252"/>
                    <a:gd name="T15" fmla="*/ 28 h 252"/>
                    <a:gd name="T16" fmla="*/ 180 w 252"/>
                    <a:gd name="T17" fmla="*/ 52 h 252"/>
                    <a:gd name="T18" fmla="*/ 180 w 252"/>
                    <a:gd name="T19" fmla="*/ 52 h 252"/>
                    <a:gd name="T20" fmla="*/ 164 w 252"/>
                    <a:gd name="T21" fmla="*/ 42 h 252"/>
                    <a:gd name="T22" fmla="*/ 146 w 252"/>
                    <a:gd name="T23" fmla="*/ 36 h 252"/>
                    <a:gd name="T24" fmla="*/ 148 w 252"/>
                    <a:gd name="T25" fmla="*/ 2 h 252"/>
                    <a:gd name="T26" fmla="*/ 112 w 252"/>
                    <a:gd name="T27" fmla="*/ 0 h 252"/>
                    <a:gd name="T28" fmla="*/ 112 w 252"/>
                    <a:gd name="T29" fmla="*/ 36 h 252"/>
                    <a:gd name="T30" fmla="*/ 112 w 252"/>
                    <a:gd name="T31" fmla="*/ 36 h 252"/>
                    <a:gd name="T32" fmla="*/ 94 w 252"/>
                    <a:gd name="T33" fmla="*/ 40 h 252"/>
                    <a:gd name="T34" fmla="*/ 76 w 252"/>
                    <a:gd name="T35" fmla="*/ 48 h 252"/>
                    <a:gd name="T36" fmla="*/ 54 w 252"/>
                    <a:gd name="T37" fmla="*/ 24 h 252"/>
                    <a:gd name="T38" fmla="*/ 28 w 252"/>
                    <a:gd name="T39" fmla="*/ 48 h 252"/>
                    <a:gd name="T40" fmla="*/ 52 w 252"/>
                    <a:gd name="T41" fmla="*/ 72 h 252"/>
                    <a:gd name="T42" fmla="*/ 52 w 252"/>
                    <a:gd name="T43" fmla="*/ 72 h 252"/>
                    <a:gd name="T44" fmla="*/ 42 w 252"/>
                    <a:gd name="T45" fmla="*/ 88 h 252"/>
                    <a:gd name="T46" fmla="*/ 36 w 252"/>
                    <a:gd name="T47" fmla="*/ 106 h 252"/>
                    <a:gd name="T48" fmla="*/ 2 w 252"/>
                    <a:gd name="T49" fmla="*/ 106 h 252"/>
                    <a:gd name="T50" fmla="*/ 0 w 252"/>
                    <a:gd name="T51" fmla="*/ 140 h 252"/>
                    <a:gd name="T52" fmla="*/ 36 w 252"/>
                    <a:gd name="T53" fmla="*/ 142 h 252"/>
                    <a:gd name="T54" fmla="*/ 36 w 252"/>
                    <a:gd name="T55" fmla="*/ 142 h 252"/>
                    <a:gd name="T56" fmla="*/ 40 w 252"/>
                    <a:gd name="T57" fmla="*/ 160 h 252"/>
                    <a:gd name="T58" fmla="*/ 48 w 252"/>
                    <a:gd name="T59" fmla="*/ 176 h 252"/>
                    <a:gd name="T60" fmla="*/ 24 w 252"/>
                    <a:gd name="T61" fmla="*/ 200 h 252"/>
                    <a:gd name="T62" fmla="*/ 48 w 252"/>
                    <a:gd name="T63" fmla="*/ 226 h 252"/>
                    <a:gd name="T64" fmla="*/ 72 w 252"/>
                    <a:gd name="T65" fmla="*/ 202 h 252"/>
                    <a:gd name="T66" fmla="*/ 72 w 252"/>
                    <a:gd name="T67" fmla="*/ 202 h 252"/>
                    <a:gd name="T68" fmla="*/ 88 w 252"/>
                    <a:gd name="T69" fmla="*/ 210 h 252"/>
                    <a:gd name="T70" fmla="*/ 106 w 252"/>
                    <a:gd name="T71" fmla="*/ 216 h 252"/>
                    <a:gd name="T72" fmla="*/ 106 w 252"/>
                    <a:gd name="T73" fmla="*/ 250 h 252"/>
                    <a:gd name="T74" fmla="*/ 140 w 252"/>
                    <a:gd name="T75" fmla="*/ 252 h 252"/>
                    <a:gd name="T76" fmla="*/ 142 w 252"/>
                    <a:gd name="T77" fmla="*/ 218 h 252"/>
                    <a:gd name="T78" fmla="*/ 142 w 252"/>
                    <a:gd name="T79" fmla="*/ 218 h 252"/>
                    <a:gd name="T80" fmla="*/ 160 w 252"/>
                    <a:gd name="T81" fmla="*/ 212 h 252"/>
                    <a:gd name="T82" fmla="*/ 176 w 252"/>
                    <a:gd name="T83" fmla="*/ 204 h 252"/>
                    <a:gd name="T84" fmla="*/ 200 w 252"/>
                    <a:gd name="T85" fmla="*/ 230 h 252"/>
                    <a:gd name="T86" fmla="*/ 226 w 252"/>
                    <a:gd name="T87" fmla="*/ 206 h 252"/>
                    <a:gd name="T88" fmla="*/ 202 w 252"/>
                    <a:gd name="T89" fmla="*/ 180 h 252"/>
                    <a:gd name="T90" fmla="*/ 202 w 252"/>
                    <a:gd name="T91" fmla="*/ 180 h 252"/>
                    <a:gd name="T92" fmla="*/ 210 w 252"/>
                    <a:gd name="T93" fmla="*/ 164 h 252"/>
                    <a:gd name="T94" fmla="*/ 216 w 252"/>
                    <a:gd name="T95" fmla="*/ 146 h 252"/>
                    <a:gd name="T96" fmla="*/ 252 w 252"/>
                    <a:gd name="T97" fmla="*/ 148 h 252"/>
                    <a:gd name="T98" fmla="*/ 252 w 252"/>
                    <a:gd name="T99" fmla="*/ 14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252">
                      <a:moveTo>
                        <a:pt x="252" y="148"/>
                      </a:moveTo>
                      <a:lnTo>
                        <a:pt x="252" y="112"/>
                      </a:lnTo>
                      <a:lnTo>
                        <a:pt x="218" y="112"/>
                      </a:lnTo>
                      <a:lnTo>
                        <a:pt x="218" y="112"/>
                      </a:lnTo>
                      <a:lnTo>
                        <a:pt x="212" y="94"/>
                      </a:lnTo>
                      <a:lnTo>
                        <a:pt x="204" y="76"/>
                      </a:lnTo>
                      <a:lnTo>
                        <a:pt x="230" y="52"/>
                      </a:lnTo>
                      <a:lnTo>
                        <a:pt x="206" y="28"/>
                      </a:lnTo>
                      <a:lnTo>
                        <a:pt x="180" y="52"/>
                      </a:lnTo>
                      <a:lnTo>
                        <a:pt x="180" y="52"/>
                      </a:lnTo>
                      <a:lnTo>
                        <a:pt x="164" y="42"/>
                      </a:lnTo>
                      <a:lnTo>
                        <a:pt x="146" y="36"/>
                      </a:lnTo>
                      <a:lnTo>
                        <a:pt x="148" y="2"/>
                      </a:lnTo>
                      <a:lnTo>
                        <a:pt x="112" y="0"/>
                      </a:lnTo>
                      <a:lnTo>
                        <a:pt x="112" y="36"/>
                      </a:lnTo>
                      <a:lnTo>
                        <a:pt x="112" y="36"/>
                      </a:lnTo>
                      <a:lnTo>
                        <a:pt x="94" y="40"/>
                      </a:lnTo>
                      <a:lnTo>
                        <a:pt x="76" y="48"/>
                      </a:lnTo>
                      <a:lnTo>
                        <a:pt x="54" y="24"/>
                      </a:lnTo>
                      <a:lnTo>
                        <a:pt x="28" y="48"/>
                      </a:lnTo>
                      <a:lnTo>
                        <a:pt x="52" y="72"/>
                      </a:lnTo>
                      <a:lnTo>
                        <a:pt x="52" y="72"/>
                      </a:lnTo>
                      <a:lnTo>
                        <a:pt x="42" y="88"/>
                      </a:lnTo>
                      <a:lnTo>
                        <a:pt x="36" y="106"/>
                      </a:lnTo>
                      <a:lnTo>
                        <a:pt x="2" y="106"/>
                      </a:lnTo>
                      <a:lnTo>
                        <a:pt x="0" y="140"/>
                      </a:lnTo>
                      <a:lnTo>
                        <a:pt x="36" y="142"/>
                      </a:lnTo>
                      <a:lnTo>
                        <a:pt x="36" y="142"/>
                      </a:lnTo>
                      <a:lnTo>
                        <a:pt x="40" y="160"/>
                      </a:lnTo>
                      <a:lnTo>
                        <a:pt x="48" y="176"/>
                      </a:lnTo>
                      <a:lnTo>
                        <a:pt x="24" y="200"/>
                      </a:lnTo>
                      <a:lnTo>
                        <a:pt x="48" y="226"/>
                      </a:lnTo>
                      <a:lnTo>
                        <a:pt x="72" y="202"/>
                      </a:lnTo>
                      <a:lnTo>
                        <a:pt x="72" y="202"/>
                      </a:lnTo>
                      <a:lnTo>
                        <a:pt x="88" y="210"/>
                      </a:lnTo>
                      <a:lnTo>
                        <a:pt x="106" y="216"/>
                      </a:lnTo>
                      <a:lnTo>
                        <a:pt x="106" y="250"/>
                      </a:lnTo>
                      <a:lnTo>
                        <a:pt x="140" y="252"/>
                      </a:lnTo>
                      <a:lnTo>
                        <a:pt x="142" y="218"/>
                      </a:lnTo>
                      <a:lnTo>
                        <a:pt x="142" y="218"/>
                      </a:lnTo>
                      <a:lnTo>
                        <a:pt x="160" y="212"/>
                      </a:lnTo>
                      <a:lnTo>
                        <a:pt x="176" y="204"/>
                      </a:lnTo>
                      <a:lnTo>
                        <a:pt x="200" y="230"/>
                      </a:lnTo>
                      <a:lnTo>
                        <a:pt x="226" y="206"/>
                      </a:lnTo>
                      <a:lnTo>
                        <a:pt x="202" y="180"/>
                      </a:lnTo>
                      <a:lnTo>
                        <a:pt x="202" y="180"/>
                      </a:lnTo>
                      <a:lnTo>
                        <a:pt x="210" y="164"/>
                      </a:lnTo>
                      <a:lnTo>
                        <a:pt x="216" y="146"/>
                      </a:lnTo>
                      <a:lnTo>
                        <a:pt x="252" y="148"/>
                      </a:lnTo>
                      <a:lnTo>
                        <a:pt x="252" y="1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7" name="Freeform 216"/>
                <p:cNvSpPr>
                  <a:spLocks/>
                </p:cNvSpPr>
                <p:nvPr/>
              </p:nvSpPr>
              <p:spPr bwMode="auto">
                <a:xfrm>
                  <a:off x="6363" y="3764"/>
                  <a:ext cx="76" cy="76"/>
                </a:xfrm>
                <a:custGeom>
                  <a:avLst/>
                  <a:gdLst>
                    <a:gd name="T0" fmla="*/ 38 w 76"/>
                    <a:gd name="T1" fmla="*/ 76 h 76"/>
                    <a:gd name="T2" fmla="*/ 38 w 76"/>
                    <a:gd name="T3" fmla="*/ 76 h 76"/>
                    <a:gd name="T4" fmla="*/ 30 w 76"/>
                    <a:gd name="T5" fmla="*/ 76 h 76"/>
                    <a:gd name="T6" fmla="*/ 22 w 76"/>
                    <a:gd name="T7" fmla="*/ 74 h 76"/>
                    <a:gd name="T8" fmla="*/ 16 w 76"/>
                    <a:gd name="T9" fmla="*/ 70 h 76"/>
                    <a:gd name="T10" fmla="*/ 10 w 76"/>
                    <a:gd name="T11" fmla="*/ 64 h 76"/>
                    <a:gd name="T12" fmla="*/ 6 w 76"/>
                    <a:gd name="T13" fmla="*/ 58 h 76"/>
                    <a:gd name="T14" fmla="*/ 2 w 76"/>
                    <a:gd name="T15" fmla="*/ 52 h 76"/>
                    <a:gd name="T16" fmla="*/ 0 w 76"/>
                    <a:gd name="T17" fmla="*/ 46 h 76"/>
                    <a:gd name="T18" fmla="*/ 0 w 76"/>
                    <a:gd name="T19" fmla="*/ 38 h 76"/>
                    <a:gd name="T20" fmla="*/ 0 w 76"/>
                    <a:gd name="T21" fmla="*/ 38 h 76"/>
                    <a:gd name="T22" fmla="*/ 2 w 76"/>
                    <a:gd name="T23" fmla="*/ 30 h 76"/>
                    <a:gd name="T24" fmla="*/ 4 w 76"/>
                    <a:gd name="T25" fmla="*/ 22 h 76"/>
                    <a:gd name="T26" fmla="*/ 8 w 76"/>
                    <a:gd name="T27" fmla="*/ 16 h 76"/>
                    <a:gd name="T28" fmla="*/ 12 w 76"/>
                    <a:gd name="T29" fmla="*/ 10 h 76"/>
                    <a:gd name="T30" fmla="*/ 18 w 76"/>
                    <a:gd name="T31" fmla="*/ 6 h 76"/>
                    <a:gd name="T32" fmla="*/ 24 w 76"/>
                    <a:gd name="T33" fmla="*/ 2 h 76"/>
                    <a:gd name="T34" fmla="*/ 32 w 76"/>
                    <a:gd name="T35" fmla="*/ 0 h 76"/>
                    <a:gd name="T36" fmla="*/ 40 w 76"/>
                    <a:gd name="T37" fmla="*/ 0 h 76"/>
                    <a:gd name="T38" fmla="*/ 40 w 76"/>
                    <a:gd name="T39" fmla="*/ 0 h 76"/>
                    <a:gd name="T40" fmla="*/ 48 w 76"/>
                    <a:gd name="T41" fmla="*/ 2 h 76"/>
                    <a:gd name="T42" fmla="*/ 54 w 76"/>
                    <a:gd name="T43" fmla="*/ 4 h 76"/>
                    <a:gd name="T44" fmla="*/ 60 w 76"/>
                    <a:gd name="T45" fmla="*/ 8 h 76"/>
                    <a:gd name="T46" fmla="*/ 66 w 76"/>
                    <a:gd name="T47" fmla="*/ 12 h 76"/>
                    <a:gd name="T48" fmla="*/ 70 w 76"/>
                    <a:gd name="T49" fmla="*/ 18 h 76"/>
                    <a:gd name="T50" fmla="*/ 74 w 76"/>
                    <a:gd name="T51" fmla="*/ 24 h 76"/>
                    <a:gd name="T52" fmla="*/ 76 w 76"/>
                    <a:gd name="T53" fmla="*/ 32 h 76"/>
                    <a:gd name="T54" fmla="*/ 76 w 76"/>
                    <a:gd name="T55" fmla="*/ 40 h 76"/>
                    <a:gd name="T56" fmla="*/ 76 w 76"/>
                    <a:gd name="T57" fmla="*/ 40 h 76"/>
                    <a:gd name="T58" fmla="*/ 76 w 76"/>
                    <a:gd name="T59" fmla="*/ 48 h 76"/>
                    <a:gd name="T60" fmla="*/ 74 w 76"/>
                    <a:gd name="T61" fmla="*/ 54 h 76"/>
                    <a:gd name="T62" fmla="*/ 70 w 76"/>
                    <a:gd name="T63" fmla="*/ 60 h 76"/>
                    <a:gd name="T64" fmla="*/ 64 w 76"/>
                    <a:gd name="T65" fmla="*/ 66 h 76"/>
                    <a:gd name="T66" fmla="*/ 60 w 76"/>
                    <a:gd name="T67" fmla="*/ 70 h 76"/>
                    <a:gd name="T68" fmla="*/ 52 w 76"/>
                    <a:gd name="T69" fmla="*/ 74 h 76"/>
                    <a:gd name="T70" fmla="*/ 46 w 76"/>
                    <a:gd name="T71" fmla="*/ 76 h 76"/>
                    <a:gd name="T72" fmla="*/ 38 w 76"/>
                    <a:gd name="T7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6">
                      <a:moveTo>
                        <a:pt x="38" y="76"/>
                      </a:moveTo>
                      <a:lnTo>
                        <a:pt x="38" y="76"/>
                      </a:lnTo>
                      <a:lnTo>
                        <a:pt x="30" y="76"/>
                      </a:lnTo>
                      <a:lnTo>
                        <a:pt x="22" y="74"/>
                      </a:lnTo>
                      <a:lnTo>
                        <a:pt x="16" y="70"/>
                      </a:lnTo>
                      <a:lnTo>
                        <a:pt x="10" y="64"/>
                      </a:lnTo>
                      <a:lnTo>
                        <a:pt x="6" y="58"/>
                      </a:lnTo>
                      <a:lnTo>
                        <a:pt x="2" y="52"/>
                      </a:lnTo>
                      <a:lnTo>
                        <a:pt x="0" y="46"/>
                      </a:lnTo>
                      <a:lnTo>
                        <a:pt x="0" y="38"/>
                      </a:lnTo>
                      <a:lnTo>
                        <a:pt x="0" y="38"/>
                      </a:lnTo>
                      <a:lnTo>
                        <a:pt x="2" y="30"/>
                      </a:lnTo>
                      <a:lnTo>
                        <a:pt x="4" y="22"/>
                      </a:lnTo>
                      <a:lnTo>
                        <a:pt x="8" y="16"/>
                      </a:lnTo>
                      <a:lnTo>
                        <a:pt x="12" y="10"/>
                      </a:lnTo>
                      <a:lnTo>
                        <a:pt x="18" y="6"/>
                      </a:lnTo>
                      <a:lnTo>
                        <a:pt x="24" y="2"/>
                      </a:lnTo>
                      <a:lnTo>
                        <a:pt x="32" y="0"/>
                      </a:lnTo>
                      <a:lnTo>
                        <a:pt x="40" y="0"/>
                      </a:lnTo>
                      <a:lnTo>
                        <a:pt x="40" y="0"/>
                      </a:lnTo>
                      <a:lnTo>
                        <a:pt x="48" y="2"/>
                      </a:lnTo>
                      <a:lnTo>
                        <a:pt x="54" y="4"/>
                      </a:lnTo>
                      <a:lnTo>
                        <a:pt x="60" y="8"/>
                      </a:lnTo>
                      <a:lnTo>
                        <a:pt x="66" y="12"/>
                      </a:lnTo>
                      <a:lnTo>
                        <a:pt x="70" y="18"/>
                      </a:lnTo>
                      <a:lnTo>
                        <a:pt x="74" y="24"/>
                      </a:lnTo>
                      <a:lnTo>
                        <a:pt x="76" y="32"/>
                      </a:lnTo>
                      <a:lnTo>
                        <a:pt x="76" y="40"/>
                      </a:lnTo>
                      <a:lnTo>
                        <a:pt x="76" y="40"/>
                      </a:lnTo>
                      <a:lnTo>
                        <a:pt x="76" y="48"/>
                      </a:lnTo>
                      <a:lnTo>
                        <a:pt x="74" y="54"/>
                      </a:lnTo>
                      <a:lnTo>
                        <a:pt x="70" y="60"/>
                      </a:lnTo>
                      <a:lnTo>
                        <a:pt x="64" y="66"/>
                      </a:lnTo>
                      <a:lnTo>
                        <a:pt x="60" y="70"/>
                      </a:lnTo>
                      <a:lnTo>
                        <a:pt x="52" y="74"/>
                      </a:lnTo>
                      <a:lnTo>
                        <a:pt x="46" y="76"/>
                      </a:lnTo>
                      <a:lnTo>
                        <a:pt x="38"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8" name="Freeform 217"/>
                <p:cNvSpPr>
                  <a:spLocks noEditPoints="1"/>
                </p:cNvSpPr>
                <p:nvPr/>
              </p:nvSpPr>
              <p:spPr bwMode="auto">
                <a:xfrm>
                  <a:off x="8755" y="3096"/>
                  <a:ext cx="334" cy="332"/>
                </a:xfrm>
                <a:custGeom>
                  <a:avLst/>
                  <a:gdLst>
                    <a:gd name="T0" fmla="*/ 282 w 334"/>
                    <a:gd name="T1" fmla="*/ 128 h 332"/>
                    <a:gd name="T2" fmla="*/ 272 w 334"/>
                    <a:gd name="T3" fmla="*/ 106 h 332"/>
                    <a:gd name="T4" fmla="*/ 258 w 334"/>
                    <a:gd name="T5" fmla="*/ 86 h 332"/>
                    <a:gd name="T6" fmla="*/ 286 w 334"/>
                    <a:gd name="T7" fmla="*/ 50 h 332"/>
                    <a:gd name="T8" fmla="*/ 222 w 334"/>
                    <a:gd name="T9" fmla="*/ 58 h 332"/>
                    <a:gd name="T10" fmla="*/ 212 w 334"/>
                    <a:gd name="T11" fmla="*/ 52 h 332"/>
                    <a:gd name="T12" fmla="*/ 188 w 334"/>
                    <a:gd name="T13" fmla="*/ 46 h 332"/>
                    <a:gd name="T14" fmla="*/ 170 w 334"/>
                    <a:gd name="T15" fmla="*/ 0 h 332"/>
                    <a:gd name="T16" fmla="*/ 130 w 334"/>
                    <a:gd name="T17" fmla="*/ 50 h 332"/>
                    <a:gd name="T18" fmla="*/ 118 w 334"/>
                    <a:gd name="T19" fmla="*/ 54 h 332"/>
                    <a:gd name="T20" fmla="*/ 98 w 334"/>
                    <a:gd name="T21" fmla="*/ 66 h 332"/>
                    <a:gd name="T22" fmla="*/ 52 w 334"/>
                    <a:gd name="T23" fmla="*/ 46 h 332"/>
                    <a:gd name="T24" fmla="*/ 58 w 334"/>
                    <a:gd name="T25" fmla="*/ 110 h 332"/>
                    <a:gd name="T26" fmla="*/ 54 w 334"/>
                    <a:gd name="T27" fmla="*/ 122 h 332"/>
                    <a:gd name="T28" fmla="*/ 48 w 334"/>
                    <a:gd name="T29" fmla="*/ 146 h 332"/>
                    <a:gd name="T30" fmla="*/ 0 w 334"/>
                    <a:gd name="T31" fmla="*/ 162 h 332"/>
                    <a:gd name="T32" fmla="*/ 52 w 334"/>
                    <a:gd name="T33" fmla="*/ 204 h 332"/>
                    <a:gd name="T34" fmla="*/ 56 w 334"/>
                    <a:gd name="T35" fmla="*/ 214 h 332"/>
                    <a:gd name="T36" fmla="*/ 68 w 334"/>
                    <a:gd name="T37" fmla="*/ 236 h 332"/>
                    <a:gd name="T38" fmla="*/ 46 w 334"/>
                    <a:gd name="T39" fmla="*/ 282 h 332"/>
                    <a:gd name="T40" fmla="*/ 112 w 334"/>
                    <a:gd name="T41" fmla="*/ 274 h 332"/>
                    <a:gd name="T42" fmla="*/ 122 w 334"/>
                    <a:gd name="T43" fmla="*/ 280 h 332"/>
                    <a:gd name="T44" fmla="*/ 146 w 334"/>
                    <a:gd name="T45" fmla="*/ 286 h 332"/>
                    <a:gd name="T46" fmla="*/ 164 w 334"/>
                    <a:gd name="T47" fmla="*/ 332 h 332"/>
                    <a:gd name="T48" fmla="*/ 204 w 334"/>
                    <a:gd name="T49" fmla="*/ 282 h 332"/>
                    <a:gd name="T50" fmla="*/ 216 w 334"/>
                    <a:gd name="T51" fmla="*/ 278 h 332"/>
                    <a:gd name="T52" fmla="*/ 236 w 334"/>
                    <a:gd name="T53" fmla="*/ 266 h 332"/>
                    <a:gd name="T54" fmla="*/ 282 w 334"/>
                    <a:gd name="T55" fmla="*/ 286 h 332"/>
                    <a:gd name="T56" fmla="*/ 274 w 334"/>
                    <a:gd name="T57" fmla="*/ 222 h 332"/>
                    <a:gd name="T58" fmla="*/ 280 w 334"/>
                    <a:gd name="T59" fmla="*/ 210 h 332"/>
                    <a:gd name="T60" fmla="*/ 286 w 334"/>
                    <a:gd name="T61" fmla="*/ 186 h 332"/>
                    <a:gd name="T62" fmla="*/ 334 w 334"/>
                    <a:gd name="T63" fmla="*/ 170 h 332"/>
                    <a:gd name="T64" fmla="*/ 282 w 334"/>
                    <a:gd name="T65" fmla="*/ 128 h 332"/>
                    <a:gd name="T66" fmla="*/ 206 w 334"/>
                    <a:gd name="T67" fmla="*/ 198 h 332"/>
                    <a:gd name="T68" fmla="*/ 192 w 334"/>
                    <a:gd name="T69" fmla="*/ 210 h 332"/>
                    <a:gd name="T70" fmla="*/ 172 w 334"/>
                    <a:gd name="T71" fmla="*/ 216 h 332"/>
                    <a:gd name="T72" fmla="*/ 154 w 334"/>
                    <a:gd name="T73" fmla="*/ 214 h 332"/>
                    <a:gd name="T74" fmla="*/ 136 w 334"/>
                    <a:gd name="T75" fmla="*/ 206 h 332"/>
                    <a:gd name="T76" fmla="*/ 128 w 334"/>
                    <a:gd name="T77" fmla="*/ 198 h 332"/>
                    <a:gd name="T78" fmla="*/ 118 w 334"/>
                    <a:gd name="T79" fmla="*/ 182 h 332"/>
                    <a:gd name="T80" fmla="*/ 116 w 334"/>
                    <a:gd name="T81" fmla="*/ 162 h 332"/>
                    <a:gd name="T82" fmla="*/ 122 w 334"/>
                    <a:gd name="T83" fmla="*/ 144 h 332"/>
                    <a:gd name="T84" fmla="*/ 128 w 334"/>
                    <a:gd name="T85" fmla="*/ 134 h 332"/>
                    <a:gd name="T86" fmla="*/ 142 w 334"/>
                    <a:gd name="T87" fmla="*/ 122 h 332"/>
                    <a:gd name="T88" fmla="*/ 160 w 334"/>
                    <a:gd name="T89" fmla="*/ 116 h 332"/>
                    <a:gd name="T90" fmla="*/ 180 w 334"/>
                    <a:gd name="T91" fmla="*/ 118 h 332"/>
                    <a:gd name="T92" fmla="*/ 198 w 334"/>
                    <a:gd name="T93" fmla="*/ 126 h 332"/>
                    <a:gd name="T94" fmla="*/ 206 w 334"/>
                    <a:gd name="T95" fmla="*/ 134 h 332"/>
                    <a:gd name="T96" fmla="*/ 214 w 334"/>
                    <a:gd name="T97" fmla="*/ 150 h 332"/>
                    <a:gd name="T98" fmla="*/ 216 w 334"/>
                    <a:gd name="T99" fmla="*/ 170 h 332"/>
                    <a:gd name="T100" fmla="*/ 212 w 334"/>
                    <a:gd name="T101" fmla="*/ 18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4" h="332">
                      <a:moveTo>
                        <a:pt x="282" y="128"/>
                      </a:moveTo>
                      <a:lnTo>
                        <a:pt x="282" y="128"/>
                      </a:lnTo>
                      <a:lnTo>
                        <a:pt x="278" y="118"/>
                      </a:lnTo>
                      <a:lnTo>
                        <a:pt x="272" y="106"/>
                      </a:lnTo>
                      <a:lnTo>
                        <a:pt x="266" y="96"/>
                      </a:lnTo>
                      <a:lnTo>
                        <a:pt x="258" y="86"/>
                      </a:lnTo>
                      <a:lnTo>
                        <a:pt x="286" y="50"/>
                      </a:lnTo>
                      <a:lnTo>
                        <a:pt x="286" y="50"/>
                      </a:lnTo>
                      <a:lnTo>
                        <a:pt x="250" y="22"/>
                      </a:lnTo>
                      <a:lnTo>
                        <a:pt x="222" y="58"/>
                      </a:lnTo>
                      <a:lnTo>
                        <a:pt x="222" y="58"/>
                      </a:lnTo>
                      <a:lnTo>
                        <a:pt x="212" y="52"/>
                      </a:lnTo>
                      <a:lnTo>
                        <a:pt x="200" y="48"/>
                      </a:lnTo>
                      <a:lnTo>
                        <a:pt x="188" y="46"/>
                      </a:lnTo>
                      <a:lnTo>
                        <a:pt x="176" y="44"/>
                      </a:lnTo>
                      <a:lnTo>
                        <a:pt x="170" y="0"/>
                      </a:lnTo>
                      <a:lnTo>
                        <a:pt x="124" y="6"/>
                      </a:lnTo>
                      <a:lnTo>
                        <a:pt x="130" y="50"/>
                      </a:lnTo>
                      <a:lnTo>
                        <a:pt x="130" y="50"/>
                      </a:lnTo>
                      <a:lnTo>
                        <a:pt x="118" y="54"/>
                      </a:lnTo>
                      <a:lnTo>
                        <a:pt x="108" y="60"/>
                      </a:lnTo>
                      <a:lnTo>
                        <a:pt x="98" y="66"/>
                      </a:lnTo>
                      <a:lnTo>
                        <a:pt x="88" y="74"/>
                      </a:lnTo>
                      <a:lnTo>
                        <a:pt x="52" y="46"/>
                      </a:lnTo>
                      <a:lnTo>
                        <a:pt x="24" y="82"/>
                      </a:lnTo>
                      <a:lnTo>
                        <a:pt x="58" y="110"/>
                      </a:lnTo>
                      <a:lnTo>
                        <a:pt x="58" y="110"/>
                      </a:lnTo>
                      <a:lnTo>
                        <a:pt x="54" y="122"/>
                      </a:lnTo>
                      <a:lnTo>
                        <a:pt x="50" y="134"/>
                      </a:lnTo>
                      <a:lnTo>
                        <a:pt x="48" y="146"/>
                      </a:lnTo>
                      <a:lnTo>
                        <a:pt x="46" y="158"/>
                      </a:lnTo>
                      <a:lnTo>
                        <a:pt x="0" y="162"/>
                      </a:lnTo>
                      <a:lnTo>
                        <a:pt x="6" y="208"/>
                      </a:lnTo>
                      <a:lnTo>
                        <a:pt x="52" y="204"/>
                      </a:lnTo>
                      <a:lnTo>
                        <a:pt x="52" y="204"/>
                      </a:lnTo>
                      <a:lnTo>
                        <a:pt x="56" y="214"/>
                      </a:lnTo>
                      <a:lnTo>
                        <a:pt x="60" y="226"/>
                      </a:lnTo>
                      <a:lnTo>
                        <a:pt x="68" y="236"/>
                      </a:lnTo>
                      <a:lnTo>
                        <a:pt x="76" y="246"/>
                      </a:lnTo>
                      <a:lnTo>
                        <a:pt x="46" y="282"/>
                      </a:lnTo>
                      <a:lnTo>
                        <a:pt x="84" y="310"/>
                      </a:lnTo>
                      <a:lnTo>
                        <a:pt x="112" y="274"/>
                      </a:lnTo>
                      <a:lnTo>
                        <a:pt x="112" y="274"/>
                      </a:lnTo>
                      <a:lnTo>
                        <a:pt x="122" y="280"/>
                      </a:lnTo>
                      <a:lnTo>
                        <a:pt x="134" y="284"/>
                      </a:lnTo>
                      <a:lnTo>
                        <a:pt x="146" y="286"/>
                      </a:lnTo>
                      <a:lnTo>
                        <a:pt x="158" y="288"/>
                      </a:lnTo>
                      <a:lnTo>
                        <a:pt x="164" y="332"/>
                      </a:lnTo>
                      <a:lnTo>
                        <a:pt x="210" y="326"/>
                      </a:lnTo>
                      <a:lnTo>
                        <a:pt x="204" y="282"/>
                      </a:lnTo>
                      <a:lnTo>
                        <a:pt x="204" y="282"/>
                      </a:lnTo>
                      <a:lnTo>
                        <a:pt x="216" y="278"/>
                      </a:lnTo>
                      <a:lnTo>
                        <a:pt x="226" y="272"/>
                      </a:lnTo>
                      <a:lnTo>
                        <a:pt x="236" y="266"/>
                      </a:lnTo>
                      <a:lnTo>
                        <a:pt x="246" y="258"/>
                      </a:lnTo>
                      <a:lnTo>
                        <a:pt x="282" y="286"/>
                      </a:lnTo>
                      <a:lnTo>
                        <a:pt x="310" y="250"/>
                      </a:lnTo>
                      <a:lnTo>
                        <a:pt x="274" y="222"/>
                      </a:lnTo>
                      <a:lnTo>
                        <a:pt x="274" y="222"/>
                      </a:lnTo>
                      <a:lnTo>
                        <a:pt x="280" y="210"/>
                      </a:lnTo>
                      <a:lnTo>
                        <a:pt x="284" y="198"/>
                      </a:lnTo>
                      <a:lnTo>
                        <a:pt x="286" y="186"/>
                      </a:lnTo>
                      <a:lnTo>
                        <a:pt x="288" y="174"/>
                      </a:lnTo>
                      <a:lnTo>
                        <a:pt x="334" y="170"/>
                      </a:lnTo>
                      <a:lnTo>
                        <a:pt x="328" y="124"/>
                      </a:lnTo>
                      <a:lnTo>
                        <a:pt x="282" y="128"/>
                      </a:lnTo>
                      <a:close/>
                      <a:moveTo>
                        <a:pt x="206" y="198"/>
                      </a:moveTo>
                      <a:lnTo>
                        <a:pt x="206" y="198"/>
                      </a:lnTo>
                      <a:lnTo>
                        <a:pt x="200" y="204"/>
                      </a:lnTo>
                      <a:lnTo>
                        <a:pt x="192" y="210"/>
                      </a:lnTo>
                      <a:lnTo>
                        <a:pt x="182" y="214"/>
                      </a:lnTo>
                      <a:lnTo>
                        <a:pt x="172" y="216"/>
                      </a:lnTo>
                      <a:lnTo>
                        <a:pt x="164" y="216"/>
                      </a:lnTo>
                      <a:lnTo>
                        <a:pt x="154" y="214"/>
                      </a:lnTo>
                      <a:lnTo>
                        <a:pt x="144" y="210"/>
                      </a:lnTo>
                      <a:lnTo>
                        <a:pt x="136" y="206"/>
                      </a:lnTo>
                      <a:lnTo>
                        <a:pt x="136" y="206"/>
                      </a:lnTo>
                      <a:lnTo>
                        <a:pt x="128" y="198"/>
                      </a:lnTo>
                      <a:lnTo>
                        <a:pt x="122" y="190"/>
                      </a:lnTo>
                      <a:lnTo>
                        <a:pt x="118" y="182"/>
                      </a:lnTo>
                      <a:lnTo>
                        <a:pt x="116" y="172"/>
                      </a:lnTo>
                      <a:lnTo>
                        <a:pt x="116" y="162"/>
                      </a:lnTo>
                      <a:lnTo>
                        <a:pt x="118" y="152"/>
                      </a:lnTo>
                      <a:lnTo>
                        <a:pt x="122" y="144"/>
                      </a:lnTo>
                      <a:lnTo>
                        <a:pt x="128" y="134"/>
                      </a:lnTo>
                      <a:lnTo>
                        <a:pt x="128" y="134"/>
                      </a:lnTo>
                      <a:lnTo>
                        <a:pt x="134" y="128"/>
                      </a:lnTo>
                      <a:lnTo>
                        <a:pt x="142" y="122"/>
                      </a:lnTo>
                      <a:lnTo>
                        <a:pt x="152" y="118"/>
                      </a:lnTo>
                      <a:lnTo>
                        <a:pt x="160" y="116"/>
                      </a:lnTo>
                      <a:lnTo>
                        <a:pt x="170" y="116"/>
                      </a:lnTo>
                      <a:lnTo>
                        <a:pt x="180" y="118"/>
                      </a:lnTo>
                      <a:lnTo>
                        <a:pt x="190" y="120"/>
                      </a:lnTo>
                      <a:lnTo>
                        <a:pt x="198" y="126"/>
                      </a:lnTo>
                      <a:lnTo>
                        <a:pt x="198" y="126"/>
                      </a:lnTo>
                      <a:lnTo>
                        <a:pt x="206" y="134"/>
                      </a:lnTo>
                      <a:lnTo>
                        <a:pt x="210" y="142"/>
                      </a:lnTo>
                      <a:lnTo>
                        <a:pt x="214" y="150"/>
                      </a:lnTo>
                      <a:lnTo>
                        <a:pt x="216" y="160"/>
                      </a:lnTo>
                      <a:lnTo>
                        <a:pt x="216" y="170"/>
                      </a:lnTo>
                      <a:lnTo>
                        <a:pt x="216" y="180"/>
                      </a:lnTo>
                      <a:lnTo>
                        <a:pt x="212" y="188"/>
                      </a:lnTo>
                      <a:lnTo>
                        <a:pt x="206" y="198"/>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59" name="Freeform 218"/>
                <p:cNvSpPr>
                  <a:spLocks/>
                </p:cNvSpPr>
                <p:nvPr/>
              </p:nvSpPr>
              <p:spPr bwMode="auto">
                <a:xfrm>
                  <a:off x="8755" y="3096"/>
                  <a:ext cx="334" cy="332"/>
                </a:xfrm>
                <a:custGeom>
                  <a:avLst/>
                  <a:gdLst>
                    <a:gd name="T0" fmla="*/ 282 w 334"/>
                    <a:gd name="T1" fmla="*/ 128 h 332"/>
                    <a:gd name="T2" fmla="*/ 272 w 334"/>
                    <a:gd name="T3" fmla="*/ 106 h 332"/>
                    <a:gd name="T4" fmla="*/ 258 w 334"/>
                    <a:gd name="T5" fmla="*/ 86 h 332"/>
                    <a:gd name="T6" fmla="*/ 286 w 334"/>
                    <a:gd name="T7" fmla="*/ 50 h 332"/>
                    <a:gd name="T8" fmla="*/ 222 w 334"/>
                    <a:gd name="T9" fmla="*/ 58 h 332"/>
                    <a:gd name="T10" fmla="*/ 212 w 334"/>
                    <a:gd name="T11" fmla="*/ 52 h 332"/>
                    <a:gd name="T12" fmla="*/ 188 w 334"/>
                    <a:gd name="T13" fmla="*/ 46 h 332"/>
                    <a:gd name="T14" fmla="*/ 170 w 334"/>
                    <a:gd name="T15" fmla="*/ 0 h 332"/>
                    <a:gd name="T16" fmla="*/ 130 w 334"/>
                    <a:gd name="T17" fmla="*/ 50 h 332"/>
                    <a:gd name="T18" fmla="*/ 118 w 334"/>
                    <a:gd name="T19" fmla="*/ 54 h 332"/>
                    <a:gd name="T20" fmla="*/ 98 w 334"/>
                    <a:gd name="T21" fmla="*/ 66 h 332"/>
                    <a:gd name="T22" fmla="*/ 52 w 334"/>
                    <a:gd name="T23" fmla="*/ 46 h 332"/>
                    <a:gd name="T24" fmla="*/ 58 w 334"/>
                    <a:gd name="T25" fmla="*/ 110 h 332"/>
                    <a:gd name="T26" fmla="*/ 54 w 334"/>
                    <a:gd name="T27" fmla="*/ 122 h 332"/>
                    <a:gd name="T28" fmla="*/ 48 w 334"/>
                    <a:gd name="T29" fmla="*/ 146 h 332"/>
                    <a:gd name="T30" fmla="*/ 0 w 334"/>
                    <a:gd name="T31" fmla="*/ 162 h 332"/>
                    <a:gd name="T32" fmla="*/ 52 w 334"/>
                    <a:gd name="T33" fmla="*/ 204 h 332"/>
                    <a:gd name="T34" fmla="*/ 56 w 334"/>
                    <a:gd name="T35" fmla="*/ 214 h 332"/>
                    <a:gd name="T36" fmla="*/ 68 w 334"/>
                    <a:gd name="T37" fmla="*/ 236 h 332"/>
                    <a:gd name="T38" fmla="*/ 46 w 334"/>
                    <a:gd name="T39" fmla="*/ 282 h 332"/>
                    <a:gd name="T40" fmla="*/ 112 w 334"/>
                    <a:gd name="T41" fmla="*/ 274 h 332"/>
                    <a:gd name="T42" fmla="*/ 122 w 334"/>
                    <a:gd name="T43" fmla="*/ 280 h 332"/>
                    <a:gd name="T44" fmla="*/ 146 w 334"/>
                    <a:gd name="T45" fmla="*/ 286 h 332"/>
                    <a:gd name="T46" fmla="*/ 164 w 334"/>
                    <a:gd name="T47" fmla="*/ 332 h 332"/>
                    <a:gd name="T48" fmla="*/ 204 w 334"/>
                    <a:gd name="T49" fmla="*/ 282 h 332"/>
                    <a:gd name="T50" fmla="*/ 216 w 334"/>
                    <a:gd name="T51" fmla="*/ 278 h 332"/>
                    <a:gd name="T52" fmla="*/ 236 w 334"/>
                    <a:gd name="T53" fmla="*/ 266 h 332"/>
                    <a:gd name="T54" fmla="*/ 282 w 334"/>
                    <a:gd name="T55" fmla="*/ 286 h 332"/>
                    <a:gd name="T56" fmla="*/ 274 w 334"/>
                    <a:gd name="T57" fmla="*/ 222 h 332"/>
                    <a:gd name="T58" fmla="*/ 280 w 334"/>
                    <a:gd name="T59" fmla="*/ 210 h 332"/>
                    <a:gd name="T60" fmla="*/ 286 w 334"/>
                    <a:gd name="T61" fmla="*/ 186 h 332"/>
                    <a:gd name="T62" fmla="*/ 334 w 334"/>
                    <a:gd name="T63" fmla="*/ 170 h 332"/>
                    <a:gd name="T64" fmla="*/ 282 w 334"/>
                    <a:gd name="T65" fmla="*/ 12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4" h="332">
                      <a:moveTo>
                        <a:pt x="282" y="128"/>
                      </a:moveTo>
                      <a:lnTo>
                        <a:pt x="282" y="128"/>
                      </a:lnTo>
                      <a:lnTo>
                        <a:pt x="278" y="118"/>
                      </a:lnTo>
                      <a:lnTo>
                        <a:pt x="272" y="106"/>
                      </a:lnTo>
                      <a:lnTo>
                        <a:pt x="266" y="96"/>
                      </a:lnTo>
                      <a:lnTo>
                        <a:pt x="258" y="86"/>
                      </a:lnTo>
                      <a:lnTo>
                        <a:pt x="286" y="50"/>
                      </a:lnTo>
                      <a:lnTo>
                        <a:pt x="286" y="50"/>
                      </a:lnTo>
                      <a:lnTo>
                        <a:pt x="250" y="22"/>
                      </a:lnTo>
                      <a:lnTo>
                        <a:pt x="222" y="58"/>
                      </a:lnTo>
                      <a:lnTo>
                        <a:pt x="222" y="58"/>
                      </a:lnTo>
                      <a:lnTo>
                        <a:pt x="212" y="52"/>
                      </a:lnTo>
                      <a:lnTo>
                        <a:pt x="200" y="48"/>
                      </a:lnTo>
                      <a:lnTo>
                        <a:pt x="188" y="46"/>
                      </a:lnTo>
                      <a:lnTo>
                        <a:pt x="176" y="44"/>
                      </a:lnTo>
                      <a:lnTo>
                        <a:pt x="170" y="0"/>
                      </a:lnTo>
                      <a:lnTo>
                        <a:pt x="124" y="6"/>
                      </a:lnTo>
                      <a:lnTo>
                        <a:pt x="130" y="50"/>
                      </a:lnTo>
                      <a:lnTo>
                        <a:pt x="130" y="50"/>
                      </a:lnTo>
                      <a:lnTo>
                        <a:pt x="118" y="54"/>
                      </a:lnTo>
                      <a:lnTo>
                        <a:pt x="108" y="60"/>
                      </a:lnTo>
                      <a:lnTo>
                        <a:pt x="98" y="66"/>
                      </a:lnTo>
                      <a:lnTo>
                        <a:pt x="88" y="74"/>
                      </a:lnTo>
                      <a:lnTo>
                        <a:pt x="52" y="46"/>
                      </a:lnTo>
                      <a:lnTo>
                        <a:pt x="24" y="82"/>
                      </a:lnTo>
                      <a:lnTo>
                        <a:pt x="58" y="110"/>
                      </a:lnTo>
                      <a:lnTo>
                        <a:pt x="58" y="110"/>
                      </a:lnTo>
                      <a:lnTo>
                        <a:pt x="54" y="122"/>
                      </a:lnTo>
                      <a:lnTo>
                        <a:pt x="50" y="134"/>
                      </a:lnTo>
                      <a:lnTo>
                        <a:pt x="48" y="146"/>
                      </a:lnTo>
                      <a:lnTo>
                        <a:pt x="46" y="158"/>
                      </a:lnTo>
                      <a:lnTo>
                        <a:pt x="0" y="162"/>
                      </a:lnTo>
                      <a:lnTo>
                        <a:pt x="6" y="208"/>
                      </a:lnTo>
                      <a:lnTo>
                        <a:pt x="52" y="204"/>
                      </a:lnTo>
                      <a:lnTo>
                        <a:pt x="52" y="204"/>
                      </a:lnTo>
                      <a:lnTo>
                        <a:pt x="56" y="214"/>
                      </a:lnTo>
                      <a:lnTo>
                        <a:pt x="60" y="226"/>
                      </a:lnTo>
                      <a:lnTo>
                        <a:pt x="68" y="236"/>
                      </a:lnTo>
                      <a:lnTo>
                        <a:pt x="76" y="246"/>
                      </a:lnTo>
                      <a:lnTo>
                        <a:pt x="46" y="282"/>
                      </a:lnTo>
                      <a:lnTo>
                        <a:pt x="84" y="310"/>
                      </a:lnTo>
                      <a:lnTo>
                        <a:pt x="112" y="274"/>
                      </a:lnTo>
                      <a:lnTo>
                        <a:pt x="112" y="274"/>
                      </a:lnTo>
                      <a:lnTo>
                        <a:pt x="122" y="280"/>
                      </a:lnTo>
                      <a:lnTo>
                        <a:pt x="134" y="284"/>
                      </a:lnTo>
                      <a:lnTo>
                        <a:pt x="146" y="286"/>
                      </a:lnTo>
                      <a:lnTo>
                        <a:pt x="158" y="288"/>
                      </a:lnTo>
                      <a:lnTo>
                        <a:pt x="164" y="332"/>
                      </a:lnTo>
                      <a:lnTo>
                        <a:pt x="210" y="326"/>
                      </a:lnTo>
                      <a:lnTo>
                        <a:pt x="204" y="282"/>
                      </a:lnTo>
                      <a:lnTo>
                        <a:pt x="204" y="282"/>
                      </a:lnTo>
                      <a:lnTo>
                        <a:pt x="216" y="278"/>
                      </a:lnTo>
                      <a:lnTo>
                        <a:pt x="226" y="272"/>
                      </a:lnTo>
                      <a:lnTo>
                        <a:pt x="236" y="266"/>
                      </a:lnTo>
                      <a:lnTo>
                        <a:pt x="246" y="258"/>
                      </a:lnTo>
                      <a:lnTo>
                        <a:pt x="282" y="286"/>
                      </a:lnTo>
                      <a:lnTo>
                        <a:pt x="310" y="250"/>
                      </a:lnTo>
                      <a:lnTo>
                        <a:pt x="274" y="222"/>
                      </a:lnTo>
                      <a:lnTo>
                        <a:pt x="274" y="222"/>
                      </a:lnTo>
                      <a:lnTo>
                        <a:pt x="280" y="210"/>
                      </a:lnTo>
                      <a:lnTo>
                        <a:pt x="284" y="198"/>
                      </a:lnTo>
                      <a:lnTo>
                        <a:pt x="286" y="186"/>
                      </a:lnTo>
                      <a:lnTo>
                        <a:pt x="288" y="174"/>
                      </a:lnTo>
                      <a:lnTo>
                        <a:pt x="334" y="170"/>
                      </a:lnTo>
                      <a:lnTo>
                        <a:pt x="328" y="124"/>
                      </a:lnTo>
                      <a:lnTo>
                        <a:pt x="28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0" name="Freeform 219"/>
                <p:cNvSpPr>
                  <a:spLocks/>
                </p:cNvSpPr>
                <p:nvPr/>
              </p:nvSpPr>
              <p:spPr bwMode="auto">
                <a:xfrm>
                  <a:off x="8871" y="3212"/>
                  <a:ext cx="100" cy="100"/>
                </a:xfrm>
                <a:custGeom>
                  <a:avLst/>
                  <a:gdLst>
                    <a:gd name="T0" fmla="*/ 90 w 100"/>
                    <a:gd name="T1" fmla="*/ 82 h 100"/>
                    <a:gd name="T2" fmla="*/ 90 w 100"/>
                    <a:gd name="T3" fmla="*/ 82 h 100"/>
                    <a:gd name="T4" fmla="*/ 84 w 100"/>
                    <a:gd name="T5" fmla="*/ 88 h 100"/>
                    <a:gd name="T6" fmla="*/ 76 w 100"/>
                    <a:gd name="T7" fmla="*/ 94 h 100"/>
                    <a:gd name="T8" fmla="*/ 66 w 100"/>
                    <a:gd name="T9" fmla="*/ 98 h 100"/>
                    <a:gd name="T10" fmla="*/ 56 w 100"/>
                    <a:gd name="T11" fmla="*/ 100 h 100"/>
                    <a:gd name="T12" fmla="*/ 48 w 100"/>
                    <a:gd name="T13" fmla="*/ 100 h 100"/>
                    <a:gd name="T14" fmla="*/ 38 w 100"/>
                    <a:gd name="T15" fmla="*/ 98 h 100"/>
                    <a:gd name="T16" fmla="*/ 28 w 100"/>
                    <a:gd name="T17" fmla="*/ 94 h 100"/>
                    <a:gd name="T18" fmla="*/ 20 w 100"/>
                    <a:gd name="T19" fmla="*/ 90 h 100"/>
                    <a:gd name="T20" fmla="*/ 20 w 100"/>
                    <a:gd name="T21" fmla="*/ 90 h 100"/>
                    <a:gd name="T22" fmla="*/ 12 w 100"/>
                    <a:gd name="T23" fmla="*/ 82 h 100"/>
                    <a:gd name="T24" fmla="*/ 6 w 100"/>
                    <a:gd name="T25" fmla="*/ 74 h 100"/>
                    <a:gd name="T26" fmla="*/ 2 w 100"/>
                    <a:gd name="T27" fmla="*/ 66 h 100"/>
                    <a:gd name="T28" fmla="*/ 0 w 100"/>
                    <a:gd name="T29" fmla="*/ 56 h 100"/>
                    <a:gd name="T30" fmla="*/ 0 w 100"/>
                    <a:gd name="T31" fmla="*/ 46 h 100"/>
                    <a:gd name="T32" fmla="*/ 2 w 100"/>
                    <a:gd name="T33" fmla="*/ 36 h 100"/>
                    <a:gd name="T34" fmla="*/ 6 w 100"/>
                    <a:gd name="T35" fmla="*/ 28 h 100"/>
                    <a:gd name="T36" fmla="*/ 12 w 100"/>
                    <a:gd name="T37" fmla="*/ 18 h 100"/>
                    <a:gd name="T38" fmla="*/ 12 w 100"/>
                    <a:gd name="T39" fmla="*/ 18 h 100"/>
                    <a:gd name="T40" fmla="*/ 18 w 100"/>
                    <a:gd name="T41" fmla="*/ 12 h 100"/>
                    <a:gd name="T42" fmla="*/ 26 w 100"/>
                    <a:gd name="T43" fmla="*/ 6 h 100"/>
                    <a:gd name="T44" fmla="*/ 36 w 100"/>
                    <a:gd name="T45" fmla="*/ 2 h 100"/>
                    <a:gd name="T46" fmla="*/ 44 w 100"/>
                    <a:gd name="T47" fmla="*/ 0 h 100"/>
                    <a:gd name="T48" fmla="*/ 54 w 100"/>
                    <a:gd name="T49" fmla="*/ 0 h 100"/>
                    <a:gd name="T50" fmla="*/ 64 w 100"/>
                    <a:gd name="T51" fmla="*/ 2 h 100"/>
                    <a:gd name="T52" fmla="*/ 74 w 100"/>
                    <a:gd name="T53" fmla="*/ 4 h 100"/>
                    <a:gd name="T54" fmla="*/ 82 w 100"/>
                    <a:gd name="T55" fmla="*/ 10 h 100"/>
                    <a:gd name="T56" fmla="*/ 82 w 100"/>
                    <a:gd name="T57" fmla="*/ 10 h 100"/>
                    <a:gd name="T58" fmla="*/ 90 w 100"/>
                    <a:gd name="T59" fmla="*/ 18 h 100"/>
                    <a:gd name="T60" fmla="*/ 94 w 100"/>
                    <a:gd name="T61" fmla="*/ 26 h 100"/>
                    <a:gd name="T62" fmla="*/ 98 w 100"/>
                    <a:gd name="T63" fmla="*/ 34 h 100"/>
                    <a:gd name="T64" fmla="*/ 100 w 100"/>
                    <a:gd name="T65" fmla="*/ 44 h 100"/>
                    <a:gd name="T66" fmla="*/ 100 w 100"/>
                    <a:gd name="T67" fmla="*/ 54 h 100"/>
                    <a:gd name="T68" fmla="*/ 100 w 100"/>
                    <a:gd name="T69" fmla="*/ 64 h 100"/>
                    <a:gd name="T70" fmla="*/ 96 w 100"/>
                    <a:gd name="T71" fmla="*/ 72 h 100"/>
                    <a:gd name="T72" fmla="*/ 90 w 100"/>
                    <a:gd name="T73"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0">
                      <a:moveTo>
                        <a:pt x="90" y="82"/>
                      </a:moveTo>
                      <a:lnTo>
                        <a:pt x="90" y="82"/>
                      </a:lnTo>
                      <a:lnTo>
                        <a:pt x="84" y="88"/>
                      </a:lnTo>
                      <a:lnTo>
                        <a:pt x="76" y="94"/>
                      </a:lnTo>
                      <a:lnTo>
                        <a:pt x="66" y="98"/>
                      </a:lnTo>
                      <a:lnTo>
                        <a:pt x="56" y="100"/>
                      </a:lnTo>
                      <a:lnTo>
                        <a:pt x="48" y="100"/>
                      </a:lnTo>
                      <a:lnTo>
                        <a:pt x="38" y="98"/>
                      </a:lnTo>
                      <a:lnTo>
                        <a:pt x="28" y="94"/>
                      </a:lnTo>
                      <a:lnTo>
                        <a:pt x="20" y="90"/>
                      </a:lnTo>
                      <a:lnTo>
                        <a:pt x="20" y="90"/>
                      </a:lnTo>
                      <a:lnTo>
                        <a:pt x="12" y="82"/>
                      </a:lnTo>
                      <a:lnTo>
                        <a:pt x="6" y="74"/>
                      </a:lnTo>
                      <a:lnTo>
                        <a:pt x="2" y="66"/>
                      </a:lnTo>
                      <a:lnTo>
                        <a:pt x="0" y="56"/>
                      </a:lnTo>
                      <a:lnTo>
                        <a:pt x="0" y="46"/>
                      </a:lnTo>
                      <a:lnTo>
                        <a:pt x="2" y="36"/>
                      </a:lnTo>
                      <a:lnTo>
                        <a:pt x="6" y="28"/>
                      </a:lnTo>
                      <a:lnTo>
                        <a:pt x="12" y="18"/>
                      </a:lnTo>
                      <a:lnTo>
                        <a:pt x="12" y="18"/>
                      </a:lnTo>
                      <a:lnTo>
                        <a:pt x="18" y="12"/>
                      </a:lnTo>
                      <a:lnTo>
                        <a:pt x="26" y="6"/>
                      </a:lnTo>
                      <a:lnTo>
                        <a:pt x="36" y="2"/>
                      </a:lnTo>
                      <a:lnTo>
                        <a:pt x="44" y="0"/>
                      </a:lnTo>
                      <a:lnTo>
                        <a:pt x="54" y="0"/>
                      </a:lnTo>
                      <a:lnTo>
                        <a:pt x="64" y="2"/>
                      </a:lnTo>
                      <a:lnTo>
                        <a:pt x="74" y="4"/>
                      </a:lnTo>
                      <a:lnTo>
                        <a:pt x="82" y="10"/>
                      </a:lnTo>
                      <a:lnTo>
                        <a:pt x="82" y="10"/>
                      </a:lnTo>
                      <a:lnTo>
                        <a:pt x="90" y="18"/>
                      </a:lnTo>
                      <a:lnTo>
                        <a:pt x="94" y="26"/>
                      </a:lnTo>
                      <a:lnTo>
                        <a:pt x="98" y="34"/>
                      </a:lnTo>
                      <a:lnTo>
                        <a:pt x="100" y="44"/>
                      </a:lnTo>
                      <a:lnTo>
                        <a:pt x="100" y="54"/>
                      </a:lnTo>
                      <a:lnTo>
                        <a:pt x="100" y="64"/>
                      </a:lnTo>
                      <a:lnTo>
                        <a:pt x="96" y="72"/>
                      </a:lnTo>
                      <a:lnTo>
                        <a:pt x="9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1" name="Freeform 220"/>
                <p:cNvSpPr>
                  <a:spLocks noEditPoints="1"/>
                </p:cNvSpPr>
                <p:nvPr/>
              </p:nvSpPr>
              <p:spPr bwMode="auto">
                <a:xfrm>
                  <a:off x="9067" y="3046"/>
                  <a:ext cx="252" cy="252"/>
                </a:xfrm>
                <a:custGeom>
                  <a:avLst/>
                  <a:gdLst>
                    <a:gd name="T0" fmla="*/ 190 w 252"/>
                    <a:gd name="T1" fmla="*/ 16 h 252"/>
                    <a:gd name="T2" fmla="*/ 168 w 252"/>
                    <a:gd name="T3" fmla="*/ 44 h 252"/>
                    <a:gd name="T4" fmla="*/ 134 w 252"/>
                    <a:gd name="T5" fmla="*/ 34 h 252"/>
                    <a:gd name="T6" fmla="*/ 94 w 252"/>
                    <a:gd name="T7" fmla="*/ 4 h 252"/>
                    <a:gd name="T8" fmla="*/ 98 w 252"/>
                    <a:gd name="T9" fmla="*/ 38 h 252"/>
                    <a:gd name="T10" fmla="*/ 66 w 252"/>
                    <a:gd name="T11" fmla="*/ 56 h 252"/>
                    <a:gd name="T12" fmla="*/ 18 w 252"/>
                    <a:gd name="T13" fmla="*/ 62 h 252"/>
                    <a:gd name="T14" fmla="*/ 44 w 252"/>
                    <a:gd name="T15" fmla="*/ 84 h 252"/>
                    <a:gd name="T16" fmla="*/ 34 w 252"/>
                    <a:gd name="T17" fmla="*/ 120 h 252"/>
                    <a:gd name="T18" fmla="*/ 4 w 252"/>
                    <a:gd name="T19" fmla="*/ 158 h 252"/>
                    <a:gd name="T20" fmla="*/ 38 w 252"/>
                    <a:gd name="T21" fmla="*/ 154 h 252"/>
                    <a:gd name="T22" fmla="*/ 56 w 252"/>
                    <a:gd name="T23" fmla="*/ 186 h 252"/>
                    <a:gd name="T24" fmla="*/ 62 w 252"/>
                    <a:gd name="T25" fmla="*/ 236 h 252"/>
                    <a:gd name="T26" fmla="*/ 84 w 252"/>
                    <a:gd name="T27" fmla="*/ 208 h 252"/>
                    <a:gd name="T28" fmla="*/ 120 w 252"/>
                    <a:gd name="T29" fmla="*/ 218 h 252"/>
                    <a:gd name="T30" fmla="*/ 158 w 252"/>
                    <a:gd name="T31" fmla="*/ 248 h 252"/>
                    <a:gd name="T32" fmla="*/ 154 w 252"/>
                    <a:gd name="T33" fmla="*/ 214 h 252"/>
                    <a:gd name="T34" fmla="*/ 186 w 252"/>
                    <a:gd name="T35" fmla="*/ 196 h 252"/>
                    <a:gd name="T36" fmla="*/ 236 w 252"/>
                    <a:gd name="T37" fmla="*/ 190 h 252"/>
                    <a:gd name="T38" fmla="*/ 208 w 252"/>
                    <a:gd name="T39" fmla="*/ 168 h 252"/>
                    <a:gd name="T40" fmla="*/ 218 w 252"/>
                    <a:gd name="T41" fmla="*/ 132 h 252"/>
                    <a:gd name="T42" fmla="*/ 248 w 252"/>
                    <a:gd name="T43" fmla="*/ 94 h 252"/>
                    <a:gd name="T44" fmla="*/ 214 w 252"/>
                    <a:gd name="T45" fmla="*/ 98 h 252"/>
                    <a:gd name="T46" fmla="*/ 196 w 252"/>
                    <a:gd name="T47" fmla="*/ 66 h 252"/>
                    <a:gd name="T48" fmla="*/ 218 w 252"/>
                    <a:gd name="T49" fmla="*/ 38 h 252"/>
                    <a:gd name="T50" fmla="*/ 156 w 252"/>
                    <a:gd name="T51" fmla="*/ 150 h 252"/>
                    <a:gd name="T52" fmla="*/ 144 w 252"/>
                    <a:gd name="T53" fmla="*/ 160 h 252"/>
                    <a:gd name="T54" fmla="*/ 130 w 252"/>
                    <a:gd name="T55" fmla="*/ 164 h 252"/>
                    <a:gd name="T56" fmla="*/ 116 w 252"/>
                    <a:gd name="T57" fmla="*/ 162 h 252"/>
                    <a:gd name="T58" fmla="*/ 102 w 252"/>
                    <a:gd name="T59" fmla="*/ 156 h 252"/>
                    <a:gd name="T60" fmla="*/ 98 w 252"/>
                    <a:gd name="T61" fmla="*/ 150 h 252"/>
                    <a:gd name="T62" fmla="*/ 90 w 252"/>
                    <a:gd name="T63" fmla="*/ 138 h 252"/>
                    <a:gd name="T64" fmla="*/ 88 w 252"/>
                    <a:gd name="T65" fmla="*/ 124 h 252"/>
                    <a:gd name="T66" fmla="*/ 92 w 252"/>
                    <a:gd name="T67" fmla="*/ 108 h 252"/>
                    <a:gd name="T68" fmla="*/ 96 w 252"/>
                    <a:gd name="T69" fmla="*/ 102 h 252"/>
                    <a:gd name="T70" fmla="*/ 108 w 252"/>
                    <a:gd name="T71" fmla="*/ 92 h 252"/>
                    <a:gd name="T72" fmla="*/ 122 w 252"/>
                    <a:gd name="T73" fmla="*/ 88 h 252"/>
                    <a:gd name="T74" fmla="*/ 136 w 252"/>
                    <a:gd name="T75" fmla="*/ 90 h 252"/>
                    <a:gd name="T76" fmla="*/ 150 w 252"/>
                    <a:gd name="T77" fmla="*/ 96 h 252"/>
                    <a:gd name="T78" fmla="*/ 156 w 252"/>
                    <a:gd name="T79" fmla="*/ 102 h 252"/>
                    <a:gd name="T80" fmla="*/ 162 w 252"/>
                    <a:gd name="T81" fmla="*/ 114 h 252"/>
                    <a:gd name="T82" fmla="*/ 164 w 252"/>
                    <a:gd name="T83" fmla="*/ 128 h 252"/>
                    <a:gd name="T84" fmla="*/ 160 w 252"/>
                    <a:gd name="T85" fmla="*/ 14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252">
                      <a:moveTo>
                        <a:pt x="218" y="38"/>
                      </a:moveTo>
                      <a:lnTo>
                        <a:pt x="190" y="16"/>
                      </a:lnTo>
                      <a:lnTo>
                        <a:pt x="168" y="44"/>
                      </a:lnTo>
                      <a:lnTo>
                        <a:pt x="168" y="44"/>
                      </a:lnTo>
                      <a:lnTo>
                        <a:pt x="152" y="36"/>
                      </a:lnTo>
                      <a:lnTo>
                        <a:pt x="134" y="34"/>
                      </a:lnTo>
                      <a:lnTo>
                        <a:pt x="128" y="0"/>
                      </a:lnTo>
                      <a:lnTo>
                        <a:pt x="94" y="4"/>
                      </a:lnTo>
                      <a:lnTo>
                        <a:pt x="98" y="38"/>
                      </a:lnTo>
                      <a:lnTo>
                        <a:pt x="98" y="38"/>
                      </a:lnTo>
                      <a:lnTo>
                        <a:pt x="82" y="46"/>
                      </a:lnTo>
                      <a:lnTo>
                        <a:pt x="66" y="56"/>
                      </a:lnTo>
                      <a:lnTo>
                        <a:pt x="38" y="34"/>
                      </a:lnTo>
                      <a:lnTo>
                        <a:pt x="18" y="62"/>
                      </a:lnTo>
                      <a:lnTo>
                        <a:pt x="44" y="84"/>
                      </a:lnTo>
                      <a:lnTo>
                        <a:pt x="44" y="84"/>
                      </a:lnTo>
                      <a:lnTo>
                        <a:pt x="38" y="102"/>
                      </a:lnTo>
                      <a:lnTo>
                        <a:pt x="34" y="120"/>
                      </a:lnTo>
                      <a:lnTo>
                        <a:pt x="0" y="124"/>
                      </a:lnTo>
                      <a:lnTo>
                        <a:pt x="4" y="158"/>
                      </a:lnTo>
                      <a:lnTo>
                        <a:pt x="38" y="154"/>
                      </a:lnTo>
                      <a:lnTo>
                        <a:pt x="38" y="154"/>
                      </a:lnTo>
                      <a:lnTo>
                        <a:pt x="46" y="172"/>
                      </a:lnTo>
                      <a:lnTo>
                        <a:pt x="56" y="186"/>
                      </a:lnTo>
                      <a:lnTo>
                        <a:pt x="36" y="214"/>
                      </a:lnTo>
                      <a:lnTo>
                        <a:pt x="62" y="236"/>
                      </a:lnTo>
                      <a:lnTo>
                        <a:pt x="84" y="208"/>
                      </a:lnTo>
                      <a:lnTo>
                        <a:pt x="84" y="208"/>
                      </a:lnTo>
                      <a:lnTo>
                        <a:pt x="102" y="216"/>
                      </a:lnTo>
                      <a:lnTo>
                        <a:pt x="120" y="218"/>
                      </a:lnTo>
                      <a:lnTo>
                        <a:pt x="124" y="252"/>
                      </a:lnTo>
                      <a:lnTo>
                        <a:pt x="158" y="248"/>
                      </a:lnTo>
                      <a:lnTo>
                        <a:pt x="154" y="214"/>
                      </a:lnTo>
                      <a:lnTo>
                        <a:pt x="154" y="214"/>
                      </a:lnTo>
                      <a:lnTo>
                        <a:pt x="172" y="206"/>
                      </a:lnTo>
                      <a:lnTo>
                        <a:pt x="186" y="196"/>
                      </a:lnTo>
                      <a:lnTo>
                        <a:pt x="214" y="218"/>
                      </a:lnTo>
                      <a:lnTo>
                        <a:pt x="236" y="190"/>
                      </a:lnTo>
                      <a:lnTo>
                        <a:pt x="208" y="168"/>
                      </a:lnTo>
                      <a:lnTo>
                        <a:pt x="208" y="168"/>
                      </a:lnTo>
                      <a:lnTo>
                        <a:pt x="216" y="150"/>
                      </a:lnTo>
                      <a:lnTo>
                        <a:pt x="218" y="132"/>
                      </a:lnTo>
                      <a:lnTo>
                        <a:pt x="252" y="128"/>
                      </a:lnTo>
                      <a:lnTo>
                        <a:pt x="248" y="94"/>
                      </a:lnTo>
                      <a:lnTo>
                        <a:pt x="214" y="98"/>
                      </a:lnTo>
                      <a:lnTo>
                        <a:pt x="214" y="98"/>
                      </a:lnTo>
                      <a:lnTo>
                        <a:pt x="206" y="82"/>
                      </a:lnTo>
                      <a:lnTo>
                        <a:pt x="196" y="66"/>
                      </a:lnTo>
                      <a:lnTo>
                        <a:pt x="218" y="38"/>
                      </a:lnTo>
                      <a:lnTo>
                        <a:pt x="218" y="38"/>
                      </a:lnTo>
                      <a:close/>
                      <a:moveTo>
                        <a:pt x="156" y="150"/>
                      </a:moveTo>
                      <a:lnTo>
                        <a:pt x="156" y="150"/>
                      </a:lnTo>
                      <a:lnTo>
                        <a:pt x="152" y="156"/>
                      </a:lnTo>
                      <a:lnTo>
                        <a:pt x="144" y="160"/>
                      </a:lnTo>
                      <a:lnTo>
                        <a:pt x="138" y="162"/>
                      </a:lnTo>
                      <a:lnTo>
                        <a:pt x="130" y="164"/>
                      </a:lnTo>
                      <a:lnTo>
                        <a:pt x="124" y="164"/>
                      </a:lnTo>
                      <a:lnTo>
                        <a:pt x="116" y="162"/>
                      </a:lnTo>
                      <a:lnTo>
                        <a:pt x="110" y="160"/>
                      </a:lnTo>
                      <a:lnTo>
                        <a:pt x="102" y="156"/>
                      </a:lnTo>
                      <a:lnTo>
                        <a:pt x="102" y="156"/>
                      </a:lnTo>
                      <a:lnTo>
                        <a:pt x="98" y="150"/>
                      </a:lnTo>
                      <a:lnTo>
                        <a:pt x="92" y="144"/>
                      </a:lnTo>
                      <a:lnTo>
                        <a:pt x="90" y="138"/>
                      </a:lnTo>
                      <a:lnTo>
                        <a:pt x="88" y="130"/>
                      </a:lnTo>
                      <a:lnTo>
                        <a:pt x="88" y="124"/>
                      </a:lnTo>
                      <a:lnTo>
                        <a:pt x="90" y="116"/>
                      </a:lnTo>
                      <a:lnTo>
                        <a:pt x="92" y="108"/>
                      </a:lnTo>
                      <a:lnTo>
                        <a:pt x="96" y="102"/>
                      </a:lnTo>
                      <a:lnTo>
                        <a:pt x="96" y="102"/>
                      </a:lnTo>
                      <a:lnTo>
                        <a:pt x="102" y="96"/>
                      </a:lnTo>
                      <a:lnTo>
                        <a:pt x="108" y="92"/>
                      </a:lnTo>
                      <a:lnTo>
                        <a:pt x="114" y="90"/>
                      </a:lnTo>
                      <a:lnTo>
                        <a:pt x="122" y="88"/>
                      </a:lnTo>
                      <a:lnTo>
                        <a:pt x="130" y="88"/>
                      </a:lnTo>
                      <a:lnTo>
                        <a:pt x="136" y="90"/>
                      </a:lnTo>
                      <a:lnTo>
                        <a:pt x="144" y="92"/>
                      </a:lnTo>
                      <a:lnTo>
                        <a:pt x="150" y="96"/>
                      </a:lnTo>
                      <a:lnTo>
                        <a:pt x="150" y="96"/>
                      </a:lnTo>
                      <a:lnTo>
                        <a:pt x="156" y="102"/>
                      </a:lnTo>
                      <a:lnTo>
                        <a:pt x="160" y="108"/>
                      </a:lnTo>
                      <a:lnTo>
                        <a:pt x="162" y="114"/>
                      </a:lnTo>
                      <a:lnTo>
                        <a:pt x="164" y="122"/>
                      </a:lnTo>
                      <a:lnTo>
                        <a:pt x="164" y="128"/>
                      </a:lnTo>
                      <a:lnTo>
                        <a:pt x="164" y="136"/>
                      </a:lnTo>
                      <a:lnTo>
                        <a:pt x="160" y="144"/>
                      </a:lnTo>
                      <a:lnTo>
                        <a:pt x="156" y="15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2" name="Freeform 221"/>
                <p:cNvSpPr>
                  <a:spLocks/>
                </p:cNvSpPr>
                <p:nvPr/>
              </p:nvSpPr>
              <p:spPr bwMode="auto">
                <a:xfrm>
                  <a:off x="9067" y="3046"/>
                  <a:ext cx="252" cy="252"/>
                </a:xfrm>
                <a:custGeom>
                  <a:avLst/>
                  <a:gdLst>
                    <a:gd name="T0" fmla="*/ 218 w 252"/>
                    <a:gd name="T1" fmla="*/ 38 h 252"/>
                    <a:gd name="T2" fmla="*/ 190 w 252"/>
                    <a:gd name="T3" fmla="*/ 16 h 252"/>
                    <a:gd name="T4" fmla="*/ 168 w 252"/>
                    <a:gd name="T5" fmla="*/ 44 h 252"/>
                    <a:gd name="T6" fmla="*/ 168 w 252"/>
                    <a:gd name="T7" fmla="*/ 44 h 252"/>
                    <a:gd name="T8" fmla="*/ 152 w 252"/>
                    <a:gd name="T9" fmla="*/ 36 h 252"/>
                    <a:gd name="T10" fmla="*/ 134 w 252"/>
                    <a:gd name="T11" fmla="*/ 34 h 252"/>
                    <a:gd name="T12" fmla="*/ 128 w 252"/>
                    <a:gd name="T13" fmla="*/ 0 h 252"/>
                    <a:gd name="T14" fmla="*/ 94 w 252"/>
                    <a:gd name="T15" fmla="*/ 4 h 252"/>
                    <a:gd name="T16" fmla="*/ 98 w 252"/>
                    <a:gd name="T17" fmla="*/ 38 h 252"/>
                    <a:gd name="T18" fmla="*/ 98 w 252"/>
                    <a:gd name="T19" fmla="*/ 38 h 252"/>
                    <a:gd name="T20" fmla="*/ 82 w 252"/>
                    <a:gd name="T21" fmla="*/ 46 h 252"/>
                    <a:gd name="T22" fmla="*/ 66 w 252"/>
                    <a:gd name="T23" fmla="*/ 56 h 252"/>
                    <a:gd name="T24" fmla="*/ 38 w 252"/>
                    <a:gd name="T25" fmla="*/ 34 h 252"/>
                    <a:gd name="T26" fmla="*/ 18 w 252"/>
                    <a:gd name="T27" fmla="*/ 62 h 252"/>
                    <a:gd name="T28" fmla="*/ 44 w 252"/>
                    <a:gd name="T29" fmla="*/ 84 h 252"/>
                    <a:gd name="T30" fmla="*/ 44 w 252"/>
                    <a:gd name="T31" fmla="*/ 84 h 252"/>
                    <a:gd name="T32" fmla="*/ 38 w 252"/>
                    <a:gd name="T33" fmla="*/ 102 h 252"/>
                    <a:gd name="T34" fmla="*/ 34 w 252"/>
                    <a:gd name="T35" fmla="*/ 120 h 252"/>
                    <a:gd name="T36" fmla="*/ 0 w 252"/>
                    <a:gd name="T37" fmla="*/ 124 h 252"/>
                    <a:gd name="T38" fmla="*/ 4 w 252"/>
                    <a:gd name="T39" fmla="*/ 158 h 252"/>
                    <a:gd name="T40" fmla="*/ 38 w 252"/>
                    <a:gd name="T41" fmla="*/ 154 h 252"/>
                    <a:gd name="T42" fmla="*/ 38 w 252"/>
                    <a:gd name="T43" fmla="*/ 154 h 252"/>
                    <a:gd name="T44" fmla="*/ 46 w 252"/>
                    <a:gd name="T45" fmla="*/ 172 h 252"/>
                    <a:gd name="T46" fmla="*/ 56 w 252"/>
                    <a:gd name="T47" fmla="*/ 186 h 252"/>
                    <a:gd name="T48" fmla="*/ 36 w 252"/>
                    <a:gd name="T49" fmla="*/ 214 h 252"/>
                    <a:gd name="T50" fmla="*/ 62 w 252"/>
                    <a:gd name="T51" fmla="*/ 236 h 252"/>
                    <a:gd name="T52" fmla="*/ 84 w 252"/>
                    <a:gd name="T53" fmla="*/ 208 h 252"/>
                    <a:gd name="T54" fmla="*/ 84 w 252"/>
                    <a:gd name="T55" fmla="*/ 208 h 252"/>
                    <a:gd name="T56" fmla="*/ 102 w 252"/>
                    <a:gd name="T57" fmla="*/ 216 h 252"/>
                    <a:gd name="T58" fmla="*/ 120 w 252"/>
                    <a:gd name="T59" fmla="*/ 218 h 252"/>
                    <a:gd name="T60" fmla="*/ 124 w 252"/>
                    <a:gd name="T61" fmla="*/ 252 h 252"/>
                    <a:gd name="T62" fmla="*/ 158 w 252"/>
                    <a:gd name="T63" fmla="*/ 248 h 252"/>
                    <a:gd name="T64" fmla="*/ 154 w 252"/>
                    <a:gd name="T65" fmla="*/ 214 h 252"/>
                    <a:gd name="T66" fmla="*/ 154 w 252"/>
                    <a:gd name="T67" fmla="*/ 214 h 252"/>
                    <a:gd name="T68" fmla="*/ 172 w 252"/>
                    <a:gd name="T69" fmla="*/ 206 h 252"/>
                    <a:gd name="T70" fmla="*/ 186 w 252"/>
                    <a:gd name="T71" fmla="*/ 196 h 252"/>
                    <a:gd name="T72" fmla="*/ 214 w 252"/>
                    <a:gd name="T73" fmla="*/ 218 h 252"/>
                    <a:gd name="T74" fmla="*/ 236 w 252"/>
                    <a:gd name="T75" fmla="*/ 190 h 252"/>
                    <a:gd name="T76" fmla="*/ 208 w 252"/>
                    <a:gd name="T77" fmla="*/ 168 h 252"/>
                    <a:gd name="T78" fmla="*/ 208 w 252"/>
                    <a:gd name="T79" fmla="*/ 168 h 252"/>
                    <a:gd name="T80" fmla="*/ 216 w 252"/>
                    <a:gd name="T81" fmla="*/ 150 h 252"/>
                    <a:gd name="T82" fmla="*/ 218 w 252"/>
                    <a:gd name="T83" fmla="*/ 132 h 252"/>
                    <a:gd name="T84" fmla="*/ 252 w 252"/>
                    <a:gd name="T85" fmla="*/ 128 h 252"/>
                    <a:gd name="T86" fmla="*/ 248 w 252"/>
                    <a:gd name="T87" fmla="*/ 94 h 252"/>
                    <a:gd name="T88" fmla="*/ 214 w 252"/>
                    <a:gd name="T89" fmla="*/ 98 h 252"/>
                    <a:gd name="T90" fmla="*/ 214 w 252"/>
                    <a:gd name="T91" fmla="*/ 98 h 252"/>
                    <a:gd name="T92" fmla="*/ 206 w 252"/>
                    <a:gd name="T93" fmla="*/ 82 h 252"/>
                    <a:gd name="T94" fmla="*/ 196 w 252"/>
                    <a:gd name="T95" fmla="*/ 66 h 252"/>
                    <a:gd name="T96" fmla="*/ 218 w 252"/>
                    <a:gd name="T97" fmla="*/ 38 h 252"/>
                    <a:gd name="T98" fmla="*/ 218 w 252"/>
                    <a:gd name="T99" fmla="*/ 3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252">
                      <a:moveTo>
                        <a:pt x="218" y="38"/>
                      </a:moveTo>
                      <a:lnTo>
                        <a:pt x="190" y="16"/>
                      </a:lnTo>
                      <a:lnTo>
                        <a:pt x="168" y="44"/>
                      </a:lnTo>
                      <a:lnTo>
                        <a:pt x="168" y="44"/>
                      </a:lnTo>
                      <a:lnTo>
                        <a:pt x="152" y="36"/>
                      </a:lnTo>
                      <a:lnTo>
                        <a:pt x="134" y="34"/>
                      </a:lnTo>
                      <a:lnTo>
                        <a:pt x="128" y="0"/>
                      </a:lnTo>
                      <a:lnTo>
                        <a:pt x="94" y="4"/>
                      </a:lnTo>
                      <a:lnTo>
                        <a:pt x="98" y="38"/>
                      </a:lnTo>
                      <a:lnTo>
                        <a:pt x="98" y="38"/>
                      </a:lnTo>
                      <a:lnTo>
                        <a:pt x="82" y="46"/>
                      </a:lnTo>
                      <a:lnTo>
                        <a:pt x="66" y="56"/>
                      </a:lnTo>
                      <a:lnTo>
                        <a:pt x="38" y="34"/>
                      </a:lnTo>
                      <a:lnTo>
                        <a:pt x="18" y="62"/>
                      </a:lnTo>
                      <a:lnTo>
                        <a:pt x="44" y="84"/>
                      </a:lnTo>
                      <a:lnTo>
                        <a:pt x="44" y="84"/>
                      </a:lnTo>
                      <a:lnTo>
                        <a:pt x="38" y="102"/>
                      </a:lnTo>
                      <a:lnTo>
                        <a:pt x="34" y="120"/>
                      </a:lnTo>
                      <a:lnTo>
                        <a:pt x="0" y="124"/>
                      </a:lnTo>
                      <a:lnTo>
                        <a:pt x="4" y="158"/>
                      </a:lnTo>
                      <a:lnTo>
                        <a:pt x="38" y="154"/>
                      </a:lnTo>
                      <a:lnTo>
                        <a:pt x="38" y="154"/>
                      </a:lnTo>
                      <a:lnTo>
                        <a:pt x="46" y="172"/>
                      </a:lnTo>
                      <a:lnTo>
                        <a:pt x="56" y="186"/>
                      </a:lnTo>
                      <a:lnTo>
                        <a:pt x="36" y="214"/>
                      </a:lnTo>
                      <a:lnTo>
                        <a:pt x="62" y="236"/>
                      </a:lnTo>
                      <a:lnTo>
                        <a:pt x="84" y="208"/>
                      </a:lnTo>
                      <a:lnTo>
                        <a:pt x="84" y="208"/>
                      </a:lnTo>
                      <a:lnTo>
                        <a:pt x="102" y="216"/>
                      </a:lnTo>
                      <a:lnTo>
                        <a:pt x="120" y="218"/>
                      </a:lnTo>
                      <a:lnTo>
                        <a:pt x="124" y="252"/>
                      </a:lnTo>
                      <a:lnTo>
                        <a:pt x="158" y="248"/>
                      </a:lnTo>
                      <a:lnTo>
                        <a:pt x="154" y="214"/>
                      </a:lnTo>
                      <a:lnTo>
                        <a:pt x="154" y="214"/>
                      </a:lnTo>
                      <a:lnTo>
                        <a:pt x="172" y="206"/>
                      </a:lnTo>
                      <a:lnTo>
                        <a:pt x="186" y="196"/>
                      </a:lnTo>
                      <a:lnTo>
                        <a:pt x="214" y="218"/>
                      </a:lnTo>
                      <a:lnTo>
                        <a:pt x="236" y="190"/>
                      </a:lnTo>
                      <a:lnTo>
                        <a:pt x="208" y="168"/>
                      </a:lnTo>
                      <a:lnTo>
                        <a:pt x="208" y="168"/>
                      </a:lnTo>
                      <a:lnTo>
                        <a:pt x="216" y="150"/>
                      </a:lnTo>
                      <a:lnTo>
                        <a:pt x="218" y="132"/>
                      </a:lnTo>
                      <a:lnTo>
                        <a:pt x="252" y="128"/>
                      </a:lnTo>
                      <a:lnTo>
                        <a:pt x="248" y="94"/>
                      </a:lnTo>
                      <a:lnTo>
                        <a:pt x="214" y="98"/>
                      </a:lnTo>
                      <a:lnTo>
                        <a:pt x="214" y="98"/>
                      </a:lnTo>
                      <a:lnTo>
                        <a:pt x="206" y="82"/>
                      </a:lnTo>
                      <a:lnTo>
                        <a:pt x="196" y="66"/>
                      </a:lnTo>
                      <a:lnTo>
                        <a:pt x="218" y="38"/>
                      </a:lnTo>
                      <a:lnTo>
                        <a:pt x="218"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3" name="Freeform 222"/>
                <p:cNvSpPr>
                  <a:spLocks/>
                </p:cNvSpPr>
                <p:nvPr/>
              </p:nvSpPr>
              <p:spPr bwMode="auto">
                <a:xfrm>
                  <a:off x="9155" y="3134"/>
                  <a:ext cx="76" cy="76"/>
                </a:xfrm>
                <a:custGeom>
                  <a:avLst/>
                  <a:gdLst>
                    <a:gd name="T0" fmla="*/ 68 w 76"/>
                    <a:gd name="T1" fmla="*/ 62 h 76"/>
                    <a:gd name="T2" fmla="*/ 68 w 76"/>
                    <a:gd name="T3" fmla="*/ 62 h 76"/>
                    <a:gd name="T4" fmla="*/ 64 w 76"/>
                    <a:gd name="T5" fmla="*/ 68 h 76"/>
                    <a:gd name="T6" fmla="*/ 56 w 76"/>
                    <a:gd name="T7" fmla="*/ 72 h 76"/>
                    <a:gd name="T8" fmla="*/ 50 w 76"/>
                    <a:gd name="T9" fmla="*/ 74 h 76"/>
                    <a:gd name="T10" fmla="*/ 42 w 76"/>
                    <a:gd name="T11" fmla="*/ 76 h 76"/>
                    <a:gd name="T12" fmla="*/ 36 w 76"/>
                    <a:gd name="T13" fmla="*/ 76 h 76"/>
                    <a:gd name="T14" fmla="*/ 28 w 76"/>
                    <a:gd name="T15" fmla="*/ 74 h 76"/>
                    <a:gd name="T16" fmla="*/ 22 w 76"/>
                    <a:gd name="T17" fmla="*/ 72 h 76"/>
                    <a:gd name="T18" fmla="*/ 14 w 76"/>
                    <a:gd name="T19" fmla="*/ 68 h 76"/>
                    <a:gd name="T20" fmla="*/ 14 w 76"/>
                    <a:gd name="T21" fmla="*/ 68 h 76"/>
                    <a:gd name="T22" fmla="*/ 10 w 76"/>
                    <a:gd name="T23" fmla="*/ 62 h 76"/>
                    <a:gd name="T24" fmla="*/ 4 w 76"/>
                    <a:gd name="T25" fmla="*/ 56 h 76"/>
                    <a:gd name="T26" fmla="*/ 2 w 76"/>
                    <a:gd name="T27" fmla="*/ 50 h 76"/>
                    <a:gd name="T28" fmla="*/ 0 w 76"/>
                    <a:gd name="T29" fmla="*/ 42 h 76"/>
                    <a:gd name="T30" fmla="*/ 0 w 76"/>
                    <a:gd name="T31" fmla="*/ 36 h 76"/>
                    <a:gd name="T32" fmla="*/ 2 w 76"/>
                    <a:gd name="T33" fmla="*/ 28 h 76"/>
                    <a:gd name="T34" fmla="*/ 4 w 76"/>
                    <a:gd name="T35" fmla="*/ 20 h 76"/>
                    <a:gd name="T36" fmla="*/ 8 w 76"/>
                    <a:gd name="T37" fmla="*/ 14 h 76"/>
                    <a:gd name="T38" fmla="*/ 8 w 76"/>
                    <a:gd name="T39" fmla="*/ 14 h 76"/>
                    <a:gd name="T40" fmla="*/ 14 w 76"/>
                    <a:gd name="T41" fmla="*/ 8 h 76"/>
                    <a:gd name="T42" fmla="*/ 20 w 76"/>
                    <a:gd name="T43" fmla="*/ 4 h 76"/>
                    <a:gd name="T44" fmla="*/ 26 w 76"/>
                    <a:gd name="T45" fmla="*/ 2 h 76"/>
                    <a:gd name="T46" fmla="*/ 34 w 76"/>
                    <a:gd name="T47" fmla="*/ 0 h 76"/>
                    <a:gd name="T48" fmla="*/ 42 w 76"/>
                    <a:gd name="T49" fmla="*/ 0 h 76"/>
                    <a:gd name="T50" fmla="*/ 48 w 76"/>
                    <a:gd name="T51" fmla="*/ 2 h 76"/>
                    <a:gd name="T52" fmla="*/ 56 w 76"/>
                    <a:gd name="T53" fmla="*/ 4 h 76"/>
                    <a:gd name="T54" fmla="*/ 62 w 76"/>
                    <a:gd name="T55" fmla="*/ 8 h 76"/>
                    <a:gd name="T56" fmla="*/ 62 w 76"/>
                    <a:gd name="T57" fmla="*/ 8 h 76"/>
                    <a:gd name="T58" fmla="*/ 68 w 76"/>
                    <a:gd name="T59" fmla="*/ 14 h 76"/>
                    <a:gd name="T60" fmla="*/ 72 w 76"/>
                    <a:gd name="T61" fmla="*/ 20 h 76"/>
                    <a:gd name="T62" fmla="*/ 74 w 76"/>
                    <a:gd name="T63" fmla="*/ 26 h 76"/>
                    <a:gd name="T64" fmla="*/ 76 w 76"/>
                    <a:gd name="T65" fmla="*/ 34 h 76"/>
                    <a:gd name="T66" fmla="*/ 76 w 76"/>
                    <a:gd name="T67" fmla="*/ 40 h 76"/>
                    <a:gd name="T68" fmla="*/ 76 w 76"/>
                    <a:gd name="T69" fmla="*/ 48 h 76"/>
                    <a:gd name="T70" fmla="*/ 72 w 76"/>
                    <a:gd name="T71" fmla="*/ 56 h 76"/>
                    <a:gd name="T72" fmla="*/ 68 w 76"/>
                    <a:gd name="T73" fmla="*/ 6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6">
                      <a:moveTo>
                        <a:pt x="68" y="62"/>
                      </a:moveTo>
                      <a:lnTo>
                        <a:pt x="68" y="62"/>
                      </a:lnTo>
                      <a:lnTo>
                        <a:pt x="64" y="68"/>
                      </a:lnTo>
                      <a:lnTo>
                        <a:pt x="56" y="72"/>
                      </a:lnTo>
                      <a:lnTo>
                        <a:pt x="50" y="74"/>
                      </a:lnTo>
                      <a:lnTo>
                        <a:pt x="42" y="76"/>
                      </a:lnTo>
                      <a:lnTo>
                        <a:pt x="36" y="76"/>
                      </a:lnTo>
                      <a:lnTo>
                        <a:pt x="28" y="74"/>
                      </a:lnTo>
                      <a:lnTo>
                        <a:pt x="22" y="72"/>
                      </a:lnTo>
                      <a:lnTo>
                        <a:pt x="14" y="68"/>
                      </a:lnTo>
                      <a:lnTo>
                        <a:pt x="14" y="68"/>
                      </a:lnTo>
                      <a:lnTo>
                        <a:pt x="10" y="62"/>
                      </a:lnTo>
                      <a:lnTo>
                        <a:pt x="4" y="56"/>
                      </a:lnTo>
                      <a:lnTo>
                        <a:pt x="2" y="50"/>
                      </a:lnTo>
                      <a:lnTo>
                        <a:pt x="0" y="42"/>
                      </a:lnTo>
                      <a:lnTo>
                        <a:pt x="0" y="36"/>
                      </a:lnTo>
                      <a:lnTo>
                        <a:pt x="2" y="28"/>
                      </a:lnTo>
                      <a:lnTo>
                        <a:pt x="4" y="20"/>
                      </a:lnTo>
                      <a:lnTo>
                        <a:pt x="8" y="14"/>
                      </a:lnTo>
                      <a:lnTo>
                        <a:pt x="8" y="14"/>
                      </a:lnTo>
                      <a:lnTo>
                        <a:pt x="14" y="8"/>
                      </a:lnTo>
                      <a:lnTo>
                        <a:pt x="20" y="4"/>
                      </a:lnTo>
                      <a:lnTo>
                        <a:pt x="26" y="2"/>
                      </a:lnTo>
                      <a:lnTo>
                        <a:pt x="34" y="0"/>
                      </a:lnTo>
                      <a:lnTo>
                        <a:pt x="42" y="0"/>
                      </a:lnTo>
                      <a:lnTo>
                        <a:pt x="48" y="2"/>
                      </a:lnTo>
                      <a:lnTo>
                        <a:pt x="56" y="4"/>
                      </a:lnTo>
                      <a:lnTo>
                        <a:pt x="62" y="8"/>
                      </a:lnTo>
                      <a:lnTo>
                        <a:pt x="62" y="8"/>
                      </a:lnTo>
                      <a:lnTo>
                        <a:pt x="68" y="14"/>
                      </a:lnTo>
                      <a:lnTo>
                        <a:pt x="72" y="20"/>
                      </a:lnTo>
                      <a:lnTo>
                        <a:pt x="74" y="26"/>
                      </a:lnTo>
                      <a:lnTo>
                        <a:pt x="76" y="34"/>
                      </a:lnTo>
                      <a:lnTo>
                        <a:pt x="76" y="40"/>
                      </a:lnTo>
                      <a:lnTo>
                        <a:pt x="76" y="48"/>
                      </a:lnTo>
                      <a:lnTo>
                        <a:pt x="72" y="56"/>
                      </a:lnTo>
                      <a:lnTo>
                        <a:pt x="68"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4" name="Freeform 223"/>
                <p:cNvSpPr>
                  <a:spLocks noEditPoints="1"/>
                </p:cNvSpPr>
                <p:nvPr/>
              </p:nvSpPr>
              <p:spPr bwMode="auto">
                <a:xfrm>
                  <a:off x="7107" y="3476"/>
                  <a:ext cx="548" cy="550"/>
                </a:xfrm>
                <a:custGeom>
                  <a:avLst/>
                  <a:gdLst>
                    <a:gd name="T0" fmla="*/ 494 w 548"/>
                    <a:gd name="T1" fmla="*/ 240 h 550"/>
                    <a:gd name="T2" fmla="*/ 482 w 548"/>
                    <a:gd name="T3" fmla="*/ 194 h 550"/>
                    <a:gd name="T4" fmla="*/ 448 w 548"/>
                    <a:gd name="T5" fmla="*/ 134 h 550"/>
                    <a:gd name="T6" fmla="*/ 414 w 548"/>
                    <a:gd name="T7" fmla="*/ 102 h 550"/>
                    <a:gd name="T8" fmla="*/ 354 w 548"/>
                    <a:gd name="T9" fmla="*/ 68 h 550"/>
                    <a:gd name="T10" fmla="*/ 308 w 548"/>
                    <a:gd name="T11" fmla="*/ 54 h 550"/>
                    <a:gd name="T12" fmla="*/ 240 w 548"/>
                    <a:gd name="T13" fmla="*/ 54 h 550"/>
                    <a:gd name="T14" fmla="*/ 194 w 548"/>
                    <a:gd name="T15" fmla="*/ 68 h 550"/>
                    <a:gd name="T16" fmla="*/ 134 w 548"/>
                    <a:gd name="T17" fmla="*/ 102 h 550"/>
                    <a:gd name="T18" fmla="*/ 100 w 548"/>
                    <a:gd name="T19" fmla="*/ 134 h 550"/>
                    <a:gd name="T20" fmla="*/ 66 w 548"/>
                    <a:gd name="T21" fmla="*/ 194 h 550"/>
                    <a:gd name="T22" fmla="*/ 54 w 548"/>
                    <a:gd name="T23" fmla="*/ 240 h 550"/>
                    <a:gd name="T24" fmla="*/ 54 w 548"/>
                    <a:gd name="T25" fmla="*/ 310 h 550"/>
                    <a:gd name="T26" fmla="*/ 66 w 548"/>
                    <a:gd name="T27" fmla="*/ 356 h 550"/>
                    <a:gd name="T28" fmla="*/ 100 w 548"/>
                    <a:gd name="T29" fmla="*/ 414 h 550"/>
                    <a:gd name="T30" fmla="*/ 134 w 548"/>
                    <a:gd name="T31" fmla="*/ 448 h 550"/>
                    <a:gd name="T32" fmla="*/ 194 w 548"/>
                    <a:gd name="T33" fmla="*/ 482 h 550"/>
                    <a:gd name="T34" fmla="*/ 240 w 548"/>
                    <a:gd name="T35" fmla="*/ 494 h 550"/>
                    <a:gd name="T36" fmla="*/ 308 w 548"/>
                    <a:gd name="T37" fmla="*/ 494 h 550"/>
                    <a:gd name="T38" fmla="*/ 354 w 548"/>
                    <a:gd name="T39" fmla="*/ 482 h 550"/>
                    <a:gd name="T40" fmla="*/ 414 w 548"/>
                    <a:gd name="T41" fmla="*/ 448 h 550"/>
                    <a:gd name="T42" fmla="*/ 448 w 548"/>
                    <a:gd name="T43" fmla="*/ 414 h 550"/>
                    <a:gd name="T44" fmla="*/ 482 w 548"/>
                    <a:gd name="T45" fmla="*/ 356 h 550"/>
                    <a:gd name="T46" fmla="*/ 494 w 548"/>
                    <a:gd name="T47" fmla="*/ 310 h 550"/>
                    <a:gd name="T48" fmla="*/ 274 w 548"/>
                    <a:gd name="T49" fmla="*/ 430 h 550"/>
                    <a:gd name="T50" fmla="*/ 228 w 548"/>
                    <a:gd name="T51" fmla="*/ 422 h 550"/>
                    <a:gd name="T52" fmla="*/ 188 w 548"/>
                    <a:gd name="T53" fmla="*/ 402 h 550"/>
                    <a:gd name="T54" fmla="*/ 156 w 548"/>
                    <a:gd name="T55" fmla="*/ 372 h 550"/>
                    <a:gd name="T56" fmla="*/ 132 w 548"/>
                    <a:gd name="T57" fmla="*/ 334 h 550"/>
                    <a:gd name="T58" fmla="*/ 120 w 548"/>
                    <a:gd name="T59" fmla="*/ 290 h 550"/>
                    <a:gd name="T60" fmla="*/ 120 w 548"/>
                    <a:gd name="T61" fmla="*/ 260 h 550"/>
                    <a:gd name="T62" fmla="*/ 132 w 548"/>
                    <a:gd name="T63" fmla="*/ 214 h 550"/>
                    <a:gd name="T64" fmla="*/ 156 w 548"/>
                    <a:gd name="T65" fmla="*/ 176 h 550"/>
                    <a:gd name="T66" fmla="*/ 188 w 548"/>
                    <a:gd name="T67" fmla="*/ 146 h 550"/>
                    <a:gd name="T68" fmla="*/ 228 w 548"/>
                    <a:gd name="T69" fmla="*/ 128 h 550"/>
                    <a:gd name="T70" fmla="*/ 274 w 548"/>
                    <a:gd name="T71" fmla="*/ 120 h 550"/>
                    <a:gd name="T72" fmla="*/ 306 w 548"/>
                    <a:gd name="T73" fmla="*/ 124 h 550"/>
                    <a:gd name="T74" fmla="*/ 348 w 548"/>
                    <a:gd name="T75" fmla="*/ 140 h 550"/>
                    <a:gd name="T76" fmla="*/ 384 w 548"/>
                    <a:gd name="T77" fmla="*/ 166 h 550"/>
                    <a:gd name="T78" fmla="*/ 410 w 548"/>
                    <a:gd name="T79" fmla="*/ 202 h 550"/>
                    <a:gd name="T80" fmla="*/ 426 w 548"/>
                    <a:gd name="T81" fmla="*/ 244 h 550"/>
                    <a:gd name="T82" fmla="*/ 428 w 548"/>
                    <a:gd name="T83" fmla="*/ 274 h 550"/>
                    <a:gd name="T84" fmla="*/ 422 w 548"/>
                    <a:gd name="T85" fmla="*/ 320 h 550"/>
                    <a:gd name="T86" fmla="*/ 402 w 548"/>
                    <a:gd name="T87" fmla="*/ 362 h 550"/>
                    <a:gd name="T88" fmla="*/ 372 w 548"/>
                    <a:gd name="T89" fmla="*/ 394 h 550"/>
                    <a:gd name="T90" fmla="*/ 334 w 548"/>
                    <a:gd name="T91" fmla="*/ 418 h 550"/>
                    <a:gd name="T92" fmla="*/ 290 w 548"/>
                    <a:gd name="T93" fmla="*/ 42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8" h="550">
                      <a:moveTo>
                        <a:pt x="548" y="310"/>
                      </a:moveTo>
                      <a:lnTo>
                        <a:pt x="548" y="240"/>
                      </a:lnTo>
                      <a:lnTo>
                        <a:pt x="494" y="240"/>
                      </a:lnTo>
                      <a:lnTo>
                        <a:pt x="494" y="240"/>
                      </a:lnTo>
                      <a:lnTo>
                        <a:pt x="490" y="216"/>
                      </a:lnTo>
                      <a:lnTo>
                        <a:pt x="482" y="194"/>
                      </a:lnTo>
                      <a:lnTo>
                        <a:pt x="530" y="168"/>
                      </a:lnTo>
                      <a:lnTo>
                        <a:pt x="494" y="108"/>
                      </a:lnTo>
                      <a:lnTo>
                        <a:pt x="448" y="134"/>
                      </a:lnTo>
                      <a:lnTo>
                        <a:pt x="448" y="134"/>
                      </a:lnTo>
                      <a:lnTo>
                        <a:pt x="432" y="118"/>
                      </a:lnTo>
                      <a:lnTo>
                        <a:pt x="414" y="102"/>
                      </a:lnTo>
                      <a:lnTo>
                        <a:pt x="442" y="54"/>
                      </a:lnTo>
                      <a:lnTo>
                        <a:pt x="382" y="20"/>
                      </a:lnTo>
                      <a:lnTo>
                        <a:pt x="354" y="68"/>
                      </a:lnTo>
                      <a:lnTo>
                        <a:pt x="354" y="68"/>
                      </a:lnTo>
                      <a:lnTo>
                        <a:pt x="332" y="60"/>
                      </a:lnTo>
                      <a:lnTo>
                        <a:pt x="308" y="54"/>
                      </a:lnTo>
                      <a:lnTo>
                        <a:pt x="308" y="0"/>
                      </a:lnTo>
                      <a:lnTo>
                        <a:pt x="240" y="0"/>
                      </a:lnTo>
                      <a:lnTo>
                        <a:pt x="240" y="54"/>
                      </a:lnTo>
                      <a:lnTo>
                        <a:pt x="240" y="54"/>
                      </a:lnTo>
                      <a:lnTo>
                        <a:pt x="216" y="60"/>
                      </a:lnTo>
                      <a:lnTo>
                        <a:pt x="194" y="68"/>
                      </a:lnTo>
                      <a:lnTo>
                        <a:pt x="166" y="20"/>
                      </a:lnTo>
                      <a:lnTo>
                        <a:pt x="108" y="54"/>
                      </a:lnTo>
                      <a:lnTo>
                        <a:pt x="134" y="102"/>
                      </a:lnTo>
                      <a:lnTo>
                        <a:pt x="134" y="102"/>
                      </a:lnTo>
                      <a:lnTo>
                        <a:pt x="116" y="118"/>
                      </a:lnTo>
                      <a:lnTo>
                        <a:pt x="100" y="134"/>
                      </a:lnTo>
                      <a:lnTo>
                        <a:pt x="54" y="108"/>
                      </a:lnTo>
                      <a:lnTo>
                        <a:pt x="20" y="168"/>
                      </a:lnTo>
                      <a:lnTo>
                        <a:pt x="66" y="194"/>
                      </a:lnTo>
                      <a:lnTo>
                        <a:pt x="66" y="194"/>
                      </a:lnTo>
                      <a:lnTo>
                        <a:pt x="60" y="216"/>
                      </a:lnTo>
                      <a:lnTo>
                        <a:pt x="54" y="240"/>
                      </a:lnTo>
                      <a:lnTo>
                        <a:pt x="0" y="240"/>
                      </a:lnTo>
                      <a:lnTo>
                        <a:pt x="0" y="310"/>
                      </a:lnTo>
                      <a:lnTo>
                        <a:pt x="54" y="310"/>
                      </a:lnTo>
                      <a:lnTo>
                        <a:pt x="54" y="310"/>
                      </a:lnTo>
                      <a:lnTo>
                        <a:pt x="60" y="332"/>
                      </a:lnTo>
                      <a:lnTo>
                        <a:pt x="66" y="356"/>
                      </a:lnTo>
                      <a:lnTo>
                        <a:pt x="20" y="382"/>
                      </a:lnTo>
                      <a:lnTo>
                        <a:pt x="54" y="442"/>
                      </a:lnTo>
                      <a:lnTo>
                        <a:pt x="100" y="414"/>
                      </a:lnTo>
                      <a:lnTo>
                        <a:pt x="100" y="414"/>
                      </a:lnTo>
                      <a:lnTo>
                        <a:pt x="116" y="432"/>
                      </a:lnTo>
                      <a:lnTo>
                        <a:pt x="134" y="448"/>
                      </a:lnTo>
                      <a:lnTo>
                        <a:pt x="108" y="496"/>
                      </a:lnTo>
                      <a:lnTo>
                        <a:pt x="166" y="530"/>
                      </a:lnTo>
                      <a:lnTo>
                        <a:pt x="194" y="482"/>
                      </a:lnTo>
                      <a:lnTo>
                        <a:pt x="194" y="482"/>
                      </a:lnTo>
                      <a:lnTo>
                        <a:pt x="216" y="490"/>
                      </a:lnTo>
                      <a:lnTo>
                        <a:pt x="240" y="494"/>
                      </a:lnTo>
                      <a:lnTo>
                        <a:pt x="240" y="550"/>
                      </a:lnTo>
                      <a:lnTo>
                        <a:pt x="308" y="550"/>
                      </a:lnTo>
                      <a:lnTo>
                        <a:pt x="308" y="494"/>
                      </a:lnTo>
                      <a:lnTo>
                        <a:pt x="308" y="494"/>
                      </a:lnTo>
                      <a:lnTo>
                        <a:pt x="332" y="490"/>
                      </a:lnTo>
                      <a:lnTo>
                        <a:pt x="354" y="482"/>
                      </a:lnTo>
                      <a:lnTo>
                        <a:pt x="382" y="530"/>
                      </a:lnTo>
                      <a:lnTo>
                        <a:pt x="442" y="496"/>
                      </a:lnTo>
                      <a:lnTo>
                        <a:pt x="414" y="448"/>
                      </a:lnTo>
                      <a:lnTo>
                        <a:pt x="414" y="448"/>
                      </a:lnTo>
                      <a:lnTo>
                        <a:pt x="432" y="432"/>
                      </a:lnTo>
                      <a:lnTo>
                        <a:pt x="448" y="414"/>
                      </a:lnTo>
                      <a:lnTo>
                        <a:pt x="494" y="442"/>
                      </a:lnTo>
                      <a:lnTo>
                        <a:pt x="530" y="382"/>
                      </a:lnTo>
                      <a:lnTo>
                        <a:pt x="482" y="356"/>
                      </a:lnTo>
                      <a:lnTo>
                        <a:pt x="482" y="356"/>
                      </a:lnTo>
                      <a:lnTo>
                        <a:pt x="490" y="332"/>
                      </a:lnTo>
                      <a:lnTo>
                        <a:pt x="494" y="310"/>
                      </a:lnTo>
                      <a:lnTo>
                        <a:pt x="548" y="310"/>
                      </a:lnTo>
                      <a:close/>
                      <a:moveTo>
                        <a:pt x="274" y="430"/>
                      </a:moveTo>
                      <a:lnTo>
                        <a:pt x="274" y="430"/>
                      </a:lnTo>
                      <a:lnTo>
                        <a:pt x="258" y="428"/>
                      </a:lnTo>
                      <a:lnTo>
                        <a:pt x="244" y="426"/>
                      </a:lnTo>
                      <a:lnTo>
                        <a:pt x="228" y="422"/>
                      </a:lnTo>
                      <a:lnTo>
                        <a:pt x="214" y="418"/>
                      </a:lnTo>
                      <a:lnTo>
                        <a:pt x="200" y="410"/>
                      </a:lnTo>
                      <a:lnTo>
                        <a:pt x="188" y="402"/>
                      </a:lnTo>
                      <a:lnTo>
                        <a:pt x="176" y="394"/>
                      </a:lnTo>
                      <a:lnTo>
                        <a:pt x="166" y="384"/>
                      </a:lnTo>
                      <a:lnTo>
                        <a:pt x="156" y="372"/>
                      </a:lnTo>
                      <a:lnTo>
                        <a:pt x="146" y="362"/>
                      </a:lnTo>
                      <a:lnTo>
                        <a:pt x="138" y="348"/>
                      </a:lnTo>
                      <a:lnTo>
                        <a:pt x="132" y="334"/>
                      </a:lnTo>
                      <a:lnTo>
                        <a:pt x="126" y="320"/>
                      </a:lnTo>
                      <a:lnTo>
                        <a:pt x="124" y="306"/>
                      </a:lnTo>
                      <a:lnTo>
                        <a:pt x="120" y="290"/>
                      </a:lnTo>
                      <a:lnTo>
                        <a:pt x="120" y="274"/>
                      </a:lnTo>
                      <a:lnTo>
                        <a:pt x="120" y="274"/>
                      </a:lnTo>
                      <a:lnTo>
                        <a:pt x="120" y="260"/>
                      </a:lnTo>
                      <a:lnTo>
                        <a:pt x="124" y="244"/>
                      </a:lnTo>
                      <a:lnTo>
                        <a:pt x="126" y="228"/>
                      </a:lnTo>
                      <a:lnTo>
                        <a:pt x="132" y="214"/>
                      </a:lnTo>
                      <a:lnTo>
                        <a:pt x="138" y="202"/>
                      </a:lnTo>
                      <a:lnTo>
                        <a:pt x="146" y="188"/>
                      </a:lnTo>
                      <a:lnTo>
                        <a:pt x="156" y="176"/>
                      </a:lnTo>
                      <a:lnTo>
                        <a:pt x="166" y="166"/>
                      </a:lnTo>
                      <a:lnTo>
                        <a:pt x="176" y="156"/>
                      </a:lnTo>
                      <a:lnTo>
                        <a:pt x="188" y="146"/>
                      </a:lnTo>
                      <a:lnTo>
                        <a:pt x="200" y="140"/>
                      </a:lnTo>
                      <a:lnTo>
                        <a:pt x="214" y="132"/>
                      </a:lnTo>
                      <a:lnTo>
                        <a:pt x="228" y="128"/>
                      </a:lnTo>
                      <a:lnTo>
                        <a:pt x="244" y="124"/>
                      </a:lnTo>
                      <a:lnTo>
                        <a:pt x="258" y="122"/>
                      </a:lnTo>
                      <a:lnTo>
                        <a:pt x="274" y="120"/>
                      </a:lnTo>
                      <a:lnTo>
                        <a:pt x="274" y="120"/>
                      </a:lnTo>
                      <a:lnTo>
                        <a:pt x="290" y="122"/>
                      </a:lnTo>
                      <a:lnTo>
                        <a:pt x="306" y="124"/>
                      </a:lnTo>
                      <a:lnTo>
                        <a:pt x="320" y="128"/>
                      </a:lnTo>
                      <a:lnTo>
                        <a:pt x="334" y="132"/>
                      </a:lnTo>
                      <a:lnTo>
                        <a:pt x="348" y="140"/>
                      </a:lnTo>
                      <a:lnTo>
                        <a:pt x="360" y="146"/>
                      </a:lnTo>
                      <a:lnTo>
                        <a:pt x="372" y="156"/>
                      </a:lnTo>
                      <a:lnTo>
                        <a:pt x="384" y="166"/>
                      </a:lnTo>
                      <a:lnTo>
                        <a:pt x="394" y="176"/>
                      </a:lnTo>
                      <a:lnTo>
                        <a:pt x="402" y="188"/>
                      </a:lnTo>
                      <a:lnTo>
                        <a:pt x="410" y="202"/>
                      </a:lnTo>
                      <a:lnTo>
                        <a:pt x="416" y="214"/>
                      </a:lnTo>
                      <a:lnTo>
                        <a:pt x="422" y="228"/>
                      </a:lnTo>
                      <a:lnTo>
                        <a:pt x="426" y="244"/>
                      </a:lnTo>
                      <a:lnTo>
                        <a:pt x="428" y="260"/>
                      </a:lnTo>
                      <a:lnTo>
                        <a:pt x="428" y="274"/>
                      </a:lnTo>
                      <a:lnTo>
                        <a:pt x="428" y="274"/>
                      </a:lnTo>
                      <a:lnTo>
                        <a:pt x="428" y="290"/>
                      </a:lnTo>
                      <a:lnTo>
                        <a:pt x="426" y="306"/>
                      </a:lnTo>
                      <a:lnTo>
                        <a:pt x="422" y="320"/>
                      </a:lnTo>
                      <a:lnTo>
                        <a:pt x="416" y="334"/>
                      </a:lnTo>
                      <a:lnTo>
                        <a:pt x="410" y="348"/>
                      </a:lnTo>
                      <a:lnTo>
                        <a:pt x="402" y="362"/>
                      </a:lnTo>
                      <a:lnTo>
                        <a:pt x="394" y="372"/>
                      </a:lnTo>
                      <a:lnTo>
                        <a:pt x="384" y="384"/>
                      </a:lnTo>
                      <a:lnTo>
                        <a:pt x="372" y="394"/>
                      </a:lnTo>
                      <a:lnTo>
                        <a:pt x="360" y="402"/>
                      </a:lnTo>
                      <a:lnTo>
                        <a:pt x="348" y="410"/>
                      </a:lnTo>
                      <a:lnTo>
                        <a:pt x="334" y="418"/>
                      </a:lnTo>
                      <a:lnTo>
                        <a:pt x="320" y="422"/>
                      </a:lnTo>
                      <a:lnTo>
                        <a:pt x="306" y="426"/>
                      </a:lnTo>
                      <a:lnTo>
                        <a:pt x="290" y="428"/>
                      </a:lnTo>
                      <a:lnTo>
                        <a:pt x="274" y="43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5" name="Freeform 224"/>
                <p:cNvSpPr>
                  <a:spLocks/>
                </p:cNvSpPr>
                <p:nvPr/>
              </p:nvSpPr>
              <p:spPr bwMode="auto">
                <a:xfrm>
                  <a:off x="7107" y="3476"/>
                  <a:ext cx="548" cy="550"/>
                </a:xfrm>
                <a:custGeom>
                  <a:avLst/>
                  <a:gdLst>
                    <a:gd name="T0" fmla="*/ 548 w 548"/>
                    <a:gd name="T1" fmla="*/ 240 h 550"/>
                    <a:gd name="T2" fmla="*/ 494 w 548"/>
                    <a:gd name="T3" fmla="*/ 240 h 550"/>
                    <a:gd name="T4" fmla="*/ 482 w 548"/>
                    <a:gd name="T5" fmla="*/ 194 h 550"/>
                    <a:gd name="T6" fmla="*/ 494 w 548"/>
                    <a:gd name="T7" fmla="*/ 108 h 550"/>
                    <a:gd name="T8" fmla="*/ 448 w 548"/>
                    <a:gd name="T9" fmla="*/ 134 h 550"/>
                    <a:gd name="T10" fmla="*/ 414 w 548"/>
                    <a:gd name="T11" fmla="*/ 102 h 550"/>
                    <a:gd name="T12" fmla="*/ 382 w 548"/>
                    <a:gd name="T13" fmla="*/ 20 h 550"/>
                    <a:gd name="T14" fmla="*/ 354 w 548"/>
                    <a:gd name="T15" fmla="*/ 68 h 550"/>
                    <a:gd name="T16" fmla="*/ 308 w 548"/>
                    <a:gd name="T17" fmla="*/ 54 h 550"/>
                    <a:gd name="T18" fmla="*/ 240 w 548"/>
                    <a:gd name="T19" fmla="*/ 0 h 550"/>
                    <a:gd name="T20" fmla="*/ 240 w 548"/>
                    <a:gd name="T21" fmla="*/ 54 h 550"/>
                    <a:gd name="T22" fmla="*/ 194 w 548"/>
                    <a:gd name="T23" fmla="*/ 68 h 550"/>
                    <a:gd name="T24" fmla="*/ 108 w 548"/>
                    <a:gd name="T25" fmla="*/ 54 h 550"/>
                    <a:gd name="T26" fmla="*/ 134 w 548"/>
                    <a:gd name="T27" fmla="*/ 102 h 550"/>
                    <a:gd name="T28" fmla="*/ 100 w 548"/>
                    <a:gd name="T29" fmla="*/ 134 h 550"/>
                    <a:gd name="T30" fmla="*/ 20 w 548"/>
                    <a:gd name="T31" fmla="*/ 168 h 550"/>
                    <a:gd name="T32" fmla="*/ 66 w 548"/>
                    <a:gd name="T33" fmla="*/ 194 h 550"/>
                    <a:gd name="T34" fmla="*/ 54 w 548"/>
                    <a:gd name="T35" fmla="*/ 240 h 550"/>
                    <a:gd name="T36" fmla="*/ 0 w 548"/>
                    <a:gd name="T37" fmla="*/ 310 h 550"/>
                    <a:gd name="T38" fmla="*/ 54 w 548"/>
                    <a:gd name="T39" fmla="*/ 310 h 550"/>
                    <a:gd name="T40" fmla="*/ 66 w 548"/>
                    <a:gd name="T41" fmla="*/ 356 h 550"/>
                    <a:gd name="T42" fmla="*/ 54 w 548"/>
                    <a:gd name="T43" fmla="*/ 442 h 550"/>
                    <a:gd name="T44" fmla="*/ 100 w 548"/>
                    <a:gd name="T45" fmla="*/ 414 h 550"/>
                    <a:gd name="T46" fmla="*/ 134 w 548"/>
                    <a:gd name="T47" fmla="*/ 448 h 550"/>
                    <a:gd name="T48" fmla="*/ 166 w 548"/>
                    <a:gd name="T49" fmla="*/ 530 h 550"/>
                    <a:gd name="T50" fmla="*/ 194 w 548"/>
                    <a:gd name="T51" fmla="*/ 482 h 550"/>
                    <a:gd name="T52" fmla="*/ 240 w 548"/>
                    <a:gd name="T53" fmla="*/ 494 h 550"/>
                    <a:gd name="T54" fmla="*/ 308 w 548"/>
                    <a:gd name="T55" fmla="*/ 550 h 550"/>
                    <a:gd name="T56" fmla="*/ 308 w 548"/>
                    <a:gd name="T57" fmla="*/ 494 h 550"/>
                    <a:gd name="T58" fmla="*/ 354 w 548"/>
                    <a:gd name="T59" fmla="*/ 482 h 550"/>
                    <a:gd name="T60" fmla="*/ 442 w 548"/>
                    <a:gd name="T61" fmla="*/ 496 h 550"/>
                    <a:gd name="T62" fmla="*/ 414 w 548"/>
                    <a:gd name="T63" fmla="*/ 448 h 550"/>
                    <a:gd name="T64" fmla="*/ 448 w 548"/>
                    <a:gd name="T65" fmla="*/ 414 h 550"/>
                    <a:gd name="T66" fmla="*/ 530 w 548"/>
                    <a:gd name="T67" fmla="*/ 382 h 550"/>
                    <a:gd name="T68" fmla="*/ 482 w 548"/>
                    <a:gd name="T69" fmla="*/ 356 h 550"/>
                    <a:gd name="T70" fmla="*/ 494 w 548"/>
                    <a:gd name="T71" fmla="*/ 31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550">
                      <a:moveTo>
                        <a:pt x="548" y="310"/>
                      </a:moveTo>
                      <a:lnTo>
                        <a:pt x="548" y="240"/>
                      </a:lnTo>
                      <a:lnTo>
                        <a:pt x="494" y="240"/>
                      </a:lnTo>
                      <a:lnTo>
                        <a:pt x="494" y="240"/>
                      </a:lnTo>
                      <a:lnTo>
                        <a:pt x="490" y="216"/>
                      </a:lnTo>
                      <a:lnTo>
                        <a:pt x="482" y="194"/>
                      </a:lnTo>
                      <a:lnTo>
                        <a:pt x="530" y="168"/>
                      </a:lnTo>
                      <a:lnTo>
                        <a:pt x="494" y="108"/>
                      </a:lnTo>
                      <a:lnTo>
                        <a:pt x="448" y="134"/>
                      </a:lnTo>
                      <a:lnTo>
                        <a:pt x="448" y="134"/>
                      </a:lnTo>
                      <a:lnTo>
                        <a:pt x="432" y="118"/>
                      </a:lnTo>
                      <a:lnTo>
                        <a:pt x="414" y="102"/>
                      </a:lnTo>
                      <a:lnTo>
                        <a:pt x="442" y="54"/>
                      </a:lnTo>
                      <a:lnTo>
                        <a:pt x="382" y="20"/>
                      </a:lnTo>
                      <a:lnTo>
                        <a:pt x="354" y="68"/>
                      </a:lnTo>
                      <a:lnTo>
                        <a:pt x="354" y="68"/>
                      </a:lnTo>
                      <a:lnTo>
                        <a:pt x="332" y="60"/>
                      </a:lnTo>
                      <a:lnTo>
                        <a:pt x="308" y="54"/>
                      </a:lnTo>
                      <a:lnTo>
                        <a:pt x="308" y="0"/>
                      </a:lnTo>
                      <a:lnTo>
                        <a:pt x="240" y="0"/>
                      </a:lnTo>
                      <a:lnTo>
                        <a:pt x="240" y="54"/>
                      </a:lnTo>
                      <a:lnTo>
                        <a:pt x="240" y="54"/>
                      </a:lnTo>
                      <a:lnTo>
                        <a:pt x="216" y="60"/>
                      </a:lnTo>
                      <a:lnTo>
                        <a:pt x="194" y="68"/>
                      </a:lnTo>
                      <a:lnTo>
                        <a:pt x="166" y="20"/>
                      </a:lnTo>
                      <a:lnTo>
                        <a:pt x="108" y="54"/>
                      </a:lnTo>
                      <a:lnTo>
                        <a:pt x="134" y="102"/>
                      </a:lnTo>
                      <a:lnTo>
                        <a:pt x="134" y="102"/>
                      </a:lnTo>
                      <a:lnTo>
                        <a:pt x="116" y="118"/>
                      </a:lnTo>
                      <a:lnTo>
                        <a:pt x="100" y="134"/>
                      </a:lnTo>
                      <a:lnTo>
                        <a:pt x="54" y="108"/>
                      </a:lnTo>
                      <a:lnTo>
                        <a:pt x="20" y="168"/>
                      </a:lnTo>
                      <a:lnTo>
                        <a:pt x="66" y="194"/>
                      </a:lnTo>
                      <a:lnTo>
                        <a:pt x="66" y="194"/>
                      </a:lnTo>
                      <a:lnTo>
                        <a:pt x="60" y="216"/>
                      </a:lnTo>
                      <a:lnTo>
                        <a:pt x="54" y="240"/>
                      </a:lnTo>
                      <a:lnTo>
                        <a:pt x="0" y="240"/>
                      </a:lnTo>
                      <a:lnTo>
                        <a:pt x="0" y="310"/>
                      </a:lnTo>
                      <a:lnTo>
                        <a:pt x="54" y="310"/>
                      </a:lnTo>
                      <a:lnTo>
                        <a:pt x="54" y="310"/>
                      </a:lnTo>
                      <a:lnTo>
                        <a:pt x="60" y="332"/>
                      </a:lnTo>
                      <a:lnTo>
                        <a:pt x="66" y="356"/>
                      </a:lnTo>
                      <a:lnTo>
                        <a:pt x="20" y="382"/>
                      </a:lnTo>
                      <a:lnTo>
                        <a:pt x="54" y="442"/>
                      </a:lnTo>
                      <a:lnTo>
                        <a:pt x="100" y="414"/>
                      </a:lnTo>
                      <a:lnTo>
                        <a:pt x="100" y="414"/>
                      </a:lnTo>
                      <a:lnTo>
                        <a:pt x="116" y="432"/>
                      </a:lnTo>
                      <a:lnTo>
                        <a:pt x="134" y="448"/>
                      </a:lnTo>
                      <a:lnTo>
                        <a:pt x="108" y="496"/>
                      </a:lnTo>
                      <a:lnTo>
                        <a:pt x="166" y="530"/>
                      </a:lnTo>
                      <a:lnTo>
                        <a:pt x="194" y="482"/>
                      </a:lnTo>
                      <a:lnTo>
                        <a:pt x="194" y="482"/>
                      </a:lnTo>
                      <a:lnTo>
                        <a:pt x="216" y="490"/>
                      </a:lnTo>
                      <a:lnTo>
                        <a:pt x="240" y="494"/>
                      </a:lnTo>
                      <a:lnTo>
                        <a:pt x="240" y="550"/>
                      </a:lnTo>
                      <a:lnTo>
                        <a:pt x="308" y="550"/>
                      </a:lnTo>
                      <a:lnTo>
                        <a:pt x="308" y="494"/>
                      </a:lnTo>
                      <a:lnTo>
                        <a:pt x="308" y="494"/>
                      </a:lnTo>
                      <a:lnTo>
                        <a:pt x="332" y="490"/>
                      </a:lnTo>
                      <a:lnTo>
                        <a:pt x="354" y="482"/>
                      </a:lnTo>
                      <a:lnTo>
                        <a:pt x="382" y="530"/>
                      </a:lnTo>
                      <a:lnTo>
                        <a:pt x="442" y="496"/>
                      </a:lnTo>
                      <a:lnTo>
                        <a:pt x="414" y="448"/>
                      </a:lnTo>
                      <a:lnTo>
                        <a:pt x="414" y="448"/>
                      </a:lnTo>
                      <a:lnTo>
                        <a:pt x="432" y="432"/>
                      </a:lnTo>
                      <a:lnTo>
                        <a:pt x="448" y="414"/>
                      </a:lnTo>
                      <a:lnTo>
                        <a:pt x="494" y="442"/>
                      </a:lnTo>
                      <a:lnTo>
                        <a:pt x="530" y="382"/>
                      </a:lnTo>
                      <a:lnTo>
                        <a:pt x="482" y="356"/>
                      </a:lnTo>
                      <a:lnTo>
                        <a:pt x="482" y="356"/>
                      </a:lnTo>
                      <a:lnTo>
                        <a:pt x="490" y="332"/>
                      </a:lnTo>
                      <a:lnTo>
                        <a:pt x="494" y="310"/>
                      </a:lnTo>
                      <a:lnTo>
                        <a:pt x="548" y="3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6" name="Freeform 225"/>
                <p:cNvSpPr>
                  <a:spLocks/>
                </p:cNvSpPr>
                <p:nvPr/>
              </p:nvSpPr>
              <p:spPr bwMode="auto">
                <a:xfrm>
                  <a:off x="7227" y="3596"/>
                  <a:ext cx="308" cy="310"/>
                </a:xfrm>
                <a:custGeom>
                  <a:avLst/>
                  <a:gdLst>
                    <a:gd name="T0" fmla="*/ 154 w 308"/>
                    <a:gd name="T1" fmla="*/ 310 h 310"/>
                    <a:gd name="T2" fmla="*/ 124 w 308"/>
                    <a:gd name="T3" fmla="*/ 306 h 310"/>
                    <a:gd name="T4" fmla="*/ 94 w 308"/>
                    <a:gd name="T5" fmla="*/ 298 h 310"/>
                    <a:gd name="T6" fmla="*/ 68 w 308"/>
                    <a:gd name="T7" fmla="*/ 282 h 310"/>
                    <a:gd name="T8" fmla="*/ 46 w 308"/>
                    <a:gd name="T9" fmla="*/ 264 h 310"/>
                    <a:gd name="T10" fmla="*/ 26 w 308"/>
                    <a:gd name="T11" fmla="*/ 242 h 310"/>
                    <a:gd name="T12" fmla="*/ 12 w 308"/>
                    <a:gd name="T13" fmla="*/ 214 h 310"/>
                    <a:gd name="T14" fmla="*/ 4 w 308"/>
                    <a:gd name="T15" fmla="*/ 186 h 310"/>
                    <a:gd name="T16" fmla="*/ 0 w 308"/>
                    <a:gd name="T17" fmla="*/ 154 h 310"/>
                    <a:gd name="T18" fmla="*/ 0 w 308"/>
                    <a:gd name="T19" fmla="*/ 140 h 310"/>
                    <a:gd name="T20" fmla="*/ 6 w 308"/>
                    <a:gd name="T21" fmla="*/ 108 h 310"/>
                    <a:gd name="T22" fmla="*/ 18 w 308"/>
                    <a:gd name="T23" fmla="*/ 82 h 310"/>
                    <a:gd name="T24" fmla="*/ 36 w 308"/>
                    <a:gd name="T25" fmla="*/ 56 h 310"/>
                    <a:gd name="T26" fmla="*/ 56 w 308"/>
                    <a:gd name="T27" fmla="*/ 36 h 310"/>
                    <a:gd name="T28" fmla="*/ 80 w 308"/>
                    <a:gd name="T29" fmla="*/ 20 h 310"/>
                    <a:gd name="T30" fmla="*/ 108 w 308"/>
                    <a:gd name="T31" fmla="*/ 8 h 310"/>
                    <a:gd name="T32" fmla="*/ 138 w 308"/>
                    <a:gd name="T33" fmla="*/ 2 h 310"/>
                    <a:gd name="T34" fmla="*/ 154 w 308"/>
                    <a:gd name="T35" fmla="*/ 0 h 310"/>
                    <a:gd name="T36" fmla="*/ 186 w 308"/>
                    <a:gd name="T37" fmla="*/ 4 h 310"/>
                    <a:gd name="T38" fmla="*/ 214 w 308"/>
                    <a:gd name="T39" fmla="*/ 12 h 310"/>
                    <a:gd name="T40" fmla="*/ 240 w 308"/>
                    <a:gd name="T41" fmla="*/ 26 h 310"/>
                    <a:gd name="T42" fmla="*/ 264 w 308"/>
                    <a:gd name="T43" fmla="*/ 46 h 310"/>
                    <a:gd name="T44" fmla="*/ 282 w 308"/>
                    <a:gd name="T45" fmla="*/ 68 h 310"/>
                    <a:gd name="T46" fmla="*/ 296 w 308"/>
                    <a:gd name="T47" fmla="*/ 94 h 310"/>
                    <a:gd name="T48" fmla="*/ 306 w 308"/>
                    <a:gd name="T49" fmla="*/ 124 h 310"/>
                    <a:gd name="T50" fmla="*/ 308 w 308"/>
                    <a:gd name="T51" fmla="*/ 154 h 310"/>
                    <a:gd name="T52" fmla="*/ 308 w 308"/>
                    <a:gd name="T53" fmla="*/ 170 h 310"/>
                    <a:gd name="T54" fmla="*/ 302 w 308"/>
                    <a:gd name="T55" fmla="*/ 200 h 310"/>
                    <a:gd name="T56" fmla="*/ 290 w 308"/>
                    <a:gd name="T57" fmla="*/ 228 h 310"/>
                    <a:gd name="T58" fmla="*/ 274 w 308"/>
                    <a:gd name="T59" fmla="*/ 252 h 310"/>
                    <a:gd name="T60" fmla="*/ 252 w 308"/>
                    <a:gd name="T61" fmla="*/ 274 h 310"/>
                    <a:gd name="T62" fmla="*/ 228 w 308"/>
                    <a:gd name="T63" fmla="*/ 290 h 310"/>
                    <a:gd name="T64" fmla="*/ 200 w 308"/>
                    <a:gd name="T65" fmla="*/ 302 h 310"/>
                    <a:gd name="T66" fmla="*/ 170 w 308"/>
                    <a:gd name="T67" fmla="*/ 30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8" h="310">
                      <a:moveTo>
                        <a:pt x="154" y="310"/>
                      </a:moveTo>
                      <a:lnTo>
                        <a:pt x="154" y="310"/>
                      </a:lnTo>
                      <a:lnTo>
                        <a:pt x="138" y="308"/>
                      </a:lnTo>
                      <a:lnTo>
                        <a:pt x="124" y="306"/>
                      </a:lnTo>
                      <a:lnTo>
                        <a:pt x="108" y="302"/>
                      </a:lnTo>
                      <a:lnTo>
                        <a:pt x="94" y="298"/>
                      </a:lnTo>
                      <a:lnTo>
                        <a:pt x="80" y="290"/>
                      </a:lnTo>
                      <a:lnTo>
                        <a:pt x="68" y="282"/>
                      </a:lnTo>
                      <a:lnTo>
                        <a:pt x="56" y="274"/>
                      </a:lnTo>
                      <a:lnTo>
                        <a:pt x="46" y="264"/>
                      </a:lnTo>
                      <a:lnTo>
                        <a:pt x="36" y="252"/>
                      </a:lnTo>
                      <a:lnTo>
                        <a:pt x="26" y="242"/>
                      </a:lnTo>
                      <a:lnTo>
                        <a:pt x="18" y="228"/>
                      </a:lnTo>
                      <a:lnTo>
                        <a:pt x="12" y="214"/>
                      </a:lnTo>
                      <a:lnTo>
                        <a:pt x="6" y="200"/>
                      </a:lnTo>
                      <a:lnTo>
                        <a:pt x="4" y="186"/>
                      </a:lnTo>
                      <a:lnTo>
                        <a:pt x="0" y="170"/>
                      </a:lnTo>
                      <a:lnTo>
                        <a:pt x="0" y="154"/>
                      </a:lnTo>
                      <a:lnTo>
                        <a:pt x="0" y="154"/>
                      </a:lnTo>
                      <a:lnTo>
                        <a:pt x="0" y="140"/>
                      </a:lnTo>
                      <a:lnTo>
                        <a:pt x="4" y="124"/>
                      </a:lnTo>
                      <a:lnTo>
                        <a:pt x="6" y="108"/>
                      </a:lnTo>
                      <a:lnTo>
                        <a:pt x="12" y="94"/>
                      </a:lnTo>
                      <a:lnTo>
                        <a:pt x="18" y="82"/>
                      </a:lnTo>
                      <a:lnTo>
                        <a:pt x="26" y="68"/>
                      </a:lnTo>
                      <a:lnTo>
                        <a:pt x="36" y="56"/>
                      </a:lnTo>
                      <a:lnTo>
                        <a:pt x="46" y="46"/>
                      </a:lnTo>
                      <a:lnTo>
                        <a:pt x="56" y="36"/>
                      </a:lnTo>
                      <a:lnTo>
                        <a:pt x="68" y="26"/>
                      </a:lnTo>
                      <a:lnTo>
                        <a:pt x="80" y="20"/>
                      </a:lnTo>
                      <a:lnTo>
                        <a:pt x="94" y="12"/>
                      </a:lnTo>
                      <a:lnTo>
                        <a:pt x="108" y="8"/>
                      </a:lnTo>
                      <a:lnTo>
                        <a:pt x="124" y="4"/>
                      </a:lnTo>
                      <a:lnTo>
                        <a:pt x="138" y="2"/>
                      </a:lnTo>
                      <a:lnTo>
                        <a:pt x="154" y="0"/>
                      </a:lnTo>
                      <a:lnTo>
                        <a:pt x="154" y="0"/>
                      </a:lnTo>
                      <a:lnTo>
                        <a:pt x="170" y="2"/>
                      </a:lnTo>
                      <a:lnTo>
                        <a:pt x="186" y="4"/>
                      </a:lnTo>
                      <a:lnTo>
                        <a:pt x="200" y="8"/>
                      </a:lnTo>
                      <a:lnTo>
                        <a:pt x="214" y="12"/>
                      </a:lnTo>
                      <a:lnTo>
                        <a:pt x="228" y="20"/>
                      </a:lnTo>
                      <a:lnTo>
                        <a:pt x="240" y="26"/>
                      </a:lnTo>
                      <a:lnTo>
                        <a:pt x="252" y="36"/>
                      </a:lnTo>
                      <a:lnTo>
                        <a:pt x="264" y="46"/>
                      </a:lnTo>
                      <a:lnTo>
                        <a:pt x="274" y="56"/>
                      </a:lnTo>
                      <a:lnTo>
                        <a:pt x="282" y="68"/>
                      </a:lnTo>
                      <a:lnTo>
                        <a:pt x="290" y="82"/>
                      </a:lnTo>
                      <a:lnTo>
                        <a:pt x="296" y="94"/>
                      </a:lnTo>
                      <a:lnTo>
                        <a:pt x="302" y="108"/>
                      </a:lnTo>
                      <a:lnTo>
                        <a:pt x="306" y="124"/>
                      </a:lnTo>
                      <a:lnTo>
                        <a:pt x="308" y="140"/>
                      </a:lnTo>
                      <a:lnTo>
                        <a:pt x="308" y="154"/>
                      </a:lnTo>
                      <a:lnTo>
                        <a:pt x="308" y="154"/>
                      </a:lnTo>
                      <a:lnTo>
                        <a:pt x="308" y="170"/>
                      </a:lnTo>
                      <a:lnTo>
                        <a:pt x="306" y="186"/>
                      </a:lnTo>
                      <a:lnTo>
                        <a:pt x="302" y="200"/>
                      </a:lnTo>
                      <a:lnTo>
                        <a:pt x="296" y="214"/>
                      </a:lnTo>
                      <a:lnTo>
                        <a:pt x="290" y="228"/>
                      </a:lnTo>
                      <a:lnTo>
                        <a:pt x="282" y="242"/>
                      </a:lnTo>
                      <a:lnTo>
                        <a:pt x="274" y="252"/>
                      </a:lnTo>
                      <a:lnTo>
                        <a:pt x="264" y="264"/>
                      </a:lnTo>
                      <a:lnTo>
                        <a:pt x="252" y="274"/>
                      </a:lnTo>
                      <a:lnTo>
                        <a:pt x="240" y="282"/>
                      </a:lnTo>
                      <a:lnTo>
                        <a:pt x="228" y="290"/>
                      </a:lnTo>
                      <a:lnTo>
                        <a:pt x="214" y="298"/>
                      </a:lnTo>
                      <a:lnTo>
                        <a:pt x="200" y="302"/>
                      </a:lnTo>
                      <a:lnTo>
                        <a:pt x="186" y="306"/>
                      </a:lnTo>
                      <a:lnTo>
                        <a:pt x="170" y="308"/>
                      </a:lnTo>
                      <a:lnTo>
                        <a:pt x="154" y="3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7" name="Freeform 226"/>
                <p:cNvSpPr>
                  <a:spLocks noEditPoints="1"/>
                </p:cNvSpPr>
                <p:nvPr/>
              </p:nvSpPr>
              <p:spPr bwMode="auto">
                <a:xfrm>
                  <a:off x="5059" y="3996"/>
                  <a:ext cx="1248" cy="1246"/>
                </a:xfrm>
                <a:custGeom>
                  <a:avLst/>
                  <a:gdLst>
                    <a:gd name="T0" fmla="*/ 1124 w 1248"/>
                    <a:gd name="T1" fmla="*/ 546 h 1246"/>
                    <a:gd name="T2" fmla="*/ 1112 w 1248"/>
                    <a:gd name="T3" fmla="*/ 492 h 1246"/>
                    <a:gd name="T4" fmla="*/ 1204 w 1248"/>
                    <a:gd name="T5" fmla="*/ 378 h 1246"/>
                    <a:gd name="T6" fmla="*/ 1018 w 1248"/>
                    <a:gd name="T7" fmla="*/ 306 h 1246"/>
                    <a:gd name="T8" fmla="*/ 962 w 1248"/>
                    <a:gd name="T9" fmla="*/ 246 h 1246"/>
                    <a:gd name="T10" fmla="*/ 868 w 1248"/>
                    <a:gd name="T11" fmla="*/ 44 h 1246"/>
                    <a:gd name="T12" fmla="*/ 782 w 1248"/>
                    <a:gd name="T13" fmla="*/ 142 h 1246"/>
                    <a:gd name="T14" fmla="*/ 702 w 1248"/>
                    <a:gd name="T15" fmla="*/ 122 h 1246"/>
                    <a:gd name="T16" fmla="*/ 546 w 1248"/>
                    <a:gd name="T17" fmla="*/ 122 h 1246"/>
                    <a:gd name="T18" fmla="*/ 492 w 1248"/>
                    <a:gd name="T19" fmla="*/ 134 h 1246"/>
                    <a:gd name="T20" fmla="*/ 380 w 1248"/>
                    <a:gd name="T21" fmla="*/ 44 h 1246"/>
                    <a:gd name="T22" fmla="*/ 306 w 1248"/>
                    <a:gd name="T23" fmla="*/ 228 h 1246"/>
                    <a:gd name="T24" fmla="*/ 248 w 1248"/>
                    <a:gd name="T25" fmla="*/ 284 h 1246"/>
                    <a:gd name="T26" fmla="*/ 46 w 1248"/>
                    <a:gd name="T27" fmla="*/ 378 h 1246"/>
                    <a:gd name="T28" fmla="*/ 142 w 1248"/>
                    <a:gd name="T29" fmla="*/ 466 h 1246"/>
                    <a:gd name="T30" fmla="*/ 124 w 1248"/>
                    <a:gd name="T31" fmla="*/ 546 h 1246"/>
                    <a:gd name="T32" fmla="*/ 124 w 1248"/>
                    <a:gd name="T33" fmla="*/ 700 h 1246"/>
                    <a:gd name="T34" fmla="*/ 136 w 1248"/>
                    <a:gd name="T35" fmla="*/ 754 h 1246"/>
                    <a:gd name="T36" fmla="*/ 46 w 1248"/>
                    <a:gd name="T37" fmla="*/ 868 h 1246"/>
                    <a:gd name="T38" fmla="*/ 230 w 1248"/>
                    <a:gd name="T39" fmla="*/ 940 h 1246"/>
                    <a:gd name="T40" fmla="*/ 286 w 1248"/>
                    <a:gd name="T41" fmla="*/ 1000 h 1246"/>
                    <a:gd name="T42" fmla="*/ 380 w 1248"/>
                    <a:gd name="T43" fmla="*/ 1202 h 1246"/>
                    <a:gd name="T44" fmla="*/ 466 w 1248"/>
                    <a:gd name="T45" fmla="*/ 1104 h 1246"/>
                    <a:gd name="T46" fmla="*/ 546 w 1248"/>
                    <a:gd name="T47" fmla="*/ 1124 h 1246"/>
                    <a:gd name="T48" fmla="*/ 702 w 1248"/>
                    <a:gd name="T49" fmla="*/ 1124 h 1246"/>
                    <a:gd name="T50" fmla="*/ 756 w 1248"/>
                    <a:gd name="T51" fmla="*/ 1112 h 1246"/>
                    <a:gd name="T52" fmla="*/ 868 w 1248"/>
                    <a:gd name="T53" fmla="*/ 1202 h 1246"/>
                    <a:gd name="T54" fmla="*/ 942 w 1248"/>
                    <a:gd name="T55" fmla="*/ 1018 h 1246"/>
                    <a:gd name="T56" fmla="*/ 1000 w 1248"/>
                    <a:gd name="T57" fmla="*/ 962 h 1246"/>
                    <a:gd name="T58" fmla="*/ 1204 w 1248"/>
                    <a:gd name="T59" fmla="*/ 868 h 1246"/>
                    <a:gd name="T60" fmla="*/ 1106 w 1248"/>
                    <a:gd name="T61" fmla="*/ 780 h 1246"/>
                    <a:gd name="T62" fmla="*/ 1124 w 1248"/>
                    <a:gd name="T63" fmla="*/ 700 h 1246"/>
                    <a:gd name="T64" fmla="*/ 624 w 1248"/>
                    <a:gd name="T65" fmla="*/ 1032 h 1246"/>
                    <a:gd name="T66" fmla="*/ 502 w 1248"/>
                    <a:gd name="T67" fmla="*/ 1014 h 1246"/>
                    <a:gd name="T68" fmla="*/ 396 w 1248"/>
                    <a:gd name="T69" fmla="*/ 962 h 1246"/>
                    <a:gd name="T70" fmla="*/ 308 w 1248"/>
                    <a:gd name="T71" fmla="*/ 884 h 1246"/>
                    <a:gd name="T72" fmla="*/ 248 w 1248"/>
                    <a:gd name="T73" fmla="*/ 782 h 1246"/>
                    <a:gd name="T74" fmla="*/ 218 w 1248"/>
                    <a:gd name="T75" fmla="*/ 664 h 1246"/>
                    <a:gd name="T76" fmla="*/ 218 w 1248"/>
                    <a:gd name="T77" fmla="*/ 582 h 1246"/>
                    <a:gd name="T78" fmla="*/ 248 w 1248"/>
                    <a:gd name="T79" fmla="*/ 464 h 1246"/>
                    <a:gd name="T80" fmla="*/ 308 w 1248"/>
                    <a:gd name="T81" fmla="*/ 362 h 1246"/>
                    <a:gd name="T82" fmla="*/ 396 w 1248"/>
                    <a:gd name="T83" fmla="*/ 284 h 1246"/>
                    <a:gd name="T84" fmla="*/ 502 w 1248"/>
                    <a:gd name="T85" fmla="*/ 232 h 1246"/>
                    <a:gd name="T86" fmla="*/ 624 w 1248"/>
                    <a:gd name="T87" fmla="*/ 214 h 1246"/>
                    <a:gd name="T88" fmla="*/ 706 w 1248"/>
                    <a:gd name="T89" fmla="*/ 222 h 1246"/>
                    <a:gd name="T90" fmla="*/ 818 w 1248"/>
                    <a:gd name="T91" fmla="*/ 264 h 1246"/>
                    <a:gd name="T92" fmla="*/ 914 w 1248"/>
                    <a:gd name="T93" fmla="*/ 334 h 1246"/>
                    <a:gd name="T94" fmla="*/ 984 w 1248"/>
                    <a:gd name="T95" fmla="*/ 428 h 1246"/>
                    <a:gd name="T96" fmla="*/ 1024 w 1248"/>
                    <a:gd name="T97" fmla="*/ 540 h 1246"/>
                    <a:gd name="T98" fmla="*/ 1034 w 1248"/>
                    <a:gd name="T99" fmla="*/ 622 h 1246"/>
                    <a:gd name="T100" fmla="*/ 1014 w 1248"/>
                    <a:gd name="T101" fmla="*/ 744 h 1246"/>
                    <a:gd name="T102" fmla="*/ 964 w 1248"/>
                    <a:gd name="T103" fmla="*/ 852 h 1246"/>
                    <a:gd name="T104" fmla="*/ 884 w 1248"/>
                    <a:gd name="T105" fmla="*/ 938 h 1246"/>
                    <a:gd name="T106" fmla="*/ 784 w 1248"/>
                    <a:gd name="T107" fmla="*/ 1000 h 1246"/>
                    <a:gd name="T108" fmla="*/ 666 w 1248"/>
                    <a:gd name="T109" fmla="*/ 103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8" h="1246">
                      <a:moveTo>
                        <a:pt x="1248" y="700"/>
                      </a:moveTo>
                      <a:lnTo>
                        <a:pt x="1248" y="546"/>
                      </a:lnTo>
                      <a:lnTo>
                        <a:pt x="1124" y="546"/>
                      </a:lnTo>
                      <a:lnTo>
                        <a:pt x="1124" y="546"/>
                      </a:lnTo>
                      <a:lnTo>
                        <a:pt x="1120" y="518"/>
                      </a:lnTo>
                      <a:lnTo>
                        <a:pt x="1112" y="492"/>
                      </a:lnTo>
                      <a:lnTo>
                        <a:pt x="1106" y="466"/>
                      </a:lnTo>
                      <a:lnTo>
                        <a:pt x="1096" y="440"/>
                      </a:lnTo>
                      <a:lnTo>
                        <a:pt x="1204" y="378"/>
                      </a:lnTo>
                      <a:lnTo>
                        <a:pt x="1126" y="244"/>
                      </a:lnTo>
                      <a:lnTo>
                        <a:pt x="1018" y="306"/>
                      </a:lnTo>
                      <a:lnTo>
                        <a:pt x="1018" y="306"/>
                      </a:lnTo>
                      <a:lnTo>
                        <a:pt x="1000" y="284"/>
                      </a:lnTo>
                      <a:lnTo>
                        <a:pt x="982" y="264"/>
                      </a:lnTo>
                      <a:lnTo>
                        <a:pt x="962" y="246"/>
                      </a:lnTo>
                      <a:lnTo>
                        <a:pt x="942" y="228"/>
                      </a:lnTo>
                      <a:lnTo>
                        <a:pt x="1004" y="122"/>
                      </a:lnTo>
                      <a:lnTo>
                        <a:pt x="868" y="44"/>
                      </a:lnTo>
                      <a:lnTo>
                        <a:pt x="806" y="150"/>
                      </a:lnTo>
                      <a:lnTo>
                        <a:pt x="806" y="150"/>
                      </a:lnTo>
                      <a:lnTo>
                        <a:pt x="782" y="142"/>
                      </a:lnTo>
                      <a:lnTo>
                        <a:pt x="756" y="134"/>
                      </a:lnTo>
                      <a:lnTo>
                        <a:pt x="728" y="128"/>
                      </a:lnTo>
                      <a:lnTo>
                        <a:pt x="702" y="122"/>
                      </a:lnTo>
                      <a:lnTo>
                        <a:pt x="702" y="0"/>
                      </a:lnTo>
                      <a:lnTo>
                        <a:pt x="546" y="0"/>
                      </a:lnTo>
                      <a:lnTo>
                        <a:pt x="546" y="122"/>
                      </a:lnTo>
                      <a:lnTo>
                        <a:pt x="546" y="122"/>
                      </a:lnTo>
                      <a:lnTo>
                        <a:pt x="520" y="128"/>
                      </a:lnTo>
                      <a:lnTo>
                        <a:pt x="492" y="134"/>
                      </a:lnTo>
                      <a:lnTo>
                        <a:pt x="466" y="142"/>
                      </a:lnTo>
                      <a:lnTo>
                        <a:pt x="442" y="150"/>
                      </a:lnTo>
                      <a:lnTo>
                        <a:pt x="380" y="44"/>
                      </a:lnTo>
                      <a:lnTo>
                        <a:pt x="244" y="122"/>
                      </a:lnTo>
                      <a:lnTo>
                        <a:pt x="306" y="228"/>
                      </a:lnTo>
                      <a:lnTo>
                        <a:pt x="306" y="228"/>
                      </a:lnTo>
                      <a:lnTo>
                        <a:pt x="286" y="246"/>
                      </a:lnTo>
                      <a:lnTo>
                        <a:pt x="266" y="264"/>
                      </a:lnTo>
                      <a:lnTo>
                        <a:pt x="248" y="284"/>
                      </a:lnTo>
                      <a:lnTo>
                        <a:pt x="230" y="306"/>
                      </a:lnTo>
                      <a:lnTo>
                        <a:pt x="122" y="244"/>
                      </a:lnTo>
                      <a:lnTo>
                        <a:pt x="46" y="378"/>
                      </a:lnTo>
                      <a:lnTo>
                        <a:pt x="152" y="440"/>
                      </a:lnTo>
                      <a:lnTo>
                        <a:pt x="152" y="440"/>
                      </a:lnTo>
                      <a:lnTo>
                        <a:pt x="142" y="466"/>
                      </a:lnTo>
                      <a:lnTo>
                        <a:pt x="136" y="492"/>
                      </a:lnTo>
                      <a:lnTo>
                        <a:pt x="128" y="518"/>
                      </a:lnTo>
                      <a:lnTo>
                        <a:pt x="124" y="546"/>
                      </a:lnTo>
                      <a:lnTo>
                        <a:pt x="0" y="546"/>
                      </a:lnTo>
                      <a:lnTo>
                        <a:pt x="0" y="700"/>
                      </a:lnTo>
                      <a:lnTo>
                        <a:pt x="124" y="700"/>
                      </a:lnTo>
                      <a:lnTo>
                        <a:pt x="124" y="700"/>
                      </a:lnTo>
                      <a:lnTo>
                        <a:pt x="128" y="728"/>
                      </a:lnTo>
                      <a:lnTo>
                        <a:pt x="136" y="754"/>
                      </a:lnTo>
                      <a:lnTo>
                        <a:pt x="142" y="780"/>
                      </a:lnTo>
                      <a:lnTo>
                        <a:pt x="152" y="806"/>
                      </a:lnTo>
                      <a:lnTo>
                        <a:pt x="46" y="868"/>
                      </a:lnTo>
                      <a:lnTo>
                        <a:pt x="122" y="1002"/>
                      </a:lnTo>
                      <a:lnTo>
                        <a:pt x="230" y="940"/>
                      </a:lnTo>
                      <a:lnTo>
                        <a:pt x="230" y="940"/>
                      </a:lnTo>
                      <a:lnTo>
                        <a:pt x="248" y="962"/>
                      </a:lnTo>
                      <a:lnTo>
                        <a:pt x="266" y="982"/>
                      </a:lnTo>
                      <a:lnTo>
                        <a:pt x="286" y="1000"/>
                      </a:lnTo>
                      <a:lnTo>
                        <a:pt x="306" y="1018"/>
                      </a:lnTo>
                      <a:lnTo>
                        <a:pt x="244" y="1124"/>
                      </a:lnTo>
                      <a:lnTo>
                        <a:pt x="380" y="1202"/>
                      </a:lnTo>
                      <a:lnTo>
                        <a:pt x="442" y="1096"/>
                      </a:lnTo>
                      <a:lnTo>
                        <a:pt x="442" y="1096"/>
                      </a:lnTo>
                      <a:lnTo>
                        <a:pt x="466" y="1104"/>
                      </a:lnTo>
                      <a:lnTo>
                        <a:pt x="492" y="1112"/>
                      </a:lnTo>
                      <a:lnTo>
                        <a:pt x="520" y="1118"/>
                      </a:lnTo>
                      <a:lnTo>
                        <a:pt x="546" y="1124"/>
                      </a:lnTo>
                      <a:lnTo>
                        <a:pt x="546" y="1246"/>
                      </a:lnTo>
                      <a:lnTo>
                        <a:pt x="702" y="1246"/>
                      </a:lnTo>
                      <a:lnTo>
                        <a:pt x="702" y="1124"/>
                      </a:lnTo>
                      <a:lnTo>
                        <a:pt x="702" y="1124"/>
                      </a:lnTo>
                      <a:lnTo>
                        <a:pt x="728" y="1118"/>
                      </a:lnTo>
                      <a:lnTo>
                        <a:pt x="756" y="1112"/>
                      </a:lnTo>
                      <a:lnTo>
                        <a:pt x="782" y="1104"/>
                      </a:lnTo>
                      <a:lnTo>
                        <a:pt x="806" y="1096"/>
                      </a:lnTo>
                      <a:lnTo>
                        <a:pt x="868" y="1202"/>
                      </a:lnTo>
                      <a:lnTo>
                        <a:pt x="1004" y="1124"/>
                      </a:lnTo>
                      <a:lnTo>
                        <a:pt x="942" y="1018"/>
                      </a:lnTo>
                      <a:lnTo>
                        <a:pt x="942" y="1018"/>
                      </a:lnTo>
                      <a:lnTo>
                        <a:pt x="962" y="1000"/>
                      </a:lnTo>
                      <a:lnTo>
                        <a:pt x="982" y="982"/>
                      </a:lnTo>
                      <a:lnTo>
                        <a:pt x="1000" y="962"/>
                      </a:lnTo>
                      <a:lnTo>
                        <a:pt x="1018" y="940"/>
                      </a:lnTo>
                      <a:lnTo>
                        <a:pt x="1126" y="1002"/>
                      </a:lnTo>
                      <a:lnTo>
                        <a:pt x="1204" y="868"/>
                      </a:lnTo>
                      <a:lnTo>
                        <a:pt x="1096" y="806"/>
                      </a:lnTo>
                      <a:lnTo>
                        <a:pt x="1096" y="806"/>
                      </a:lnTo>
                      <a:lnTo>
                        <a:pt x="1106" y="780"/>
                      </a:lnTo>
                      <a:lnTo>
                        <a:pt x="1112" y="754"/>
                      </a:lnTo>
                      <a:lnTo>
                        <a:pt x="1120" y="728"/>
                      </a:lnTo>
                      <a:lnTo>
                        <a:pt x="1124" y="700"/>
                      </a:lnTo>
                      <a:lnTo>
                        <a:pt x="1248" y="700"/>
                      </a:lnTo>
                      <a:close/>
                      <a:moveTo>
                        <a:pt x="624" y="1032"/>
                      </a:moveTo>
                      <a:lnTo>
                        <a:pt x="624" y="1032"/>
                      </a:lnTo>
                      <a:lnTo>
                        <a:pt x="582" y="1030"/>
                      </a:lnTo>
                      <a:lnTo>
                        <a:pt x="542" y="1024"/>
                      </a:lnTo>
                      <a:lnTo>
                        <a:pt x="502" y="1014"/>
                      </a:lnTo>
                      <a:lnTo>
                        <a:pt x="464" y="1000"/>
                      </a:lnTo>
                      <a:lnTo>
                        <a:pt x="430" y="982"/>
                      </a:lnTo>
                      <a:lnTo>
                        <a:pt x="396" y="962"/>
                      </a:lnTo>
                      <a:lnTo>
                        <a:pt x="364" y="938"/>
                      </a:lnTo>
                      <a:lnTo>
                        <a:pt x="334" y="912"/>
                      </a:lnTo>
                      <a:lnTo>
                        <a:pt x="308" y="884"/>
                      </a:lnTo>
                      <a:lnTo>
                        <a:pt x="284" y="852"/>
                      </a:lnTo>
                      <a:lnTo>
                        <a:pt x="264" y="818"/>
                      </a:lnTo>
                      <a:lnTo>
                        <a:pt x="248" y="782"/>
                      </a:lnTo>
                      <a:lnTo>
                        <a:pt x="234" y="744"/>
                      </a:lnTo>
                      <a:lnTo>
                        <a:pt x="224" y="706"/>
                      </a:lnTo>
                      <a:lnTo>
                        <a:pt x="218" y="664"/>
                      </a:lnTo>
                      <a:lnTo>
                        <a:pt x="214" y="622"/>
                      </a:lnTo>
                      <a:lnTo>
                        <a:pt x="214" y="622"/>
                      </a:lnTo>
                      <a:lnTo>
                        <a:pt x="218" y="582"/>
                      </a:lnTo>
                      <a:lnTo>
                        <a:pt x="224" y="540"/>
                      </a:lnTo>
                      <a:lnTo>
                        <a:pt x="234" y="502"/>
                      </a:lnTo>
                      <a:lnTo>
                        <a:pt x="248" y="464"/>
                      </a:lnTo>
                      <a:lnTo>
                        <a:pt x="264" y="428"/>
                      </a:lnTo>
                      <a:lnTo>
                        <a:pt x="284" y="394"/>
                      </a:lnTo>
                      <a:lnTo>
                        <a:pt x="308" y="362"/>
                      </a:lnTo>
                      <a:lnTo>
                        <a:pt x="334" y="334"/>
                      </a:lnTo>
                      <a:lnTo>
                        <a:pt x="364" y="308"/>
                      </a:lnTo>
                      <a:lnTo>
                        <a:pt x="396" y="284"/>
                      </a:lnTo>
                      <a:lnTo>
                        <a:pt x="430" y="264"/>
                      </a:lnTo>
                      <a:lnTo>
                        <a:pt x="464" y="246"/>
                      </a:lnTo>
                      <a:lnTo>
                        <a:pt x="502" y="232"/>
                      </a:lnTo>
                      <a:lnTo>
                        <a:pt x="542" y="222"/>
                      </a:lnTo>
                      <a:lnTo>
                        <a:pt x="582" y="216"/>
                      </a:lnTo>
                      <a:lnTo>
                        <a:pt x="624" y="214"/>
                      </a:lnTo>
                      <a:lnTo>
                        <a:pt x="624" y="214"/>
                      </a:lnTo>
                      <a:lnTo>
                        <a:pt x="666" y="216"/>
                      </a:lnTo>
                      <a:lnTo>
                        <a:pt x="706" y="222"/>
                      </a:lnTo>
                      <a:lnTo>
                        <a:pt x="746" y="232"/>
                      </a:lnTo>
                      <a:lnTo>
                        <a:pt x="784" y="246"/>
                      </a:lnTo>
                      <a:lnTo>
                        <a:pt x="818" y="264"/>
                      </a:lnTo>
                      <a:lnTo>
                        <a:pt x="852" y="284"/>
                      </a:lnTo>
                      <a:lnTo>
                        <a:pt x="884" y="308"/>
                      </a:lnTo>
                      <a:lnTo>
                        <a:pt x="914" y="334"/>
                      </a:lnTo>
                      <a:lnTo>
                        <a:pt x="940" y="362"/>
                      </a:lnTo>
                      <a:lnTo>
                        <a:pt x="964" y="394"/>
                      </a:lnTo>
                      <a:lnTo>
                        <a:pt x="984" y="428"/>
                      </a:lnTo>
                      <a:lnTo>
                        <a:pt x="1000" y="464"/>
                      </a:lnTo>
                      <a:lnTo>
                        <a:pt x="1014" y="502"/>
                      </a:lnTo>
                      <a:lnTo>
                        <a:pt x="1024" y="540"/>
                      </a:lnTo>
                      <a:lnTo>
                        <a:pt x="1030" y="582"/>
                      </a:lnTo>
                      <a:lnTo>
                        <a:pt x="1034" y="622"/>
                      </a:lnTo>
                      <a:lnTo>
                        <a:pt x="1034" y="622"/>
                      </a:lnTo>
                      <a:lnTo>
                        <a:pt x="1030" y="664"/>
                      </a:lnTo>
                      <a:lnTo>
                        <a:pt x="1024" y="706"/>
                      </a:lnTo>
                      <a:lnTo>
                        <a:pt x="1014" y="744"/>
                      </a:lnTo>
                      <a:lnTo>
                        <a:pt x="1000" y="782"/>
                      </a:lnTo>
                      <a:lnTo>
                        <a:pt x="984" y="818"/>
                      </a:lnTo>
                      <a:lnTo>
                        <a:pt x="964" y="852"/>
                      </a:lnTo>
                      <a:lnTo>
                        <a:pt x="940" y="884"/>
                      </a:lnTo>
                      <a:lnTo>
                        <a:pt x="914" y="912"/>
                      </a:lnTo>
                      <a:lnTo>
                        <a:pt x="884" y="938"/>
                      </a:lnTo>
                      <a:lnTo>
                        <a:pt x="852" y="962"/>
                      </a:lnTo>
                      <a:lnTo>
                        <a:pt x="818" y="982"/>
                      </a:lnTo>
                      <a:lnTo>
                        <a:pt x="784" y="1000"/>
                      </a:lnTo>
                      <a:lnTo>
                        <a:pt x="746" y="1014"/>
                      </a:lnTo>
                      <a:lnTo>
                        <a:pt x="706" y="1024"/>
                      </a:lnTo>
                      <a:lnTo>
                        <a:pt x="666" y="1030"/>
                      </a:lnTo>
                      <a:lnTo>
                        <a:pt x="624" y="103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8" name="Freeform 227"/>
                <p:cNvSpPr>
                  <a:spLocks/>
                </p:cNvSpPr>
                <p:nvPr/>
              </p:nvSpPr>
              <p:spPr bwMode="auto">
                <a:xfrm>
                  <a:off x="5059" y="3996"/>
                  <a:ext cx="1248" cy="1246"/>
                </a:xfrm>
                <a:custGeom>
                  <a:avLst/>
                  <a:gdLst>
                    <a:gd name="T0" fmla="*/ 1248 w 1248"/>
                    <a:gd name="T1" fmla="*/ 546 h 1246"/>
                    <a:gd name="T2" fmla="*/ 1124 w 1248"/>
                    <a:gd name="T3" fmla="*/ 546 h 1246"/>
                    <a:gd name="T4" fmla="*/ 1112 w 1248"/>
                    <a:gd name="T5" fmla="*/ 492 h 1246"/>
                    <a:gd name="T6" fmla="*/ 1096 w 1248"/>
                    <a:gd name="T7" fmla="*/ 440 h 1246"/>
                    <a:gd name="T8" fmla="*/ 1126 w 1248"/>
                    <a:gd name="T9" fmla="*/ 244 h 1246"/>
                    <a:gd name="T10" fmla="*/ 1018 w 1248"/>
                    <a:gd name="T11" fmla="*/ 306 h 1246"/>
                    <a:gd name="T12" fmla="*/ 982 w 1248"/>
                    <a:gd name="T13" fmla="*/ 264 h 1246"/>
                    <a:gd name="T14" fmla="*/ 942 w 1248"/>
                    <a:gd name="T15" fmla="*/ 228 h 1246"/>
                    <a:gd name="T16" fmla="*/ 868 w 1248"/>
                    <a:gd name="T17" fmla="*/ 44 h 1246"/>
                    <a:gd name="T18" fmla="*/ 806 w 1248"/>
                    <a:gd name="T19" fmla="*/ 150 h 1246"/>
                    <a:gd name="T20" fmla="*/ 756 w 1248"/>
                    <a:gd name="T21" fmla="*/ 134 h 1246"/>
                    <a:gd name="T22" fmla="*/ 702 w 1248"/>
                    <a:gd name="T23" fmla="*/ 122 h 1246"/>
                    <a:gd name="T24" fmla="*/ 546 w 1248"/>
                    <a:gd name="T25" fmla="*/ 0 h 1246"/>
                    <a:gd name="T26" fmla="*/ 546 w 1248"/>
                    <a:gd name="T27" fmla="*/ 122 h 1246"/>
                    <a:gd name="T28" fmla="*/ 492 w 1248"/>
                    <a:gd name="T29" fmla="*/ 134 h 1246"/>
                    <a:gd name="T30" fmla="*/ 442 w 1248"/>
                    <a:gd name="T31" fmla="*/ 150 h 1246"/>
                    <a:gd name="T32" fmla="*/ 244 w 1248"/>
                    <a:gd name="T33" fmla="*/ 122 h 1246"/>
                    <a:gd name="T34" fmla="*/ 306 w 1248"/>
                    <a:gd name="T35" fmla="*/ 228 h 1246"/>
                    <a:gd name="T36" fmla="*/ 266 w 1248"/>
                    <a:gd name="T37" fmla="*/ 264 h 1246"/>
                    <a:gd name="T38" fmla="*/ 230 w 1248"/>
                    <a:gd name="T39" fmla="*/ 306 h 1246"/>
                    <a:gd name="T40" fmla="*/ 46 w 1248"/>
                    <a:gd name="T41" fmla="*/ 378 h 1246"/>
                    <a:gd name="T42" fmla="*/ 152 w 1248"/>
                    <a:gd name="T43" fmla="*/ 440 h 1246"/>
                    <a:gd name="T44" fmla="*/ 136 w 1248"/>
                    <a:gd name="T45" fmla="*/ 492 h 1246"/>
                    <a:gd name="T46" fmla="*/ 124 w 1248"/>
                    <a:gd name="T47" fmla="*/ 546 h 1246"/>
                    <a:gd name="T48" fmla="*/ 0 w 1248"/>
                    <a:gd name="T49" fmla="*/ 700 h 1246"/>
                    <a:gd name="T50" fmla="*/ 124 w 1248"/>
                    <a:gd name="T51" fmla="*/ 700 h 1246"/>
                    <a:gd name="T52" fmla="*/ 136 w 1248"/>
                    <a:gd name="T53" fmla="*/ 754 h 1246"/>
                    <a:gd name="T54" fmla="*/ 152 w 1248"/>
                    <a:gd name="T55" fmla="*/ 806 h 1246"/>
                    <a:gd name="T56" fmla="*/ 122 w 1248"/>
                    <a:gd name="T57" fmla="*/ 1002 h 1246"/>
                    <a:gd name="T58" fmla="*/ 230 w 1248"/>
                    <a:gd name="T59" fmla="*/ 940 h 1246"/>
                    <a:gd name="T60" fmla="*/ 266 w 1248"/>
                    <a:gd name="T61" fmla="*/ 982 h 1246"/>
                    <a:gd name="T62" fmla="*/ 306 w 1248"/>
                    <a:gd name="T63" fmla="*/ 1018 h 1246"/>
                    <a:gd name="T64" fmla="*/ 380 w 1248"/>
                    <a:gd name="T65" fmla="*/ 1202 h 1246"/>
                    <a:gd name="T66" fmla="*/ 442 w 1248"/>
                    <a:gd name="T67" fmla="*/ 1096 h 1246"/>
                    <a:gd name="T68" fmla="*/ 492 w 1248"/>
                    <a:gd name="T69" fmla="*/ 1112 h 1246"/>
                    <a:gd name="T70" fmla="*/ 546 w 1248"/>
                    <a:gd name="T71" fmla="*/ 1124 h 1246"/>
                    <a:gd name="T72" fmla="*/ 702 w 1248"/>
                    <a:gd name="T73" fmla="*/ 1246 h 1246"/>
                    <a:gd name="T74" fmla="*/ 702 w 1248"/>
                    <a:gd name="T75" fmla="*/ 1124 h 1246"/>
                    <a:gd name="T76" fmla="*/ 756 w 1248"/>
                    <a:gd name="T77" fmla="*/ 1112 h 1246"/>
                    <a:gd name="T78" fmla="*/ 806 w 1248"/>
                    <a:gd name="T79" fmla="*/ 1096 h 1246"/>
                    <a:gd name="T80" fmla="*/ 1004 w 1248"/>
                    <a:gd name="T81" fmla="*/ 1124 h 1246"/>
                    <a:gd name="T82" fmla="*/ 942 w 1248"/>
                    <a:gd name="T83" fmla="*/ 1018 h 1246"/>
                    <a:gd name="T84" fmla="*/ 982 w 1248"/>
                    <a:gd name="T85" fmla="*/ 982 h 1246"/>
                    <a:gd name="T86" fmla="*/ 1018 w 1248"/>
                    <a:gd name="T87" fmla="*/ 940 h 1246"/>
                    <a:gd name="T88" fmla="*/ 1204 w 1248"/>
                    <a:gd name="T89" fmla="*/ 868 h 1246"/>
                    <a:gd name="T90" fmla="*/ 1096 w 1248"/>
                    <a:gd name="T91" fmla="*/ 806 h 1246"/>
                    <a:gd name="T92" fmla="*/ 1112 w 1248"/>
                    <a:gd name="T93" fmla="*/ 754 h 1246"/>
                    <a:gd name="T94" fmla="*/ 1124 w 1248"/>
                    <a:gd name="T95" fmla="*/ 70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8" h="1246">
                      <a:moveTo>
                        <a:pt x="1248" y="700"/>
                      </a:moveTo>
                      <a:lnTo>
                        <a:pt x="1248" y="546"/>
                      </a:lnTo>
                      <a:lnTo>
                        <a:pt x="1124" y="546"/>
                      </a:lnTo>
                      <a:lnTo>
                        <a:pt x="1124" y="546"/>
                      </a:lnTo>
                      <a:lnTo>
                        <a:pt x="1120" y="518"/>
                      </a:lnTo>
                      <a:lnTo>
                        <a:pt x="1112" y="492"/>
                      </a:lnTo>
                      <a:lnTo>
                        <a:pt x="1106" y="466"/>
                      </a:lnTo>
                      <a:lnTo>
                        <a:pt x="1096" y="440"/>
                      </a:lnTo>
                      <a:lnTo>
                        <a:pt x="1204" y="378"/>
                      </a:lnTo>
                      <a:lnTo>
                        <a:pt x="1126" y="244"/>
                      </a:lnTo>
                      <a:lnTo>
                        <a:pt x="1018" y="306"/>
                      </a:lnTo>
                      <a:lnTo>
                        <a:pt x="1018" y="306"/>
                      </a:lnTo>
                      <a:lnTo>
                        <a:pt x="1000" y="284"/>
                      </a:lnTo>
                      <a:lnTo>
                        <a:pt x="982" y="264"/>
                      </a:lnTo>
                      <a:lnTo>
                        <a:pt x="962" y="246"/>
                      </a:lnTo>
                      <a:lnTo>
                        <a:pt x="942" y="228"/>
                      </a:lnTo>
                      <a:lnTo>
                        <a:pt x="1004" y="122"/>
                      </a:lnTo>
                      <a:lnTo>
                        <a:pt x="868" y="44"/>
                      </a:lnTo>
                      <a:lnTo>
                        <a:pt x="806" y="150"/>
                      </a:lnTo>
                      <a:lnTo>
                        <a:pt x="806" y="150"/>
                      </a:lnTo>
                      <a:lnTo>
                        <a:pt x="782" y="142"/>
                      </a:lnTo>
                      <a:lnTo>
                        <a:pt x="756" y="134"/>
                      </a:lnTo>
                      <a:lnTo>
                        <a:pt x="728" y="128"/>
                      </a:lnTo>
                      <a:lnTo>
                        <a:pt x="702" y="122"/>
                      </a:lnTo>
                      <a:lnTo>
                        <a:pt x="702" y="0"/>
                      </a:lnTo>
                      <a:lnTo>
                        <a:pt x="546" y="0"/>
                      </a:lnTo>
                      <a:lnTo>
                        <a:pt x="546" y="122"/>
                      </a:lnTo>
                      <a:lnTo>
                        <a:pt x="546" y="122"/>
                      </a:lnTo>
                      <a:lnTo>
                        <a:pt x="520" y="128"/>
                      </a:lnTo>
                      <a:lnTo>
                        <a:pt x="492" y="134"/>
                      </a:lnTo>
                      <a:lnTo>
                        <a:pt x="466" y="142"/>
                      </a:lnTo>
                      <a:lnTo>
                        <a:pt x="442" y="150"/>
                      </a:lnTo>
                      <a:lnTo>
                        <a:pt x="380" y="44"/>
                      </a:lnTo>
                      <a:lnTo>
                        <a:pt x="244" y="122"/>
                      </a:lnTo>
                      <a:lnTo>
                        <a:pt x="306" y="228"/>
                      </a:lnTo>
                      <a:lnTo>
                        <a:pt x="306" y="228"/>
                      </a:lnTo>
                      <a:lnTo>
                        <a:pt x="286" y="246"/>
                      </a:lnTo>
                      <a:lnTo>
                        <a:pt x="266" y="264"/>
                      </a:lnTo>
                      <a:lnTo>
                        <a:pt x="248" y="284"/>
                      </a:lnTo>
                      <a:lnTo>
                        <a:pt x="230" y="306"/>
                      </a:lnTo>
                      <a:lnTo>
                        <a:pt x="122" y="244"/>
                      </a:lnTo>
                      <a:lnTo>
                        <a:pt x="46" y="378"/>
                      </a:lnTo>
                      <a:lnTo>
                        <a:pt x="152" y="440"/>
                      </a:lnTo>
                      <a:lnTo>
                        <a:pt x="152" y="440"/>
                      </a:lnTo>
                      <a:lnTo>
                        <a:pt x="142" y="466"/>
                      </a:lnTo>
                      <a:lnTo>
                        <a:pt x="136" y="492"/>
                      </a:lnTo>
                      <a:lnTo>
                        <a:pt x="128" y="518"/>
                      </a:lnTo>
                      <a:lnTo>
                        <a:pt x="124" y="546"/>
                      </a:lnTo>
                      <a:lnTo>
                        <a:pt x="0" y="546"/>
                      </a:lnTo>
                      <a:lnTo>
                        <a:pt x="0" y="700"/>
                      </a:lnTo>
                      <a:lnTo>
                        <a:pt x="124" y="700"/>
                      </a:lnTo>
                      <a:lnTo>
                        <a:pt x="124" y="700"/>
                      </a:lnTo>
                      <a:lnTo>
                        <a:pt x="128" y="728"/>
                      </a:lnTo>
                      <a:lnTo>
                        <a:pt x="136" y="754"/>
                      </a:lnTo>
                      <a:lnTo>
                        <a:pt x="142" y="780"/>
                      </a:lnTo>
                      <a:lnTo>
                        <a:pt x="152" y="806"/>
                      </a:lnTo>
                      <a:lnTo>
                        <a:pt x="46" y="868"/>
                      </a:lnTo>
                      <a:lnTo>
                        <a:pt x="122" y="1002"/>
                      </a:lnTo>
                      <a:lnTo>
                        <a:pt x="230" y="940"/>
                      </a:lnTo>
                      <a:lnTo>
                        <a:pt x="230" y="940"/>
                      </a:lnTo>
                      <a:lnTo>
                        <a:pt x="248" y="962"/>
                      </a:lnTo>
                      <a:lnTo>
                        <a:pt x="266" y="982"/>
                      </a:lnTo>
                      <a:lnTo>
                        <a:pt x="286" y="1000"/>
                      </a:lnTo>
                      <a:lnTo>
                        <a:pt x="306" y="1018"/>
                      </a:lnTo>
                      <a:lnTo>
                        <a:pt x="244" y="1124"/>
                      </a:lnTo>
                      <a:lnTo>
                        <a:pt x="380" y="1202"/>
                      </a:lnTo>
                      <a:lnTo>
                        <a:pt x="442" y="1096"/>
                      </a:lnTo>
                      <a:lnTo>
                        <a:pt x="442" y="1096"/>
                      </a:lnTo>
                      <a:lnTo>
                        <a:pt x="466" y="1104"/>
                      </a:lnTo>
                      <a:lnTo>
                        <a:pt x="492" y="1112"/>
                      </a:lnTo>
                      <a:lnTo>
                        <a:pt x="520" y="1118"/>
                      </a:lnTo>
                      <a:lnTo>
                        <a:pt x="546" y="1124"/>
                      </a:lnTo>
                      <a:lnTo>
                        <a:pt x="546" y="1246"/>
                      </a:lnTo>
                      <a:lnTo>
                        <a:pt x="702" y="1246"/>
                      </a:lnTo>
                      <a:lnTo>
                        <a:pt x="702" y="1124"/>
                      </a:lnTo>
                      <a:lnTo>
                        <a:pt x="702" y="1124"/>
                      </a:lnTo>
                      <a:lnTo>
                        <a:pt x="728" y="1118"/>
                      </a:lnTo>
                      <a:lnTo>
                        <a:pt x="756" y="1112"/>
                      </a:lnTo>
                      <a:lnTo>
                        <a:pt x="782" y="1104"/>
                      </a:lnTo>
                      <a:lnTo>
                        <a:pt x="806" y="1096"/>
                      </a:lnTo>
                      <a:lnTo>
                        <a:pt x="868" y="1202"/>
                      </a:lnTo>
                      <a:lnTo>
                        <a:pt x="1004" y="1124"/>
                      </a:lnTo>
                      <a:lnTo>
                        <a:pt x="942" y="1018"/>
                      </a:lnTo>
                      <a:lnTo>
                        <a:pt x="942" y="1018"/>
                      </a:lnTo>
                      <a:lnTo>
                        <a:pt x="962" y="1000"/>
                      </a:lnTo>
                      <a:lnTo>
                        <a:pt x="982" y="982"/>
                      </a:lnTo>
                      <a:lnTo>
                        <a:pt x="1000" y="962"/>
                      </a:lnTo>
                      <a:lnTo>
                        <a:pt x="1018" y="940"/>
                      </a:lnTo>
                      <a:lnTo>
                        <a:pt x="1126" y="1002"/>
                      </a:lnTo>
                      <a:lnTo>
                        <a:pt x="1204" y="868"/>
                      </a:lnTo>
                      <a:lnTo>
                        <a:pt x="1096" y="806"/>
                      </a:lnTo>
                      <a:lnTo>
                        <a:pt x="1096" y="806"/>
                      </a:lnTo>
                      <a:lnTo>
                        <a:pt x="1106" y="780"/>
                      </a:lnTo>
                      <a:lnTo>
                        <a:pt x="1112" y="754"/>
                      </a:lnTo>
                      <a:lnTo>
                        <a:pt x="1120" y="728"/>
                      </a:lnTo>
                      <a:lnTo>
                        <a:pt x="1124" y="700"/>
                      </a:lnTo>
                      <a:lnTo>
                        <a:pt x="1248" y="7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9" name="Freeform 228"/>
                <p:cNvSpPr>
                  <a:spLocks/>
                </p:cNvSpPr>
                <p:nvPr/>
              </p:nvSpPr>
              <p:spPr bwMode="auto">
                <a:xfrm>
                  <a:off x="5273" y="4210"/>
                  <a:ext cx="820" cy="818"/>
                </a:xfrm>
                <a:custGeom>
                  <a:avLst/>
                  <a:gdLst>
                    <a:gd name="T0" fmla="*/ 410 w 820"/>
                    <a:gd name="T1" fmla="*/ 818 h 818"/>
                    <a:gd name="T2" fmla="*/ 328 w 820"/>
                    <a:gd name="T3" fmla="*/ 810 h 818"/>
                    <a:gd name="T4" fmla="*/ 250 w 820"/>
                    <a:gd name="T5" fmla="*/ 786 h 818"/>
                    <a:gd name="T6" fmla="*/ 182 w 820"/>
                    <a:gd name="T7" fmla="*/ 748 h 818"/>
                    <a:gd name="T8" fmla="*/ 120 w 820"/>
                    <a:gd name="T9" fmla="*/ 698 h 818"/>
                    <a:gd name="T10" fmla="*/ 70 w 820"/>
                    <a:gd name="T11" fmla="*/ 638 h 818"/>
                    <a:gd name="T12" fmla="*/ 34 w 820"/>
                    <a:gd name="T13" fmla="*/ 568 h 818"/>
                    <a:gd name="T14" fmla="*/ 10 w 820"/>
                    <a:gd name="T15" fmla="*/ 492 h 818"/>
                    <a:gd name="T16" fmla="*/ 0 w 820"/>
                    <a:gd name="T17" fmla="*/ 408 h 818"/>
                    <a:gd name="T18" fmla="*/ 4 w 820"/>
                    <a:gd name="T19" fmla="*/ 368 h 818"/>
                    <a:gd name="T20" fmla="*/ 20 w 820"/>
                    <a:gd name="T21" fmla="*/ 288 h 818"/>
                    <a:gd name="T22" fmla="*/ 50 w 820"/>
                    <a:gd name="T23" fmla="*/ 214 h 818"/>
                    <a:gd name="T24" fmla="*/ 94 w 820"/>
                    <a:gd name="T25" fmla="*/ 148 h 818"/>
                    <a:gd name="T26" fmla="*/ 150 w 820"/>
                    <a:gd name="T27" fmla="*/ 94 h 818"/>
                    <a:gd name="T28" fmla="*/ 216 w 820"/>
                    <a:gd name="T29" fmla="*/ 50 h 818"/>
                    <a:gd name="T30" fmla="*/ 288 w 820"/>
                    <a:gd name="T31" fmla="*/ 18 h 818"/>
                    <a:gd name="T32" fmla="*/ 368 w 820"/>
                    <a:gd name="T33" fmla="*/ 2 h 818"/>
                    <a:gd name="T34" fmla="*/ 410 w 820"/>
                    <a:gd name="T35" fmla="*/ 0 h 818"/>
                    <a:gd name="T36" fmla="*/ 492 w 820"/>
                    <a:gd name="T37" fmla="*/ 8 h 818"/>
                    <a:gd name="T38" fmla="*/ 570 w 820"/>
                    <a:gd name="T39" fmla="*/ 32 h 818"/>
                    <a:gd name="T40" fmla="*/ 638 w 820"/>
                    <a:gd name="T41" fmla="*/ 70 h 818"/>
                    <a:gd name="T42" fmla="*/ 700 w 820"/>
                    <a:gd name="T43" fmla="*/ 120 h 818"/>
                    <a:gd name="T44" fmla="*/ 750 w 820"/>
                    <a:gd name="T45" fmla="*/ 180 h 818"/>
                    <a:gd name="T46" fmla="*/ 786 w 820"/>
                    <a:gd name="T47" fmla="*/ 250 h 818"/>
                    <a:gd name="T48" fmla="*/ 810 w 820"/>
                    <a:gd name="T49" fmla="*/ 326 h 818"/>
                    <a:gd name="T50" fmla="*/ 820 w 820"/>
                    <a:gd name="T51" fmla="*/ 408 h 818"/>
                    <a:gd name="T52" fmla="*/ 816 w 820"/>
                    <a:gd name="T53" fmla="*/ 450 h 818"/>
                    <a:gd name="T54" fmla="*/ 800 w 820"/>
                    <a:gd name="T55" fmla="*/ 530 h 818"/>
                    <a:gd name="T56" fmla="*/ 770 w 820"/>
                    <a:gd name="T57" fmla="*/ 604 h 818"/>
                    <a:gd name="T58" fmla="*/ 726 w 820"/>
                    <a:gd name="T59" fmla="*/ 670 h 818"/>
                    <a:gd name="T60" fmla="*/ 670 w 820"/>
                    <a:gd name="T61" fmla="*/ 724 h 818"/>
                    <a:gd name="T62" fmla="*/ 604 w 820"/>
                    <a:gd name="T63" fmla="*/ 768 h 818"/>
                    <a:gd name="T64" fmla="*/ 532 w 820"/>
                    <a:gd name="T65" fmla="*/ 800 h 818"/>
                    <a:gd name="T66" fmla="*/ 452 w 820"/>
                    <a:gd name="T67" fmla="*/ 81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818">
                      <a:moveTo>
                        <a:pt x="410" y="818"/>
                      </a:moveTo>
                      <a:lnTo>
                        <a:pt x="410" y="818"/>
                      </a:lnTo>
                      <a:lnTo>
                        <a:pt x="368" y="816"/>
                      </a:lnTo>
                      <a:lnTo>
                        <a:pt x="328" y="810"/>
                      </a:lnTo>
                      <a:lnTo>
                        <a:pt x="288" y="800"/>
                      </a:lnTo>
                      <a:lnTo>
                        <a:pt x="250" y="786"/>
                      </a:lnTo>
                      <a:lnTo>
                        <a:pt x="216" y="768"/>
                      </a:lnTo>
                      <a:lnTo>
                        <a:pt x="182" y="748"/>
                      </a:lnTo>
                      <a:lnTo>
                        <a:pt x="150" y="724"/>
                      </a:lnTo>
                      <a:lnTo>
                        <a:pt x="120" y="698"/>
                      </a:lnTo>
                      <a:lnTo>
                        <a:pt x="94" y="670"/>
                      </a:lnTo>
                      <a:lnTo>
                        <a:pt x="70" y="638"/>
                      </a:lnTo>
                      <a:lnTo>
                        <a:pt x="50" y="604"/>
                      </a:lnTo>
                      <a:lnTo>
                        <a:pt x="34" y="568"/>
                      </a:lnTo>
                      <a:lnTo>
                        <a:pt x="20" y="530"/>
                      </a:lnTo>
                      <a:lnTo>
                        <a:pt x="10" y="492"/>
                      </a:lnTo>
                      <a:lnTo>
                        <a:pt x="4" y="450"/>
                      </a:lnTo>
                      <a:lnTo>
                        <a:pt x="0" y="408"/>
                      </a:lnTo>
                      <a:lnTo>
                        <a:pt x="0" y="408"/>
                      </a:lnTo>
                      <a:lnTo>
                        <a:pt x="4" y="368"/>
                      </a:lnTo>
                      <a:lnTo>
                        <a:pt x="10" y="326"/>
                      </a:lnTo>
                      <a:lnTo>
                        <a:pt x="20" y="288"/>
                      </a:lnTo>
                      <a:lnTo>
                        <a:pt x="34" y="250"/>
                      </a:lnTo>
                      <a:lnTo>
                        <a:pt x="50" y="214"/>
                      </a:lnTo>
                      <a:lnTo>
                        <a:pt x="70" y="180"/>
                      </a:lnTo>
                      <a:lnTo>
                        <a:pt x="94" y="148"/>
                      </a:lnTo>
                      <a:lnTo>
                        <a:pt x="120" y="120"/>
                      </a:lnTo>
                      <a:lnTo>
                        <a:pt x="150" y="94"/>
                      </a:lnTo>
                      <a:lnTo>
                        <a:pt x="182" y="70"/>
                      </a:lnTo>
                      <a:lnTo>
                        <a:pt x="216" y="50"/>
                      </a:lnTo>
                      <a:lnTo>
                        <a:pt x="250" y="32"/>
                      </a:lnTo>
                      <a:lnTo>
                        <a:pt x="288" y="18"/>
                      </a:lnTo>
                      <a:lnTo>
                        <a:pt x="328" y="8"/>
                      </a:lnTo>
                      <a:lnTo>
                        <a:pt x="368" y="2"/>
                      </a:lnTo>
                      <a:lnTo>
                        <a:pt x="410" y="0"/>
                      </a:lnTo>
                      <a:lnTo>
                        <a:pt x="410" y="0"/>
                      </a:lnTo>
                      <a:lnTo>
                        <a:pt x="452" y="2"/>
                      </a:lnTo>
                      <a:lnTo>
                        <a:pt x="492" y="8"/>
                      </a:lnTo>
                      <a:lnTo>
                        <a:pt x="532" y="18"/>
                      </a:lnTo>
                      <a:lnTo>
                        <a:pt x="570" y="32"/>
                      </a:lnTo>
                      <a:lnTo>
                        <a:pt x="604" y="50"/>
                      </a:lnTo>
                      <a:lnTo>
                        <a:pt x="638" y="70"/>
                      </a:lnTo>
                      <a:lnTo>
                        <a:pt x="670" y="94"/>
                      </a:lnTo>
                      <a:lnTo>
                        <a:pt x="700" y="120"/>
                      </a:lnTo>
                      <a:lnTo>
                        <a:pt x="726" y="148"/>
                      </a:lnTo>
                      <a:lnTo>
                        <a:pt x="750" y="180"/>
                      </a:lnTo>
                      <a:lnTo>
                        <a:pt x="770" y="214"/>
                      </a:lnTo>
                      <a:lnTo>
                        <a:pt x="786" y="250"/>
                      </a:lnTo>
                      <a:lnTo>
                        <a:pt x="800" y="288"/>
                      </a:lnTo>
                      <a:lnTo>
                        <a:pt x="810" y="326"/>
                      </a:lnTo>
                      <a:lnTo>
                        <a:pt x="816" y="368"/>
                      </a:lnTo>
                      <a:lnTo>
                        <a:pt x="820" y="408"/>
                      </a:lnTo>
                      <a:lnTo>
                        <a:pt x="820" y="408"/>
                      </a:lnTo>
                      <a:lnTo>
                        <a:pt x="816" y="450"/>
                      </a:lnTo>
                      <a:lnTo>
                        <a:pt x="810" y="492"/>
                      </a:lnTo>
                      <a:lnTo>
                        <a:pt x="800" y="530"/>
                      </a:lnTo>
                      <a:lnTo>
                        <a:pt x="786" y="568"/>
                      </a:lnTo>
                      <a:lnTo>
                        <a:pt x="770" y="604"/>
                      </a:lnTo>
                      <a:lnTo>
                        <a:pt x="750" y="638"/>
                      </a:lnTo>
                      <a:lnTo>
                        <a:pt x="726" y="670"/>
                      </a:lnTo>
                      <a:lnTo>
                        <a:pt x="700" y="698"/>
                      </a:lnTo>
                      <a:lnTo>
                        <a:pt x="670" y="724"/>
                      </a:lnTo>
                      <a:lnTo>
                        <a:pt x="638" y="748"/>
                      </a:lnTo>
                      <a:lnTo>
                        <a:pt x="604" y="768"/>
                      </a:lnTo>
                      <a:lnTo>
                        <a:pt x="570" y="786"/>
                      </a:lnTo>
                      <a:lnTo>
                        <a:pt x="532" y="800"/>
                      </a:lnTo>
                      <a:lnTo>
                        <a:pt x="492" y="810"/>
                      </a:lnTo>
                      <a:lnTo>
                        <a:pt x="452" y="816"/>
                      </a:lnTo>
                      <a:lnTo>
                        <a:pt x="410" y="8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0" name="Freeform 229"/>
                <p:cNvSpPr>
                  <a:spLocks/>
                </p:cNvSpPr>
                <p:nvPr/>
              </p:nvSpPr>
              <p:spPr bwMode="auto">
                <a:xfrm>
                  <a:off x="5447" y="4382"/>
                  <a:ext cx="472" cy="474"/>
                </a:xfrm>
                <a:custGeom>
                  <a:avLst/>
                  <a:gdLst>
                    <a:gd name="T0" fmla="*/ 236 w 472"/>
                    <a:gd name="T1" fmla="*/ 474 h 474"/>
                    <a:gd name="T2" fmla="*/ 188 w 472"/>
                    <a:gd name="T3" fmla="*/ 468 h 474"/>
                    <a:gd name="T4" fmla="*/ 144 w 472"/>
                    <a:gd name="T5" fmla="*/ 454 h 474"/>
                    <a:gd name="T6" fmla="*/ 104 w 472"/>
                    <a:gd name="T7" fmla="*/ 432 h 474"/>
                    <a:gd name="T8" fmla="*/ 68 w 472"/>
                    <a:gd name="T9" fmla="*/ 404 h 474"/>
                    <a:gd name="T10" fmla="*/ 40 w 472"/>
                    <a:gd name="T11" fmla="*/ 370 h 474"/>
                    <a:gd name="T12" fmla="*/ 18 w 472"/>
                    <a:gd name="T13" fmla="*/ 328 h 474"/>
                    <a:gd name="T14" fmla="*/ 4 w 472"/>
                    <a:gd name="T15" fmla="*/ 284 h 474"/>
                    <a:gd name="T16" fmla="*/ 0 w 472"/>
                    <a:gd name="T17" fmla="*/ 236 h 474"/>
                    <a:gd name="T18" fmla="*/ 0 w 472"/>
                    <a:gd name="T19" fmla="*/ 212 h 474"/>
                    <a:gd name="T20" fmla="*/ 10 w 472"/>
                    <a:gd name="T21" fmla="*/ 166 h 474"/>
                    <a:gd name="T22" fmla="*/ 28 w 472"/>
                    <a:gd name="T23" fmla="*/ 124 h 474"/>
                    <a:gd name="T24" fmla="*/ 54 w 472"/>
                    <a:gd name="T25" fmla="*/ 86 h 474"/>
                    <a:gd name="T26" fmla="*/ 86 w 472"/>
                    <a:gd name="T27" fmla="*/ 54 h 474"/>
                    <a:gd name="T28" fmla="*/ 124 w 472"/>
                    <a:gd name="T29" fmla="*/ 30 h 474"/>
                    <a:gd name="T30" fmla="*/ 166 w 472"/>
                    <a:gd name="T31" fmla="*/ 12 h 474"/>
                    <a:gd name="T32" fmla="*/ 212 w 472"/>
                    <a:gd name="T33" fmla="*/ 2 h 474"/>
                    <a:gd name="T34" fmla="*/ 236 w 472"/>
                    <a:gd name="T35" fmla="*/ 0 h 474"/>
                    <a:gd name="T36" fmla="*/ 284 w 472"/>
                    <a:gd name="T37" fmla="*/ 6 h 474"/>
                    <a:gd name="T38" fmla="*/ 328 w 472"/>
                    <a:gd name="T39" fmla="*/ 20 h 474"/>
                    <a:gd name="T40" fmla="*/ 368 w 472"/>
                    <a:gd name="T41" fmla="*/ 42 h 474"/>
                    <a:gd name="T42" fmla="*/ 404 w 472"/>
                    <a:gd name="T43" fmla="*/ 70 h 474"/>
                    <a:gd name="T44" fmla="*/ 432 w 472"/>
                    <a:gd name="T45" fmla="*/ 104 h 474"/>
                    <a:gd name="T46" fmla="*/ 454 w 472"/>
                    <a:gd name="T47" fmla="*/ 144 h 474"/>
                    <a:gd name="T48" fmla="*/ 468 w 472"/>
                    <a:gd name="T49" fmla="*/ 190 h 474"/>
                    <a:gd name="T50" fmla="*/ 472 w 472"/>
                    <a:gd name="T51" fmla="*/ 236 h 474"/>
                    <a:gd name="T52" fmla="*/ 472 w 472"/>
                    <a:gd name="T53" fmla="*/ 262 h 474"/>
                    <a:gd name="T54" fmla="*/ 462 w 472"/>
                    <a:gd name="T55" fmla="*/ 308 h 474"/>
                    <a:gd name="T56" fmla="*/ 444 w 472"/>
                    <a:gd name="T57" fmla="*/ 350 h 474"/>
                    <a:gd name="T58" fmla="*/ 418 w 472"/>
                    <a:gd name="T59" fmla="*/ 388 h 474"/>
                    <a:gd name="T60" fmla="*/ 386 w 472"/>
                    <a:gd name="T61" fmla="*/ 420 h 474"/>
                    <a:gd name="T62" fmla="*/ 348 w 472"/>
                    <a:gd name="T63" fmla="*/ 444 h 474"/>
                    <a:gd name="T64" fmla="*/ 306 w 472"/>
                    <a:gd name="T65" fmla="*/ 462 h 474"/>
                    <a:gd name="T66" fmla="*/ 260 w 472"/>
                    <a:gd name="T67" fmla="*/ 47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2" h="474">
                      <a:moveTo>
                        <a:pt x="236" y="474"/>
                      </a:moveTo>
                      <a:lnTo>
                        <a:pt x="236" y="474"/>
                      </a:lnTo>
                      <a:lnTo>
                        <a:pt x="212" y="472"/>
                      </a:lnTo>
                      <a:lnTo>
                        <a:pt x="188" y="468"/>
                      </a:lnTo>
                      <a:lnTo>
                        <a:pt x="166" y="462"/>
                      </a:lnTo>
                      <a:lnTo>
                        <a:pt x="144" y="454"/>
                      </a:lnTo>
                      <a:lnTo>
                        <a:pt x="124" y="444"/>
                      </a:lnTo>
                      <a:lnTo>
                        <a:pt x="104" y="432"/>
                      </a:lnTo>
                      <a:lnTo>
                        <a:pt x="86" y="420"/>
                      </a:lnTo>
                      <a:lnTo>
                        <a:pt x="68" y="404"/>
                      </a:lnTo>
                      <a:lnTo>
                        <a:pt x="54" y="388"/>
                      </a:lnTo>
                      <a:lnTo>
                        <a:pt x="40" y="370"/>
                      </a:lnTo>
                      <a:lnTo>
                        <a:pt x="28" y="350"/>
                      </a:lnTo>
                      <a:lnTo>
                        <a:pt x="18" y="328"/>
                      </a:lnTo>
                      <a:lnTo>
                        <a:pt x="10" y="308"/>
                      </a:lnTo>
                      <a:lnTo>
                        <a:pt x="4" y="284"/>
                      </a:lnTo>
                      <a:lnTo>
                        <a:pt x="0" y="262"/>
                      </a:lnTo>
                      <a:lnTo>
                        <a:pt x="0" y="236"/>
                      </a:lnTo>
                      <a:lnTo>
                        <a:pt x="0" y="236"/>
                      </a:lnTo>
                      <a:lnTo>
                        <a:pt x="0" y="212"/>
                      </a:lnTo>
                      <a:lnTo>
                        <a:pt x="4" y="190"/>
                      </a:lnTo>
                      <a:lnTo>
                        <a:pt x="10" y="166"/>
                      </a:lnTo>
                      <a:lnTo>
                        <a:pt x="18" y="144"/>
                      </a:lnTo>
                      <a:lnTo>
                        <a:pt x="28" y="124"/>
                      </a:lnTo>
                      <a:lnTo>
                        <a:pt x="40" y="104"/>
                      </a:lnTo>
                      <a:lnTo>
                        <a:pt x="54" y="86"/>
                      </a:lnTo>
                      <a:lnTo>
                        <a:pt x="68" y="70"/>
                      </a:lnTo>
                      <a:lnTo>
                        <a:pt x="86" y="54"/>
                      </a:lnTo>
                      <a:lnTo>
                        <a:pt x="104" y="42"/>
                      </a:lnTo>
                      <a:lnTo>
                        <a:pt x="124" y="30"/>
                      </a:lnTo>
                      <a:lnTo>
                        <a:pt x="144" y="20"/>
                      </a:lnTo>
                      <a:lnTo>
                        <a:pt x="166" y="12"/>
                      </a:lnTo>
                      <a:lnTo>
                        <a:pt x="188" y="6"/>
                      </a:lnTo>
                      <a:lnTo>
                        <a:pt x="212" y="2"/>
                      </a:lnTo>
                      <a:lnTo>
                        <a:pt x="236" y="0"/>
                      </a:lnTo>
                      <a:lnTo>
                        <a:pt x="236" y="0"/>
                      </a:lnTo>
                      <a:lnTo>
                        <a:pt x="260" y="2"/>
                      </a:lnTo>
                      <a:lnTo>
                        <a:pt x="284" y="6"/>
                      </a:lnTo>
                      <a:lnTo>
                        <a:pt x="306" y="12"/>
                      </a:lnTo>
                      <a:lnTo>
                        <a:pt x="328" y="20"/>
                      </a:lnTo>
                      <a:lnTo>
                        <a:pt x="348" y="30"/>
                      </a:lnTo>
                      <a:lnTo>
                        <a:pt x="368" y="42"/>
                      </a:lnTo>
                      <a:lnTo>
                        <a:pt x="386" y="54"/>
                      </a:lnTo>
                      <a:lnTo>
                        <a:pt x="404" y="70"/>
                      </a:lnTo>
                      <a:lnTo>
                        <a:pt x="418" y="86"/>
                      </a:lnTo>
                      <a:lnTo>
                        <a:pt x="432" y="104"/>
                      </a:lnTo>
                      <a:lnTo>
                        <a:pt x="444" y="124"/>
                      </a:lnTo>
                      <a:lnTo>
                        <a:pt x="454" y="144"/>
                      </a:lnTo>
                      <a:lnTo>
                        <a:pt x="462" y="166"/>
                      </a:lnTo>
                      <a:lnTo>
                        <a:pt x="468" y="190"/>
                      </a:lnTo>
                      <a:lnTo>
                        <a:pt x="472" y="212"/>
                      </a:lnTo>
                      <a:lnTo>
                        <a:pt x="472" y="236"/>
                      </a:lnTo>
                      <a:lnTo>
                        <a:pt x="472" y="236"/>
                      </a:lnTo>
                      <a:lnTo>
                        <a:pt x="472" y="262"/>
                      </a:lnTo>
                      <a:lnTo>
                        <a:pt x="468" y="284"/>
                      </a:lnTo>
                      <a:lnTo>
                        <a:pt x="462" y="308"/>
                      </a:lnTo>
                      <a:lnTo>
                        <a:pt x="454" y="328"/>
                      </a:lnTo>
                      <a:lnTo>
                        <a:pt x="444" y="350"/>
                      </a:lnTo>
                      <a:lnTo>
                        <a:pt x="432" y="370"/>
                      </a:lnTo>
                      <a:lnTo>
                        <a:pt x="418" y="388"/>
                      </a:lnTo>
                      <a:lnTo>
                        <a:pt x="404" y="404"/>
                      </a:lnTo>
                      <a:lnTo>
                        <a:pt x="386" y="420"/>
                      </a:lnTo>
                      <a:lnTo>
                        <a:pt x="368" y="432"/>
                      </a:lnTo>
                      <a:lnTo>
                        <a:pt x="348" y="444"/>
                      </a:lnTo>
                      <a:lnTo>
                        <a:pt x="328" y="454"/>
                      </a:lnTo>
                      <a:lnTo>
                        <a:pt x="306" y="462"/>
                      </a:lnTo>
                      <a:lnTo>
                        <a:pt x="284" y="468"/>
                      </a:lnTo>
                      <a:lnTo>
                        <a:pt x="260" y="472"/>
                      </a:lnTo>
                      <a:lnTo>
                        <a:pt x="236" y="47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1" name="Freeform 230"/>
                <p:cNvSpPr>
                  <a:spLocks/>
                </p:cNvSpPr>
                <p:nvPr/>
              </p:nvSpPr>
              <p:spPr bwMode="auto">
                <a:xfrm>
                  <a:off x="5447" y="4382"/>
                  <a:ext cx="472" cy="474"/>
                </a:xfrm>
                <a:custGeom>
                  <a:avLst/>
                  <a:gdLst>
                    <a:gd name="T0" fmla="*/ 236 w 472"/>
                    <a:gd name="T1" fmla="*/ 474 h 474"/>
                    <a:gd name="T2" fmla="*/ 188 w 472"/>
                    <a:gd name="T3" fmla="*/ 468 h 474"/>
                    <a:gd name="T4" fmla="*/ 144 w 472"/>
                    <a:gd name="T5" fmla="*/ 454 h 474"/>
                    <a:gd name="T6" fmla="*/ 104 w 472"/>
                    <a:gd name="T7" fmla="*/ 432 h 474"/>
                    <a:gd name="T8" fmla="*/ 68 w 472"/>
                    <a:gd name="T9" fmla="*/ 404 h 474"/>
                    <a:gd name="T10" fmla="*/ 40 w 472"/>
                    <a:gd name="T11" fmla="*/ 370 h 474"/>
                    <a:gd name="T12" fmla="*/ 18 w 472"/>
                    <a:gd name="T13" fmla="*/ 328 h 474"/>
                    <a:gd name="T14" fmla="*/ 4 w 472"/>
                    <a:gd name="T15" fmla="*/ 284 h 474"/>
                    <a:gd name="T16" fmla="*/ 0 w 472"/>
                    <a:gd name="T17" fmla="*/ 236 h 474"/>
                    <a:gd name="T18" fmla="*/ 0 w 472"/>
                    <a:gd name="T19" fmla="*/ 212 h 474"/>
                    <a:gd name="T20" fmla="*/ 10 w 472"/>
                    <a:gd name="T21" fmla="*/ 166 h 474"/>
                    <a:gd name="T22" fmla="*/ 28 w 472"/>
                    <a:gd name="T23" fmla="*/ 124 h 474"/>
                    <a:gd name="T24" fmla="*/ 54 w 472"/>
                    <a:gd name="T25" fmla="*/ 86 h 474"/>
                    <a:gd name="T26" fmla="*/ 86 w 472"/>
                    <a:gd name="T27" fmla="*/ 54 h 474"/>
                    <a:gd name="T28" fmla="*/ 124 w 472"/>
                    <a:gd name="T29" fmla="*/ 30 h 474"/>
                    <a:gd name="T30" fmla="*/ 166 w 472"/>
                    <a:gd name="T31" fmla="*/ 12 h 474"/>
                    <a:gd name="T32" fmla="*/ 212 w 472"/>
                    <a:gd name="T33" fmla="*/ 2 h 474"/>
                    <a:gd name="T34" fmla="*/ 236 w 472"/>
                    <a:gd name="T35" fmla="*/ 0 h 474"/>
                    <a:gd name="T36" fmla="*/ 284 w 472"/>
                    <a:gd name="T37" fmla="*/ 6 h 474"/>
                    <a:gd name="T38" fmla="*/ 328 w 472"/>
                    <a:gd name="T39" fmla="*/ 20 h 474"/>
                    <a:gd name="T40" fmla="*/ 368 w 472"/>
                    <a:gd name="T41" fmla="*/ 42 h 474"/>
                    <a:gd name="T42" fmla="*/ 404 w 472"/>
                    <a:gd name="T43" fmla="*/ 70 h 474"/>
                    <a:gd name="T44" fmla="*/ 432 w 472"/>
                    <a:gd name="T45" fmla="*/ 104 h 474"/>
                    <a:gd name="T46" fmla="*/ 454 w 472"/>
                    <a:gd name="T47" fmla="*/ 144 h 474"/>
                    <a:gd name="T48" fmla="*/ 468 w 472"/>
                    <a:gd name="T49" fmla="*/ 190 h 474"/>
                    <a:gd name="T50" fmla="*/ 472 w 472"/>
                    <a:gd name="T51" fmla="*/ 236 h 474"/>
                    <a:gd name="T52" fmla="*/ 472 w 472"/>
                    <a:gd name="T53" fmla="*/ 262 h 474"/>
                    <a:gd name="T54" fmla="*/ 462 w 472"/>
                    <a:gd name="T55" fmla="*/ 308 h 474"/>
                    <a:gd name="T56" fmla="*/ 444 w 472"/>
                    <a:gd name="T57" fmla="*/ 350 h 474"/>
                    <a:gd name="T58" fmla="*/ 418 w 472"/>
                    <a:gd name="T59" fmla="*/ 388 h 474"/>
                    <a:gd name="T60" fmla="*/ 386 w 472"/>
                    <a:gd name="T61" fmla="*/ 420 h 474"/>
                    <a:gd name="T62" fmla="*/ 348 w 472"/>
                    <a:gd name="T63" fmla="*/ 444 h 474"/>
                    <a:gd name="T64" fmla="*/ 306 w 472"/>
                    <a:gd name="T65" fmla="*/ 462 h 474"/>
                    <a:gd name="T66" fmla="*/ 260 w 472"/>
                    <a:gd name="T67" fmla="*/ 47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2" h="474">
                      <a:moveTo>
                        <a:pt x="236" y="474"/>
                      </a:moveTo>
                      <a:lnTo>
                        <a:pt x="236" y="474"/>
                      </a:lnTo>
                      <a:lnTo>
                        <a:pt x="212" y="472"/>
                      </a:lnTo>
                      <a:lnTo>
                        <a:pt x="188" y="468"/>
                      </a:lnTo>
                      <a:lnTo>
                        <a:pt x="166" y="462"/>
                      </a:lnTo>
                      <a:lnTo>
                        <a:pt x="144" y="454"/>
                      </a:lnTo>
                      <a:lnTo>
                        <a:pt x="124" y="444"/>
                      </a:lnTo>
                      <a:lnTo>
                        <a:pt x="104" y="432"/>
                      </a:lnTo>
                      <a:lnTo>
                        <a:pt x="86" y="420"/>
                      </a:lnTo>
                      <a:lnTo>
                        <a:pt x="68" y="404"/>
                      </a:lnTo>
                      <a:lnTo>
                        <a:pt x="54" y="388"/>
                      </a:lnTo>
                      <a:lnTo>
                        <a:pt x="40" y="370"/>
                      </a:lnTo>
                      <a:lnTo>
                        <a:pt x="28" y="350"/>
                      </a:lnTo>
                      <a:lnTo>
                        <a:pt x="18" y="328"/>
                      </a:lnTo>
                      <a:lnTo>
                        <a:pt x="10" y="308"/>
                      </a:lnTo>
                      <a:lnTo>
                        <a:pt x="4" y="284"/>
                      </a:lnTo>
                      <a:lnTo>
                        <a:pt x="0" y="262"/>
                      </a:lnTo>
                      <a:lnTo>
                        <a:pt x="0" y="236"/>
                      </a:lnTo>
                      <a:lnTo>
                        <a:pt x="0" y="236"/>
                      </a:lnTo>
                      <a:lnTo>
                        <a:pt x="0" y="212"/>
                      </a:lnTo>
                      <a:lnTo>
                        <a:pt x="4" y="190"/>
                      </a:lnTo>
                      <a:lnTo>
                        <a:pt x="10" y="166"/>
                      </a:lnTo>
                      <a:lnTo>
                        <a:pt x="18" y="144"/>
                      </a:lnTo>
                      <a:lnTo>
                        <a:pt x="28" y="124"/>
                      </a:lnTo>
                      <a:lnTo>
                        <a:pt x="40" y="104"/>
                      </a:lnTo>
                      <a:lnTo>
                        <a:pt x="54" y="86"/>
                      </a:lnTo>
                      <a:lnTo>
                        <a:pt x="68" y="70"/>
                      </a:lnTo>
                      <a:lnTo>
                        <a:pt x="86" y="54"/>
                      </a:lnTo>
                      <a:lnTo>
                        <a:pt x="104" y="42"/>
                      </a:lnTo>
                      <a:lnTo>
                        <a:pt x="124" y="30"/>
                      </a:lnTo>
                      <a:lnTo>
                        <a:pt x="144" y="20"/>
                      </a:lnTo>
                      <a:lnTo>
                        <a:pt x="166" y="12"/>
                      </a:lnTo>
                      <a:lnTo>
                        <a:pt x="188" y="6"/>
                      </a:lnTo>
                      <a:lnTo>
                        <a:pt x="212" y="2"/>
                      </a:lnTo>
                      <a:lnTo>
                        <a:pt x="236" y="0"/>
                      </a:lnTo>
                      <a:lnTo>
                        <a:pt x="236" y="0"/>
                      </a:lnTo>
                      <a:lnTo>
                        <a:pt x="260" y="2"/>
                      </a:lnTo>
                      <a:lnTo>
                        <a:pt x="284" y="6"/>
                      </a:lnTo>
                      <a:lnTo>
                        <a:pt x="306" y="12"/>
                      </a:lnTo>
                      <a:lnTo>
                        <a:pt x="328" y="20"/>
                      </a:lnTo>
                      <a:lnTo>
                        <a:pt x="348" y="30"/>
                      </a:lnTo>
                      <a:lnTo>
                        <a:pt x="368" y="42"/>
                      </a:lnTo>
                      <a:lnTo>
                        <a:pt x="386" y="54"/>
                      </a:lnTo>
                      <a:lnTo>
                        <a:pt x="404" y="70"/>
                      </a:lnTo>
                      <a:lnTo>
                        <a:pt x="418" y="86"/>
                      </a:lnTo>
                      <a:lnTo>
                        <a:pt x="432" y="104"/>
                      </a:lnTo>
                      <a:lnTo>
                        <a:pt x="444" y="124"/>
                      </a:lnTo>
                      <a:lnTo>
                        <a:pt x="454" y="144"/>
                      </a:lnTo>
                      <a:lnTo>
                        <a:pt x="462" y="166"/>
                      </a:lnTo>
                      <a:lnTo>
                        <a:pt x="468" y="190"/>
                      </a:lnTo>
                      <a:lnTo>
                        <a:pt x="472" y="212"/>
                      </a:lnTo>
                      <a:lnTo>
                        <a:pt x="472" y="236"/>
                      </a:lnTo>
                      <a:lnTo>
                        <a:pt x="472" y="236"/>
                      </a:lnTo>
                      <a:lnTo>
                        <a:pt x="472" y="262"/>
                      </a:lnTo>
                      <a:lnTo>
                        <a:pt x="468" y="284"/>
                      </a:lnTo>
                      <a:lnTo>
                        <a:pt x="462" y="308"/>
                      </a:lnTo>
                      <a:lnTo>
                        <a:pt x="454" y="328"/>
                      </a:lnTo>
                      <a:lnTo>
                        <a:pt x="444" y="350"/>
                      </a:lnTo>
                      <a:lnTo>
                        <a:pt x="432" y="370"/>
                      </a:lnTo>
                      <a:lnTo>
                        <a:pt x="418" y="388"/>
                      </a:lnTo>
                      <a:lnTo>
                        <a:pt x="404" y="404"/>
                      </a:lnTo>
                      <a:lnTo>
                        <a:pt x="386" y="420"/>
                      </a:lnTo>
                      <a:lnTo>
                        <a:pt x="368" y="432"/>
                      </a:lnTo>
                      <a:lnTo>
                        <a:pt x="348" y="444"/>
                      </a:lnTo>
                      <a:lnTo>
                        <a:pt x="328" y="454"/>
                      </a:lnTo>
                      <a:lnTo>
                        <a:pt x="306" y="462"/>
                      </a:lnTo>
                      <a:lnTo>
                        <a:pt x="284" y="468"/>
                      </a:lnTo>
                      <a:lnTo>
                        <a:pt x="260" y="472"/>
                      </a:lnTo>
                      <a:lnTo>
                        <a:pt x="236" y="4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2" name="Freeform 231"/>
                <p:cNvSpPr>
                  <a:spLocks/>
                </p:cNvSpPr>
                <p:nvPr/>
              </p:nvSpPr>
              <p:spPr bwMode="auto">
                <a:xfrm>
                  <a:off x="5581" y="4516"/>
                  <a:ext cx="204" cy="206"/>
                </a:xfrm>
                <a:custGeom>
                  <a:avLst/>
                  <a:gdLst>
                    <a:gd name="T0" fmla="*/ 102 w 204"/>
                    <a:gd name="T1" fmla="*/ 206 h 206"/>
                    <a:gd name="T2" fmla="*/ 102 w 204"/>
                    <a:gd name="T3" fmla="*/ 206 h 206"/>
                    <a:gd name="T4" fmla="*/ 82 w 204"/>
                    <a:gd name="T5" fmla="*/ 204 h 206"/>
                    <a:gd name="T6" fmla="*/ 62 w 204"/>
                    <a:gd name="T7" fmla="*/ 198 h 206"/>
                    <a:gd name="T8" fmla="*/ 44 w 204"/>
                    <a:gd name="T9" fmla="*/ 188 h 206"/>
                    <a:gd name="T10" fmla="*/ 30 w 204"/>
                    <a:gd name="T11" fmla="*/ 176 h 206"/>
                    <a:gd name="T12" fmla="*/ 18 w 204"/>
                    <a:gd name="T13" fmla="*/ 160 h 206"/>
                    <a:gd name="T14" fmla="*/ 8 w 204"/>
                    <a:gd name="T15" fmla="*/ 142 h 206"/>
                    <a:gd name="T16" fmla="*/ 2 w 204"/>
                    <a:gd name="T17" fmla="*/ 124 h 206"/>
                    <a:gd name="T18" fmla="*/ 0 w 204"/>
                    <a:gd name="T19" fmla="*/ 102 h 206"/>
                    <a:gd name="T20" fmla="*/ 0 w 204"/>
                    <a:gd name="T21" fmla="*/ 102 h 206"/>
                    <a:gd name="T22" fmla="*/ 2 w 204"/>
                    <a:gd name="T23" fmla="*/ 82 h 206"/>
                    <a:gd name="T24" fmla="*/ 8 w 204"/>
                    <a:gd name="T25" fmla="*/ 64 h 206"/>
                    <a:gd name="T26" fmla="*/ 18 w 204"/>
                    <a:gd name="T27" fmla="*/ 46 h 206"/>
                    <a:gd name="T28" fmla="*/ 30 w 204"/>
                    <a:gd name="T29" fmla="*/ 30 h 206"/>
                    <a:gd name="T30" fmla="*/ 44 w 204"/>
                    <a:gd name="T31" fmla="*/ 18 h 206"/>
                    <a:gd name="T32" fmla="*/ 62 w 204"/>
                    <a:gd name="T33" fmla="*/ 8 h 206"/>
                    <a:gd name="T34" fmla="*/ 82 w 204"/>
                    <a:gd name="T35" fmla="*/ 2 h 206"/>
                    <a:gd name="T36" fmla="*/ 102 w 204"/>
                    <a:gd name="T37" fmla="*/ 0 h 206"/>
                    <a:gd name="T38" fmla="*/ 102 w 204"/>
                    <a:gd name="T39" fmla="*/ 0 h 206"/>
                    <a:gd name="T40" fmla="*/ 122 w 204"/>
                    <a:gd name="T41" fmla="*/ 2 h 206"/>
                    <a:gd name="T42" fmla="*/ 142 w 204"/>
                    <a:gd name="T43" fmla="*/ 8 h 206"/>
                    <a:gd name="T44" fmla="*/ 160 w 204"/>
                    <a:gd name="T45" fmla="*/ 18 h 206"/>
                    <a:gd name="T46" fmla="*/ 174 w 204"/>
                    <a:gd name="T47" fmla="*/ 30 h 206"/>
                    <a:gd name="T48" fmla="*/ 186 w 204"/>
                    <a:gd name="T49" fmla="*/ 46 h 206"/>
                    <a:gd name="T50" fmla="*/ 196 w 204"/>
                    <a:gd name="T51" fmla="*/ 64 h 206"/>
                    <a:gd name="T52" fmla="*/ 202 w 204"/>
                    <a:gd name="T53" fmla="*/ 82 h 206"/>
                    <a:gd name="T54" fmla="*/ 204 w 204"/>
                    <a:gd name="T55" fmla="*/ 102 h 206"/>
                    <a:gd name="T56" fmla="*/ 204 w 204"/>
                    <a:gd name="T57" fmla="*/ 102 h 206"/>
                    <a:gd name="T58" fmla="*/ 202 w 204"/>
                    <a:gd name="T59" fmla="*/ 124 h 206"/>
                    <a:gd name="T60" fmla="*/ 196 w 204"/>
                    <a:gd name="T61" fmla="*/ 142 h 206"/>
                    <a:gd name="T62" fmla="*/ 186 w 204"/>
                    <a:gd name="T63" fmla="*/ 160 h 206"/>
                    <a:gd name="T64" fmla="*/ 174 w 204"/>
                    <a:gd name="T65" fmla="*/ 176 h 206"/>
                    <a:gd name="T66" fmla="*/ 160 w 204"/>
                    <a:gd name="T67" fmla="*/ 188 h 206"/>
                    <a:gd name="T68" fmla="*/ 142 w 204"/>
                    <a:gd name="T69" fmla="*/ 198 h 206"/>
                    <a:gd name="T70" fmla="*/ 122 w 204"/>
                    <a:gd name="T71" fmla="*/ 204 h 206"/>
                    <a:gd name="T72" fmla="*/ 102 w 204"/>
                    <a:gd name="T7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6">
                      <a:moveTo>
                        <a:pt x="102" y="206"/>
                      </a:moveTo>
                      <a:lnTo>
                        <a:pt x="102" y="206"/>
                      </a:lnTo>
                      <a:lnTo>
                        <a:pt x="82" y="204"/>
                      </a:lnTo>
                      <a:lnTo>
                        <a:pt x="62" y="198"/>
                      </a:lnTo>
                      <a:lnTo>
                        <a:pt x="44" y="188"/>
                      </a:lnTo>
                      <a:lnTo>
                        <a:pt x="30" y="176"/>
                      </a:lnTo>
                      <a:lnTo>
                        <a:pt x="18" y="160"/>
                      </a:lnTo>
                      <a:lnTo>
                        <a:pt x="8" y="142"/>
                      </a:lnTo>
                      <a:lnTo>
                        <a:pt x="2" y="124"/>
                      </a:lnTo>
                      <a:lnTo>
                        <a:pt x="0" y="102"/>
                      </a:lnTo>
                      <a:lnTo>
                        <a:pt x="0" y="102"/>
                      </a:lnTo>
                      <a:lnTo>
                        <a:pt x="2" y="82"/>
                      </a:lnTo>
                      <a:lnTo>
                        <a:pt x="8" y="64"/>
                      </a:lnTo>
                      <a:lnTo>
                        <a:pt x="18" y="46"/>
                      </a:lnTo>
                      <a:lnTo>
                        <a:pt x="30" y="30"/>
                      </a:lnTo>
                      <a:lnTo>
                        <a:pt x="44" y="18"/>
                      </a:lnTo>
                      <a:lnTo>
                        <a:pt x="62" y="8"/>
                      </a:lnTo>
                      <a:lnTo>
                        <a:pt x="82" y="2"/>
                      </a:lnTo>
                      <a:lnTo>
                        <a:pt x="102" y="0"/>
                      </a:lnTo>
                      <a:lnTo>
                        <a:pt x="102" y="0"/>
                      </a:lnTo>
                      <a:lnTo>
                        <a:pt x="122" y="2"/>
                      </a:lnTo>
                      <a:lnTo>
                        <a:pt x="142" y="8"/>
                      </a:lnTo>
                      <a:lnTo>
                        <a:pt x="160" y="18"/>
                      </a:lnTo>
                      <a:lnTo>
                        <a:pt x="174" y="30"/>
                      </a:lnTo>
                      <a:lnTo>
                        <a:pt x="186" y="46"/>
                      </a:lnTo>
                      <a:lnTo>
                        <a:pt x="196" y="64"/>
                      </a:lnTo>
                      <a:lnTo>
                        <a:pt x="202" y="82"/>
                      </a:lnTo>
                      <a:lnTo>
                        <a:pt x="204" y="102"/>
                      </a:lnTo>
                      <a:lnTo>
                        <a:pt x="204" y="102"/>
                      </a:lnTo>
                      <a:lnTo>
                        <a:pt x="202" y="124"/>
                      </a:lnTo>
                      <a:lnTo>
                        <a:pt x="196" y="142"/>
                      </a:lnTo>
                      <a:lnTo>
                        <a:pt x="186" y="160"/>
                      </a:lnTo>
                      <a:lnTo>
                        <a:pt x="174" y="176"/>
                      </a:lnTo>
                      <a:lnTo>
                        <a:pt x="160" y="188"/>
                      </a:lnTo>
                      <a:lnTo>
                        <a:pt x="142" y="198"/>
                      </a:lnTo>
                      <a:lnTo>
                        <a:pt x="122" y="204"/>
                      </a:lnTo>
                      <a:lnTo>
                        <a:pt x="102" y="206"/>
                      </a:ln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3" name="Freeform 232"/>
                <p:cNvSpPr>
                  <a:spLocks/>
                </p:cNvSpPr>
                <p:nvPr/>
              </p:nvSpPr>
              <p:spPr bwMode="auto">
                <a:xfrm>
                  <a:off x="5581" y="4516"/>
                  <a:ext cx="204" cy="206"/>
                </a:xfrm>
                <a:custGeom>
                  <a:avLst/>
                  <a:gdLst>
                    <a:gd name="T0" fmla="*/ 102 w 204"/>
                    <a:gd name="T1" fmla="*/ 206 h 206"/>
                    <a:gd name="T2" fmla="*/ 102 w 204"/>
                    <a:gd name="T3" fmla="*/ 206 h 206"/>
                    <a:gd name="T4" fmla="*/ 82 w 204"/>
                    <a:gd name="T5" fmla="*/ 204 h 206"/>
                    <a:gd name="T6" fmla="*/ 62 w 204"/>
                    <a:gd name="T7" fmla="*/ 198 h 206"/>
                    <a:gd name="T8" fmla="*/ 44 w 204"/>
                    <a:gd name="T9" fmla="*/ 188 h 206"/>
                    <a:gd name="T10" fmla="*/ 30 w 204"/>
                    <a:gd name="T11" fmla="*/ 176 h 206"/>
                    <a:gd name="T12" fmla="*/ 18 w 204"/>
                    <a:gd name="T13" fmla="*/ 160 h 206"/>
                    <a:gd name="T14" fmla="*/ 8 w 204"/>
                    <a:gd name="T15" fmla="*/ 142 h 206"/>
                    <a:gd name="T16" fmla="*/ 2 w 204"/>
                    <a:gd name="T17" fmla="*/ 124 h 206"/>
                    <a:gd name="T18" fmla="*/ 0 w 204"/>
                    <a:gd name="T19" fmla="*/ 102 h 206"/>
                    <a:gd name="T20" fmla="*/ 0 w 204"/>
                    <a:gd name="T21" fmla="*/ 102 h 206"/>
                    <a:gd name="T22" fmla="*/ 2 w 204"/>
                    <a:gd name="T23" fmla="*/ 82 h 206"/>
                    <a:gd name="T24" fmla="*/ 8 w 204"/>
                    <a:gd name="T25" fmla="*/ 64 h 206"/>
                    <a:gd name="T26" fmla="*/ 18 w 204"/>
                    <a:gd name="T27" fmla="*/ 46 h 206"/>
                    <a:gd name="T28" fmla="*/ 30 w 204"/>
                    <a:gd name="T29" fmla="*/ 30 h 206"/>
                    <a:gd name="T30" fmla="*/ 44 w 204"/>
                    <a:gd name="T31" fmla="*/ 18 h 206"/>
                    <a:gd name="T32" fmla="*/ 62 w 204"/>
                    <a:gd name="T33" fmla="*/ 8 h 206"/>
                    <a:gd name="T34" fmla="*/ 82 w 204"/>
                    <a:gd name="T35" fmla="*/ 2 h 206"/>
                    <a:gd name="T36" fmla="*/ 102 w 204"/>
                    <a:gd name="T37" fmla="*/ 0 h 206"/>
                    <a:gd name="T38" fmla="*/ 102 w 204"/>
                    <a:gd name="T39" fmla="*/ 0 h 206"/>
                    <a:gd name="T40" fmla="*/ 122 w 204"/>
                    <a:gd name="T41" fmla="*/ 2 h 206"/>
                    <a:gd name="T42" fmla="*/ 142 w 204"/>
                    <a:gd name="T43" fmla="*/ 8 h 206"/>
                    <a:gd name="T44" fmla="*/ 160 w 204"/>
                    <a:gd name="T45" fmla="*/ 18 h 206"/>
                    <a:gd name="T46" fmla="*/ 174 w 204"/>
                    <a:gd name="T47" fmla="*/ 30 h 206"/>
                    <a:gd name="T48" fmla="*/ 186 w 204"/>
                    <a:gd name="T49" fmla="*/ 46 h 206"/>
                    <a:gd name="T50" fmla="*/ 196 w 204"/>
                    <a:gd name="T51" fmla="*/ 64 h 206"/>
                    <a:gd name="T52" fmla="*/ 202 w 204"/>
                    <a:gd name="T53" fmla="*/ 82 h 206"/>
                    <a:gd name="T54" fmla="*/ 204 w 204"/>
                    <a:gd name="T55" fmla="*/ 102 h 206"/>
                    <a:gd name="T56" fmla="*/ 204 w 204"/>
                    <a:gd name="T57" fmla="*/ 102 h 206"/>
                    <a:gd name="T58" fmla="*/ 202 w 204"/>
                    <a:gd name="T59" fmla="*/ 124 h 206"/>
                    <a:gd name="T60" fmla="*/ 196 w 204"/>
                    <a:gd name="T61" fmla="*/ 142 h 206"/>
                    <a:gd name="T62" fmla="*/ 186 w 204"/>
                    <a:gd name="T63" fmla="*/ 160 h 206"/>
                    <a:gd name="T64" fmla="*/ 174 w 204"/>
                    <a:gd name="T65" fmla="*/ 176 h 206"/>
                    <a:gd name="T66" fmla="*/ 160 w 204"/>
                    <a:gd name="T67" fmla="*/ 188 h 206"/>
                    <a:gd name="T68" fmla="*/ 142 w 204"/>
                    <a:gd name="T69" fmla="*/ 198 h 206"/>
                    <a:gd name="T70" fmla="*/ 122 w 204"/>
                    <a:gd name="T71" fmla="*/ 204 h 206"/>
                    <a:gd name="T72" fmla="*/ 102 w 204"/>
                    <a:gd name="T7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6">
                      <a:moveTo>
                        <a:pt x="102" y="206"/>
                      </a:moveTo>
                      <a:lnTo>
                        <a:pt x="102" y="206"/>
                      </a:lnTo>
                      <a:lnTo>
                        <a:pt x="82" y="204"/>
                      </a:lnTo>
                      <a:lnTo>
                        <a:pt x="62" y="198"/>
                      </a:lnTo>
                      <a:lnTo>
                        <a:pt x="44" y="188"/>
                      </a:lnTo>
                      <a:lnTo>
                        <a:pt x="30" y="176"/>
                      </a:lnTo>
                      <a:lnTo>
                        <a:pt x="18" y="160"/>
                      </a:lnTo>
                      <a:lnTo>
                        <a:pt x="8" y="142"/>
                      </a:lnTo>
                      <a:lnTo>
                        <a:pt x="2" y="124"/>
                      </a:lnTo>
                      <a:lnTo>
                        <a:pt x="0" y="102"/>
                      </a:lnTo>
                      <a:lnTo>
                        <a:pt x="0" y="102"/>
                      </a:lnTo>
                      <a:lnTo>
                        <a:pt x="2" y="82"/>
                      </a:lnTo>
                      <a:lnTo>
                        <a:pt x="8" y="64"/>
                      </a:lnTo>
                      <a:lnTo>
                        <a:pt x="18" y="46"/>
                      </a:lnTo>
                      <a:lnTo>
                        <a:pt x="30" y="30"/>
                      </a:lnTo>
                      <a:lnTo>
                        <a:pt x="44" y="18"/>
                      </a:lnTo>
                      <a:lnTo>
                        <a:pt x="62" y="8"/>
                      </a:lnTo>
                      <a:lnTo>
                        <a:pt x="82" y="2"/>
                      </a:lnTo>
                      <a:lnTo>
                        <a:pt x="102" y="0"/>
                      </a:lnTo>
                      <a:lnTo>
                        <a:pt x="102" y="0"/>
                      </a:lnTo>
                      <a:lnTo>
                        <a:pt x="122" y="2"/>
                      </a:lnTo>
                      <a:lnTo>
                        <a:pt x="142" y="8"/>
                      </a:lnTo>
                      <a:lnTo>
                        <a:pt x="160" y="18"/>
                      </a:lnTo>
                      <a:lnTo>
                        <a:pt x="174" y="30"/>
                      </a:lnTo>
                      <a:lnTo>
                        <a:pt x="186" y="46"/>
                      </a:lnTo>
                      <a:lnTo>
                        <a:pt x="196" y="64"/>
                      </a:lnTo>
                      <a:lnTo>
                        <a:pt x="202" y="82"/>
                      </a:lnTo>
                      <a:lnTo>
                        <a:pt x="204" y="102"/>
                      </a:lnTo>
                      <a:lnTo>
                        <a:pt x="204" y="102"/>
                      </a:lnTo>
                      <a:lnTo>
                        <a:pt x="202" y="124"/>
                      </a:lnTo>
                      <a:lnTo>
                        <a:pt x="196" y="142"/>
                      </a:lnTo>
                      <a:lnTo>
                        <a:pt x="186" y="160"/>
                      </a:lnTo>
                      <a:lnTo>
                        <a:pt x="174" y="176"/>
                      </a:lnTo>
                      <a:lnTo>
                        <a:pt x="160" y="188"/>
                      </a:lnTo>
                      <a:lnTo>
                        <a:pt x="142" y="198"/>
                      </a:lnTo>
                      <a:lnTo>
                        <a:pt x="122" y="204"/>
                      </a:lnTo>
                      <a:lnTo>
                        <a:pt x="102"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4" name="Freeform 233"/>
                <p:cNvSpPr>
                  <a:spLocks noEditPoints="1"/>
                </p:cNvSpPr>
                <p:nvPr/>
              </p:nvSpPr>
              <p:spPr bwMode="auto">
                <a:xfrm>
                  <a:off x="6785" y="4080"/>
                  <a:ext cx="644" cy="652"/>
                </a:xfrm>
                <a:custGeom>
                  <a:avLst/>
                  <a:gdLst>
                    <a:gd name="T0" fmla="*/ 410 w 644"/>
                    <a:gd name="T1" fmla="*/ 290 h 652"/>
                    <a:gd name="T2" fmla="*/ 430 w 644"/>
                    <a:gd name="T3" fmla="*/ 254 h 652"/>
                    <a:gd name="T4" fmla="*/ 358 w 644"/>
                    <a:gd name="T5" fmla="*/ 240 h 652"/>
                    <a:gd name="T6" fmla="*/ 278 w 644"/>
                    <a:gd name="T7" fmla="*/ 176 h 652"/>
                    <a:gd name="T8" fmla="*/ 212 w 644"/>
                    <a:gd name="T9" fmla="*/ 166 h 652"/>
                    <a:gd name="T10" fmla="*/ 162 w 644"/>
                    <a:gd name="T11" fmla="*/ 218 h 652"/>
                    <a:gd name="T12" fmla="*/ 92 w 644"/>
                    <a:gd name="T13" fmla="*/ 216 h 652"/>
                    <a:gd name="T14" fmla="*/ 50 w 644"/>
                    <a:gd name="T15" fmla="*/ 266 h 652"/>
                    <a:gd name="T16" fmla="*/ 38 w 644"/>
                    <a:gd name="T17" fmla="*/ 372 h 652"/>
                    <a:gd name="T18" fmla="*/ 0 w 644"/>
                    <a:gd name="T19" fmla="*/ 434 h 652"/>
                    <a:gd name="T20" fmla="*/ 36 w 644"/>
                    <a:gd name="T21" fmla="*/ 444 h 652"/>
                    <a:gd name="T22" fmla="*/ 48 w 644"/>
                    <a:gd name="T23" fmla="*/ 550 h 652"/>
                    <a:gd name="T24" fmla="*/ 94 w 644"/>
                    <a:gd name="T25" fmla="*/ 602 h 652"/>
                    <a:gd name="T26" fmla="*/ 160 w 644"/>
                    <a:gd name="T27" fmla="*/ 602 h 652"/>
                    <a:gd name="T28" fmla="*/ 212 w 644"/>
                    <a:gd name="T29" fmla="*/ 650 h 652"/>
                    <a:gd name="T30" fmla="*/ 278 w 644"/>
                    <a:gd name="T31" fmla="*/ 640 h 652"/>
                    <a:gd name="T32" fmla="*/ 380 w 644"/>
                    <a:gd name="T33" fmla="*/ 598 h 652"/>
                    <a:gd name="T34" fmla="*/ 432 w 644"/>
                    <a:gd name="T35" fmla="*/ 562 h 652"/>
                    <a:gd name="T36" fmla="*/ 424 w 644"/>
                    <a:gd name="T37" fmla="*/ 508 h 652"/>
                    <a:gd name="T38" fmla="*/ 482 w 644"/>
                    <a:gd name="T39" fmla="*/ 442 h 652"/>
                    <a:gd name="T40" fmla="*/ 480 w 644"/>
                    <a:gd name="T41" fmla="*/ 374 h 652"/>
                    <a:gd name="T42" fmla="*/ 162 w 644"/>
                    <a:gd name="T43" fmla="*/ 488 h 652"/>
                    <a:gd name="T44" fmla="*/ 138 w 644"/>
                    <a:gd name="T45" fmla="*/ 364 h 652"/>
                    <a:gd name="T46" fmla="*/ 242 w 644"/>
                    <a:gd name="T47" fmla="*/ 296 h 652"/>
                    <a:gd name="T48" fmla="*/ 354 w 644"/>
                    <a:gd name="T49" fmla="*/ 386 h 652"/>
                    <a:gd name="T50" fmla="*/ 306 w 644"/>
                    <a:gd name="T51" fmla="*/ 502 h 652"/>
                    <a:gd name="T52" fmla="*/ 282 w 644"/>
                    <a:gd name="T53" fmla="*/ 426 h 652"/>
                    <a:gd name="T54" fmla="*/ 242 w 644"/>
                    <a:gd name="T55" fmla="*/ 452 h 652"/>
                    <a:gd name="T56" fmla="*/ 200 w 644"/>
                    <a:gd name="T57" fmla="*/ 418 h 652"/>
                    <a:gd name="T58" fmla="*/ 218 w 644"/>
                    <a:gd name="T59" fmla="*/ 372 h 652"/>
                    <a:gd name="T60" fmla="*/ 266 w 644"/>
                    <a:gd name="T61" fmla="*/ 372 h 652"/>
                    <a:gd name="T62" fmla="*/ 624 w 644"/>
                    <a:gd name="T63" fmla="*/ 162 h 652"/>
                    <a:gd name="T64" fmla="*/ 640 w 644"/>
                    <a:gd name="T65" fmla="*/ 104 h 652"/>
                    <a:gd name="T66" fmla="*/ 610 w 644"/>
                    <a:gd name="T67" fmla="*/ 72 h 652"/>
                    <a:gd name="T68" fmla="*/ 580 w 644"/>
                    <a:gd name="T69" fmla="*/ 20 h 652"/>
                    <a:gd name="T70" fmla="*/ 542 w 644"/>
                    <a:gd name="T71" fmla="*/ 4 h 652"/>
                    <a:gd name="T72" fmla="*/ 478 w 644"/>
                    <a:gd name="T73" fmla="*/ 2 h 652"/>
                    <a:gd name="T74" fmla="*/ 440 w 644"/>
                    <a:gd name="T75" fmla="*/ 18 h 652"/>
                    <a:gd name="T76" fmla="*/ 396 w 644"/>
                    <a:gd name="T77" fmla="*/ 62 h 652"/>
                    <a:gd name="T78" fmla="*/ 376 w 644"/>
                    <a:gd name="T79" fmla="*/ 98 h 652"/>
                    <a:gd name="T80" fmla="*/ 392 w 644"/>
                    <a:gd name="T81" fmla="*/ 158 h 652"/>
                    <a:gd name="T82" fmla="*/ 390 w 644"/>
                    <a:gd name="T83" fmla="*/ 202 h 652"/>
                    <a:gd name="T84" fmla="*/ 442 w 644"/>
                    <a:gd name="T85" fmla="*/ 234 h 652"/>
                    <a:gd name="T86" fmla="*/ 472 w 644"/>
                    <a:gd name="T87" fmla="*/ 268 h 652"/>
                    <a:gd name="T88" fmla="*/ 520 w 644"/>
                    <a:gd name="T89" fmla="*/ 254 h 652"/>
                    <a:gd name="T90" fmla="*/ 574 w 644"/>
                    <a:gd name="T91" fmla="*/ 258 h 652"/>
                    <a:gd name="T92" fmla="*/ 602 w 644"/>
                    <a:gd name="T93" fmla="*/ 210 h 652"/>
                    <a:gd name="T94" fmla="*/ 642 w 644"/>
                    <a:gd name="T95" fmla="*/ 176 h 652"/>
                    <a:gd name="T96" fmla="*/ 496 w 644"/>
                    <a:gd name="T97" fmla="*/ 196 h 652"/>
                    <a:gd name="T98" fmla="*/ 446 w 644"/>
                    <a:gd name="T99" fmla="*/ 144 h 652"/>
                    <a:gd name="T100" fmla="*/ 486 w 644"/>
                    <a:gd name="T101" fmla="*/ 74 h 652"/>
                    <a:gd name="T102" fmla="*/ 556 w 644"/>
                    <a:gd name="T103" fmla="*/ 88 h 652"/>
                    <a:gd name="T104" fmla="*/ 568 w 644"/>
                    <a:gd name="T105" fmla="*/ 160 h 652"/>
                    <a:gd name="T106" fmla="*/ 534 w 644"/>
                    <a:gd name="T107" fmla="*/ 134 h 652"/>
                    <a:gd name="T108" fmla="*/ 492 w 644"/>
                    <a:gd name="T109" fmla="*/ 150 h 652"/>
                    <a:gd name="T110" fmla="*/ 500 w 644"/>
                    <a:gd name="T111" fmla="*/ 11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4" h="652">
                      <a:moveTo>
                        <a:pt x="474" y="372"/>
                      </a:moveTo>
                      <a:lnTo>
                        <a:pt x="446" y="372"/>
                      </a:lnTo>
                      <a:lnTo>
                        <a:pt x="446" y="372"/>
                      </a:lnTo>
                      <a:lnTo>
                        <a:pt x="440" y="350"/>
                      </a:lnTo>
                      <a:lnTo>
                        <a:pt x="432" y="330"/>
                      </a:lnTo>
                      <a:lnTo>
                        <a:pt x="422" y="308"/>
                      </a:lnTo>
                      <a:lnTo>
                        <a:pt x="410" y="290"/>
                      </a:lnTo>
                      <a:lnTo>
                        <a:pt x="430" y="270"/>
                      </a:lnTo>
                      <a:lnTo>
                        <a:pt x="430" y="270"/>
                      </a:lnTo>
                      <a:lnTo>
                        <a:pt x="434" y="266"/>
                      </a:lnTo>
                      <a:lnTo>
                        <a:pt x="434" y="262"/>
                      </a:lnTo>
                      <a:lnTo>
                        <a:pt x="434" y="262"/>
                      </a:lnTo>
                      <a:lnTo>
                        <a:pt x="434" y="258"/>
                      </a:lnTo>
                      <a:lnTo>
                        <a:pt x="430" y="254"/>
                      </a:lnTo>
                      <a:lnTo>
                        <a:pt x="394" y="218"/>
                      </a:lnTo>
                      <a:lnTo>
                        <a:pt x="394" y="218"/>
                      </a:lnTo>
                      <a:lnTo>
                        <a:pt x="392" y="216"/>
                      </a:lnTo>
                      <a:lnTo>
                        <a:pt x="388" y="214"/>
                      </a:lnTo>
                      <a:lnTo>
                        <a:pt x="382" y="216"/>
                      </a:lnTo>
                      <a:lnTo>
                        <a:pt x="380" y="218"/>
                      </a:lnTo>
                      <a:lnTo>
                        <a:pt x="358" y="240"/>
                      </a:lnTo>
                      <a:lnTo>
                        <a:pt x="358" y="240"/>
                      </a:lnTo>
                      <a:lnTo>
                        <a:pt x="340" y="228"/>
                      </a:lnTo>
                      <a:lnTo>
                        <a:pt x="320" y="218"/>
                      </a:lnTo>
                      <a:lnTo>
                        <a:pt x="298" y="212"/>
                      </a:lnTo>
                      <a:lnTo>
                        <a:pt x="278" y="206"/>
                      </a:lnTo>
                      <a:lnTo>
                        <a:pt x="278" y="176"/>
                      </a:lnTo>
                      <a:lnTo>
                        <a:pt x="278" y="176"/>
                      </a:lnTo>
                      <a:lnTo>
                        <a:pt x="276" y="172"/>
                      </a:lnTo>
                      <a:lnTo>
                        <a:pt x="274" y="168"/>
                      </a:lnTo>
                      <a:lnTo>
                        <a:pt x="270" y="166"/>
                      </a:lnTo>
                      <a:lnTo>
                        <a:pt x="266" y="166"/>
                      </a:lnTo>
                      <a:lnTo>
                        <a:pt x="216" y="166"/>
                      </a:lnTo>
                      <a:lnTo>
                        <a:pt x="216" y="166"/>
                      </a:lnTo>
                      <a:lnTo>
                        <a:pt x="212" y="166"/>
                      </a:lnTo>
                      <a:lnTo>
                        <a:pt x="208" y="168"/>
                      </a:lnTo>
                      <a:lnTo>
                        <a:pt x="206" y="172"/>
                      </a:lnTo>
                      <a:lnTo>
                        <a:pt x="204" y="176"/>
                      </a:lnTo>
                      <a:lnTo>
                        <a:pt x="204" y="206"/>
                      </a:lnTo>
                      <a:lnTo>
                        <a:pt x="204" y="206"/>
                      </a:lnTo>
                      <a:lnTo>
                        <a:pt x="184" y="212"/>
                      </a:lnTo>
                      <a:lnTo>
                        <a:pt x="162" y="218"/>
                      </a:lnTo>
                      <a:lnTo>
                        <a:pt x="142" y="228"/>
                      </a:lnTo>
                      <a:lnTo>
                        <a:pt x="124" y="240"/>
                      </a:lnTo>
                      <a:lnTo>
                        <a:pt x="102" y="218"/>
                      </a:lnTo>
                      <a:lnTo>
                        <a:pt x="102" y="218"/>
                      </a:lnTo>
                      <a:lnTo>
                        <a:pt x="100" y="216"/>
                      </a:lnTo>
                      <a:lnTo>
                        <a:pt x="96" y="216"/>
                      </a:lnTo>
                      <a:lnTo>
                        <a:pt x="92" y="216"/>
                      </a:lnTo>
                      <a:lnTo>
                        <a:pt x="88" y="218"/>
                      </a:lnTo>
                      <a:lnTo>
                        <a:pt x="52" y="256"/>
                      </a:lnTo>
                      <a:lnTo>
                        <a:pt x="52" y="256"/>
                      </a:lnTo>
                      <a:lnTo>
                        <a:pt x="50" y="258"/>
                      </a:lnTo>
                      <a:lnTo>
                        <a:pt x="48" y="262"/>
                      </a:lnTo>
                      <a:lnTo>
                        <a:pt x="48" y="262"/>
                      </a:lnTo>
                      <a:lnTo>
                        <a:pt x="50" y="266"/>
                      </a:lnTo>
                      <a:lnTo>
                        <a:pt x="52" y="270"/>
                      </a:lnTo>
                      <a:lnTo>
                        <a:pt x="72" y="290"/>
                      </a:lnTo>
                      <a:lnTo>
                        <a:pt x="72" y="290"/>
                      </a:lnTo>
                      <a:lnTo>
                        <a:pt x="60" y="310"/>
                      </a:lnTo>
                      <a:lnTo>
                        <a:pt x="50" y="330"/>
                      </a:lnTo>
                      <a:lnTo>
                        <a:pt x="42" y="350"/>
                      </a:lnTo>
                      <a:lnTo>
                        <a:pt x="38" y="372"/>
                      </a:lnTo>
                      <a:lnTo>
                        <a:pt x="10" y="372"/>
                      </a:lnTo>
                      <a:lnTo>
                        <a:pt x="10" y="372"/>
                      </a:lnTo>
                      <a:lnTo>
                        <a:pt x="6" y="374"/>
                      </a:lnTo>
                      <a:lnTo>
                        <a:pt x="2" y="376"/>
                      </a:lnTo>
                      <a:lnTo>
                        <a:pt x="0" y="378"/>
                      </a:lnTo>
                      <a:lnTo>
                        <a:pt x="0" y="382"/>
                      </a:lnTo>
                      <a:lnTo>
                        <a:pt x="0" y="434"/>
                      </a:lnTo>
                      <a:lnTo>
                        <a:pt x="0" y="434"/>
                      </a:lnTo>
                      <a:lnTo>
                        <a:pt x="0" y="438"/>
                      </a:lnTo>
                      <a:lnTo>
                        <a:pt x="2" y="442"/>
                      </a:lnTo>
                      <a:lnTo>
                        <a:pt x="6" y="444"/>
                      </a:lnTo>
                      <a:lnTo>
                        <a:pt x="10" y="444"/>
                      </a:lnTo>
                      <a:lnTo>
                        <a:pt x="36" y="444"/>
                      </a:lnTo>
                      <a:lnTo>
                        <a:pt x="36" y="444"/>
                      </a:lnTo>
                      <a:lnTo>
                        <a:pt x="42" y="466"/>
                      </a:lnTo>
                      <a:lnTo>
                        <a:pt x="48" y="488"/>
                      </a:lnTo>
                      <a:lnTo>
                        <a:pt x="58" y="508"/>
                      </a:lnTo>
                      <a:lnTo>
                        <a:pt x="70" y="528"/>
                      </a:lnTo>
                      <a:lnTo>
                        <a:pt x="50" y="546"/>
                      </a:lnTo>
                      <a:lnTo>
                        <a:pt x="50" y="546"/>
                      </a:lnTo>
                      <a:lnTo>
                        <a:pt x="48" y="550"/>
                      </a:lnTo>
                      <a:lnTo>
                        <a:pt x="48" y="554"/>
                      </a:lnTo>
                      <a:lnTo>
                        <a:pt x="48" y="558"/>
                      </a:lnTo>
                      <a:lnTo>
                        <a:pt x="50" y="562"/>
                      </a:lnTo>
                      <a:lnTo>
                        <a:pt x="86" y="598"/>
                      </a:lnTo>
                      <a:lnTo>
                        <a:pt x="86" y="598"/>
                      </a:lnTo>
                      <a:lnTo>
                        <a:pt x="90" y="600"/>
                      </a:lnTo>
                      <a:lnTo>
                        <a:pt x="94" y="602"/>
                      </a:lnTo>
                      <a:lnTo>
                        <a:pt x="94" y="602"/>
                      </a:lnTo>
                      <a:lnTo>
                        <a:pt x="98" y="600"/>
                      </a:lnTo>
                      <a:lnTo>
                        <a:pt x="102" y="598"/>
                      </a:lnTo>
                      <a:lnTo>
                        <a:pt x="120" y="580"/>
                      </a:lnTo>
                      <a:lnTo>
                        <a:pt x="120" y="580"/>
                      </a:lnTo>
                      <a:lnTo>
                        <a:pt x="140" y="592"/>
                      </a:lnTo>
                      <a:lnTo>
                        <a:pt x="160" y="602"/>
                      </a:lnTo>
                      <a:lnTo>
                        <a:pt x="182" y="610"/>
                      </a:lnTo>
                      <a:lnTo>
                        <a:pt x="204" y="616"/>
                      </a:lnTo>
                      <a:lnTo>
                        <a:pt x="204" y="640"/>
                      </a:lnTo>
                      <a:lnTo>
                        <a:pt x="204" y="640"/>
                      </a:lnTo>
                      <a:lnTo>
                        <a:pt x="206" y="646"/>
                      </a:lnTo>
                      <a:lnTo>
                        <a:pt x="208" y="648"/>
                      </a:lnTo>
                      <a:lnTo>
                        <a:pt x="212" y="650"/>
                      </a:lnTo>
                      <a:lnTo>
                        <a:pt x="216" y="652"/>
                      </a:lnTo>
                      <a:lnTo>
                        <a:pt x="266" y="652"/>
                      </a:lnTo>
                      <a:lnTo>
                        <a:pt x="266" y="652"/>
                      </a:lnTo>
                      <a:lnTo>
                        <a:pt x="270" y="650"/>
                      </a:lnTo>
                      <a:lnTo>
                        <a:pt x="274" y="648"/>
                      </a:lnTo>
                      <a:lnTo>
                        <a:pt x="276" y="646"/>
                      </a:lnTo>
                      <a:lnTo>
                        <a:pt x="278" y="640"/>
                      </a:lnTo>
                      <a:lnTo>
                        <a:pt x="278" y="616"/>
                      </a:lnTo>
                      <a:lnTo>
                        <a:pt x="278" y="616"/>
                      </a:lnTo>
                      <a:lnTo>
                        <a:pt x="300" y="610"/>
                      </a:lnTo>
                      <a:lnTo>
                        <a:pt x="322" y="602"/>
                      </a:lnTo>
                      <a:lnTo>
                        <a:pt x="342" y="592"/>
                      </a:lnTo>
                      <a:lnTo>
                        <a:pt x="362" y="580"/>
                      </a:lnTo>
                      <a:lnTo>
                        <a:pt x="380" y="598"/>
                      </a:lnTo>
                      <a:lnTo>
                        <a:pt x="380" y="598"/>
                      </a:lnTo>
                      <a:lnTo>
                        <a:pt x="384" y="602"/>
                      </a:lnTo>
                      <a:lnTo>
                        <a:pt x="388" y="602"/>
                      </a:lnTo>
                      <a:lnTo>
                        <a:pt x="392" y="602"/>
                      </a:lnTo>
                      <a:lnTo>
                        <a:pt x="396" y="598"/>
                      </a:lnTo>
                      <a:lnTo>
                        <a:pt x="432" y="562"/>
                      </a:lnTo>
                      <a:lnTo>
                        <a:pt x="432" y="562"/>
                      </a:lnTo>
                      <a:lnTo>
                        <a:pt x="434" y="560"/>
                      </a:lnTo>
                      <a:lnTo>
                        <a:pt x="434" y="556"/>
                      </a:lnTo>
                      <a:lnTo>
                        <a:pt x="434" y="552"/>
                      </a:lnTo>
                      <a:lnTo>
                        <a:pt x="432" y="548"/>
                      </a:lnTo>
                      <a:lnTo>
                        <a:pt x="412" y="528"/>
                      </a:lnTo>
                      <a:lnTo>
                        <a:pt x="412" y="528"/>
                      </a:lnTo>
                      <a:lnTo>
                        <a:pt x="424" y="508"/>
                      </a:lnTo>
                      <a:lnTo>
                        <a:pt x="434" y="488"/>
                      </a:lnTo>
                      <a:lnTo>
                        <a:pt x="442" y="466"/>
                      </a:lnTo>
                      <a:lnTo>
                        <a:pt x="446" y="444"/>
                      </a:lnTo>
                      <a:lnTo>
                        <a:pt x="474" y="444"/>
                      </a:lnTo>
                      <a:lnTo>
                        <a:pt x="474" y="444"/>
                      </a:lnTo>
                      <a:lnTo>
                        <a:pt x="480" y="444"/>
                      </a:lnTo>
                      <a:lnTo>
                        <a:pt x="482" y="442"/>
                      </a:lnTo>
                      <a:lnTo>
                        <a:pt x="484" y="438"/>
                      </a:lnTo>
                      <a:lnTo>
                        <a:pt x="486" y="434"/>
                      </a:lnTo>
                      <a:lnTo>
                        <a:pt x="486" y="382"/>
                      </a:lnTo>
                      <a:lnTo>
                        <a:pt x="486" y="382"/>
                      </a:lnTo>
                      <a:lnTo>
                        <a:pt x="484" y="378"/>
                      </a:lnTo>
                      <a:lnTo>
                        <a:pt x="482" y="376"/>
                      </a:lnTo>
                      <a:lnTo>
                        <a:pt x="480" y="374"/>
                      </a:lnTo>
                      <a:lnTo>
                        <a:pt x="474" y="372"/>
                      </a:lnTo>
                      <a:close/>
                      <a:moveTo>
                        <a:pt x="242" y="522"/>
                      </a:moveTo>
                      <a:lnTo>
                        <a:pt x="242" y="522"/>
                      </a:lnTo>
                      <a:lnTo>
                        <a:pt x="220" y="520"/>
                      </a:lnTo>
                      <a:lnTo>
                        <a:pt x="198" y="512"/>
                      </a:lnTo>
                      <a:lnTo>
                        <a:pt x="180" y="502"/>
                      </a:lnTo>
                      <a:lnTo>
                        <a:pt x="162" y="488"/>
                      </a:lnTo>
                      <a:lnTo>
                        <a:pt x="148" y="472"/>
                      </a:lnTo>
                      <a:lnTo>
                        <a:pt x="138" y="452"/>
                      </a:lnTo>
                      <a:lnTo>
                        <a:pt x="132" y="432"/>
                      </a:lnTo>
                      <a:lnTo>
                        <a:pt x="130" y="408"/>
                      </a:lnTo>
                      <a:lnTo>
                        <a:pt x="130" y="408"/>
                      </a:lnTo>
                      <a:lnTo>
                        <a:pt x="132" y="386"/>
                      </a:lnTo>
                      <a:lnTo>
                        <a:pt x="138" y="364"/>
                      </a:lnTo>
                      <a:lnTo>
                        <a:pt x="148" y="346"/>
                      </a:lnTo>
                      <a:lnTo>
                        <a:pt x="162" y="328"/>
                      </a:lnTo>
                      <a:lnTo>
                        <a:pt x="180" y="314"/>
                      </a:lnTo>
                      <a:lnTo>
                        <a:pt x="198" y="304"/>
                      </a:lnTo>
                      <a:lnTo>
                        <a:pt x="220" y="298"/>
                      </a:lnTo>
                      <a:lnTo>
                        <a:pt x="242" y="296"/>
                      </a:lnTo>
                      <a:lnTo>
                        <a:pt x="242" y="296"/>
                      </a:lnTo>
                      <a:lnTo>
                        <a:pt x="266" y="298"/>
                      </a:lnTo>
                      <a:lnTo>
                        <a:pt x="286" y="304"/>
                      </a:lnTo>
                      <a:lnTo>
                        <a:pt x="306" y="314"/>
                      </a:lnTo>
                      <a:lnTo>
                        <a:pt x="322" y="328"/>
                      </a:lnTo>
                      <a:lnTo>
                        <a:pt x="336" y="346"/>
                      </a:lnTo>
                      <a:lnTo>
                        <a:pt x="346" y="364"/>
                      </a:lnTo>
                      <a:lnTo>
                        <a:pt x="354" y="386"/>
                      </a:lnTo>
                      <a:lnTo>
                        <a:pt x="356" y="408"/>
                      </a:lnTo>
                      <a:lnTo>
                        <a:pt x="356" y="408"/>
                      </a:lnTo>
                      <a:lnTo>
                        <a:pt x="354" y="432"/>
                      </a:lnTo>
                      <a:lnTo>
                        <a:pt x="346" y="452"/>
                      </a:lnTo>
                      <a:lnTo>
                        <a:pt x="336" y="472"/>
                      </a:lnTo>
                      <a:lnTo>
                        <a:pt x="322" y="488"/>
                      </a:lnTo>
                      <a:lnTo>
                        <a:pt x="306" y="502"/>
                      </a:lnTo>
                      <a:lnTo>
                        <a:pt x="286" y="512"/>
                      </a:lnTo>
                      <a:lnTo>
                        <a:pt x="266" y="520"/>
                      </a:lnTo>
                      <a:lnTo>
                        <a:pt x="242" y="522"/>
                      </a:lnTo>
                      <a:close/>
                      <a:moveTo>
                        <a:pt x="286" y="408"/>
                      </a:moveTo>
                      <a:lnTo>
                        <a:pt x="286" y="408"/>
                      </a:lnTo>
                      <a:lnTo>
                        <a:pt x="284" y="418"/>
                      </a:lnTo>
                      <a:lnTo>
                        <a:pt x="282" y="426"/>
                      </a:lnTo>
                      <a:lnTo>
                        <a:pt x="278" y="432"/>
                      </a:lnTo>
                      <a:lnTo>
                        <a:pt x="272" y="438"/>
                      </a:lnTo>
                      <a:lnTo>
                        <a:pt x="266" y="444"/>
                      </a:lnTo>
                      <a:lnTo>
                        <a:pt x="260" y="448"/>
                      </a:lnTo>
                      <a:lnTo>
                        <a:pt x="252" y="450"/>
                      </a:lnTo>
                      <a:lnTo>
                        <a:pt x="242" y="452"/>
                      </a:lnTo>
                      <a:lnTo>
                        <a:pt x="242" y="452"/>
                      </a:lnTo>
                      <a:lnTo>
                        <a:pt x="234" y="450"/>
                      </a:lnTo>
                      <a:lnTo>
                        <a:pt x="226" y="448"/>
                      </a:lnTo>
                      <a:lnTo>
                        <a:pt x="218" y="444"/>
                      </a:lnTo>
                      <a:lnTo>
                        <a:pt x="212" y="438"/>
                      </a:lnTo>
                      <a:lnTo>
                        <a:pt x="206" y="432"/>
                      </a:lnTo>
                      <a:lnTo>
                        <a:pt x="202" y="426"/>
                      </a:lnTo>
                      <a:lnTo>
                        <a:pt x="200" y="418"/>
                      </a:lnTo>
                      <a:lnTo>
                        <a:pt x="200" y="408"/>
                      </a:lnTo>
                      <a:lnTo>
                        <a:pt x="200" y="408"/>
                      </a:lnTo>
                      <a:lnTo>
                        <a:pt x="200" y="400"/>
                      </a:lnTo>
                      <a:lnTo>
                        <a:pt x="202" y="392"/>
                      </a:lnTo>
                      <a:lnTo>
                        <a:pt x="206" y="384"/>
                      </a:lnTo>
                      <a:lnTo>
                        <a:pt x="212" y="378"/>
                      </a:lnTo>
                      <a:lnTo>
                        <a:pt x="218" y="372"/>
                      </a:lnTo>
                      <a:lnTo>
                        <a:pt x="226" y="368"/>
                      </a:lnTo>
                      <a:lnTo>
                        <a:pt x="234" y="366"/>
                      </a:lnTo>
                      <a:lnTo>
                        <a:pt x="242" y="366"/>
                      </a:lnTo>
                      <a:lnTo>
                        <a:pt x="242" y="366"/>
                      </a:lnTo>
                      <a:lnTo>
                        <a:pt x="252" y="366"/>
                      </a:lnTo>
                      <a:lnTo>
                        <a:pt x="260" y="368"/>
                      </a:lnTo>
                      <a:lnTo>
                        <a:pt x="266" y="372"/>
                      </a:lnTo>
                      <a:lnTo>
                        <a:pt x="272" y="378"/>
                      </a:lnTo>
                      <a:lnTo>
                        <a:pt x="278" y="384"/>
                      </a:lnTo>
                      <a:lnTo>
                        <a:pt x="282" y="392"/>
                      </a:lnTo>
                      <a:lnTo>
                        <a:pt x="284" y="400"/>
                      </a:lnTo>
                      <a:lnTo>
                        <a:pt x="286" y="408"/>
                      </a:lnTo>
                      <a:close/>
                      <a:moveTo>
                        <a:pt x="640" y="168"/>
                      </a:moveTo>
                      <a:lnTo>
                        <a:pt x="624" y="162"/>
                      </a:lnTo>
                      <a:lnTo>
                        <a:pt x="624" y="162"/>
                      </a:lnTo>
                      <a:lnTo>
                        <a:pt x="628" y="148"/>
                      </a:lnTo>
                      <a:lnTo>
                        <a:pt x="628" y="136"/>
                      </a:lnTo>
                      <a:lnTo>
                        <a:pt x="628" y="122"/>
                      </a:lnTo>
                      <a:lnTo>
                        <a:pt x="626" y="110"/>
                      </a:lnTo>
                      <a:lnTo>
                        <a:pt x="640" y="104"/>
                      </a:lnTo>
                      <a:lnTo>
                        <a:pt x="640" y="104"/>
                      </a:lnTo>
                      <a:lnTo>
                        <a:pt x="644" y="100"/>
                      </a:lnTo>
                      <a:lnTo>
                        <a:pt x="644" y="96"/>
                      </a:lnTo>
                      <a:lnTo>
                        <a:pt x="634" y="68"/>
                      </a:lnTo>
                      <a:lnTo>
                        <a:pt x="634" y="68"/>
                      </a:lnTo>
                      <a:lnTo>
                        <a:pt x="630" y="66"/>
                      </a:lnTo>
                      <a:lnTo>
                        <a:pt x="626" y="66"/>
                      </a:lnTo>
                      <a:lnTo>
                        <a:pt x="610" y="72"/>
                      </a:lnTo>
                      <a:lnTo>
                        <a:pt x="610" y="72"/>
                      </a:lnTo>
                      <a:lnTo>
                        <a:pt x="602" y="62"/>
                      </a:lnTo>
                      <a:lnTo>
                        <a:pt x="594" y="52"/>
                      </a:lnTo>
                      <a:lnTo>
                        <a:pt x="584" y="42"/>
                      </a:lnTo>
                      <a:lnTo>
                        <a:pt x="574" y="36"/>
                      </a:lnTo>
                      <a:lnTo>
                        <a:pt x="580" y="20"/>
                      </a:lnTo>
                      <a:lnTo>
                        <a:pt x="580" y="20"/>
                      </a:lnTo>
                      <a:lnTo>
                        <a:pt x="580" y="16"/>
                      </a:lnTo>
                      <a:lnTo>
                        <a:pt x="580" y="16"/>
                      </a:lnTo>
                      <a:lnTo>
                        <a:pt x="576" y="12"/>
                      </a:lnTo>
                      <a:lnTo>
                        <a:pt x="550" y="0"/>
                      </a:lnTo>
                      <a:lnTo>
                        <a:pt x="550" y="0"/>
                      </a:lnTo>
                      <a:lnTo>
                        <a:pt x="546" y="0"/>
                      </a:lnTo>
                      <a:lnTo>
                        <a:pt x="542" y="4"/>
                      </a:lnTo>
                      <a:lnTo>
                        <a:pt x="536" y="20"/>
                      </a:lnTo>
                      <a:lnTo>
                        <a:pt x="536" y="20"/>
                      </a:lnTo>
                      <a:lnTo>
                        <a:pt x="522" y="18"/>
                      </a:lnTo>
                      <a:lnTo>
                        <a:pt x="510" y="16"/>
                      </a:lnTo>
                      <a:lnTo>
                        <a:pt x="498" y="16"/>
                      </a:lnTo>
                      <a:lnTo>
                        <a:pt x="486" y="18"/>
                      </a:lnTo>
                      <a:lnTo>
                        <a:pt x="478" y="2"/>
                      </a:lnTo>
                      <a:lnTo>
                        <a:pt x="478" y="2"/>
                      </a:lnTo>
                      <a:lnTo>
                        <a:pt x="476" y="0"/>
                      </a:lnTo>
                      <a:lnTo>
                        <a:pt x="470" y="0"/>
                      </a:lnTo>
                      <a:lnTo>
                        <a:pt x="444" y="10"/>
                      </a:lnTo>
                      <a:lnTo>
                        <a:pt x="444" y="10"/>
                      </a:lnTo>
                      <a:lnTo>
                        <a:pt x="440" y="14"/>
                      </a:lnTo>
                      <a:lnTo>
                        <a:pt x="440" y="18"/>
                      </a:lnTo>
                      <a:lnTo>
                        <a:pt x="446" y="34"/>
                      </a:lnTo>
                      <a:lnTo>
                        <a:pt x="446" y="34"/>
                      </a:lnTo>
                      <a:lnTo>
                        <a:pt x="436" y="42"/>
                      </a:lnTo>
                      <a:lnTo>
                        <a:pt x="426" y="50"/>
                      </a:lnTo>
                      <a:lnTo>
                        <a:pt x="418" y="58"/>
                      </a:lnTo>
                      <a:lnTo>
                        <a:pt x="410" y="70"/>
                      </a:lnTo>
                      <a:lnTo>
                        <a:pt x="396" y="62"/>
                      </a:lnTo>
                      <a:lnTo>
                        <a:pt x="396" y="62"/>
                      </a:lnTo>
                      <a:lnTo>
                        <a:pt x="390" y="62"/>
                      </a:lnTo>
                      <a:lnTo>
                        <a:pt x="388" y="66"/>
                      </a:lnTo>
                      <a:lnTo>
                        <a:pt x="376" y="92"/>
                      </a:lnTo>
                      <a:lnTo>
                        <a:pt x="376" y="92"/>
                      </a:lnTo>
                      <a:lnTo>
                        <a:pt x="376" y="98"/>
                      </a:lnTo>
                      <a:lnTo>
                        <a:pt x="376" y="98"/>
                      </a:lnTo>
                      <a:lnTo>
                        <a:pt x="378" y="100"/>
                      </a:lnTo>
                      <a:lnTo>
                        <a:pt x="394" y="106"/>
                      </a:lnTo>
                      <a:lnTo>
                        <a:pt x="394" y="106"/>
                      </a:lnTo>
                      <a:lnTo>
                        <a:pt x="392" y="120"/>
                      </a:lnTo>
                      <a:lnTo>
                        <a:pt x="390" y="132"/>
                      </a:lnTo>
                      <a:lnTo>
                        <a:pt x="392" y="146"/>
                      </a:lnTo>
                      <a:lnTo>
                        <a:pt x="392" y="158"/>
                      </a:lnTo>
                      <a:lnTo>
                        <a:pt x="378" y="164"/>
                      </a:lnTo>
                      <a:lnTo>
                        <a:pt x="378" y="164"/>
                      </a:lnTo>
                      <a:lnTo>
                        <a:pt x="376" y="166"/>
                      </a:lnTo>
                      <a:lnTo>
                        <a:pt x="374" y="172"/>
                      </a:lnTo>
                      <a:lnTo>
                        <a:pt x="386" y="198"/>
                      </a:lnTo>
                      <a:lnTo>
                        <a:pt x="386" y="198"/>
                      </a:lnTo>
                      <a:lnTo>
                        <a:pt x="390" y="202"/>
                      </a:lnTo>
                      <a:lnTo>
                        <a:pt x="394" y="202"/>
                      </a:lnTo>
                      <a:lnTo>
                        <a:pt x="408" y="196"/>
                      </a:lnTo>
                      <a:lnTo>
                        <a:pt x="408" y="196"/>
                      </a:lnTo>
                      <a:lnTo>
                        <a:pt x="414" y="208"/>
                      </a:lnTo>
                      <a:lnTo>
                        <a:pt x="424" y="216"/>
                      </a:lnTo>
                      <a:lnTo>
                        <a:pt x="432" y="226"/>
                      </a:lnTo>
                      <a:lnTo>
                        <a:pt x="442" y="234"/>
                      </a:lnTo>
                      <a:lnTo>
                        <a:pt x="436" y="248"/>
                      </a:lnTo>
                      <a:lnTo>
                        <a:pt x="436" y="248"/>
                      </a:lnTo>
                      <a:lnTo>
                        <a:pt x="436" y="252"/>
                      </a:lnTo>
                      <a:lnTo>
                        <a:pt x="440" y="256"/>
                      </a:lnTo>
                      <a:lnTo>
                        <a:pt x="466" y="268"/>
                      </a:lnTo>
                      <a:lnTo>
                        <a:pt x="466" y="268"/>
                      </a:lnTo>
                      <a:lnTo>
                        <a:pt x="472" y="268"/>
                      </a:lnTo>
                      <a:lnTo>
                        <a:pt x="472" y="268"/>
                      </a:lnTo>
                      <a:lnTo>
                        <a:pt x="474" y="264"/>
                      </a:lnTo>
                      <a:lnTo>
                        <a:pt x="480" y="250"/>
                      </a:lnTo>
                      <a:lnTo>
                        <a:pt x="480" y="250"/>
                      </a:lnTo>
                      <a:lnTo>
                        <a:pt x="494" y="252"/>
                      </a:lnTo>
                      <a:lnTo>
                        <a:pt x="506" y="254"/>
                      </a:lnTo>
                      <a:lnTo>
                        <a:pt x="520" y="254"/>
                      </a:lnTo>
                      <a:lnTo>
                        <a:pt x="534" y="252"/>
                      </a:lnTo>
                      <a:lnTo>
                        <a:pt x="538" y="264"/>
                      </a:lnTo>
                      <a:lnTo>
                        <a:pt x="538" y="264"/>
                      </a:lnTo>
                      <a:lnTo>
                        <a:pt x="542" y="268"/>
                      </a:lnTo>
                      <a:lnTo>
                        <a:pt x="546" y="268"/>
                      </a:lnTo>
                      <a:lnTo>
                        <a:pt x="574" y="258"/>
                      </a:lnTo>
                      <a:lnTo>
                        <a:pt x="574" y="258"/>
                      </a:lnTo>
                      <a:lnTo>
                        <a:pt x="578" y="254"/>
                      </a:lnTo>
                      <a:lnTo>
                        <a:pt x="578" y="250"/>
                      </a:lnTo>
                      <a:lnTo>
                        <a:pt x="572" y="236"/>
                      </a:lnTo>
                      <a:lnTo>
                        <a:pt x="572" y="236"/>
                      </a:lnTo>
                      <a:lnTo>
                        <a:pt x="582" y="228"/>
                      </a:lnTo>
                      <a:lnTo>
                        <a:pt x="592" y="220"/>
                      </a:lnTo>
                      <a:lnTo>
                        <a:pt x="602" y="210"/>
                      </a:lnTo>
                      <a:lnTo>
                        <a:pt x="608" y="200"/>
                      </a:lnTo>
                      <a:lnTo>
                        <a:pt x="622" y="206"/>
                      </a:lnTo>
                      <a:lnTo>
                        <a:pt x="622" y="206"/>
                      </a:lnTo>
                      <a:lnTo>
                        <a:pt x="628" y="206"/>
                      </a:lnTo>
                      <a:lnTo>
                        <a:pt x="632" y="202"/>
                      </a:lnTo>
                      <a:lnTo>
                        <a:pt x="642" y="176"/>
                      </a:lnTo>
                      <a:lnTo>
                        <a:pt x="642" y="176"/>
                      </a:lnTo>
                      <a:lnTo>
                        <a:pt x="642" y="170"/>
                      </a:lnTo>
                      <a:lnTo>
                        <a:pt x="640" y="168"/>
                      </a:lnTo>
                      <a:close/>
                      <a:moveTo>
                        <a:pt x="534" y="194"/>
                      </a:moveTo>
                      <a:lnTo>
                        <a:pt x="534" y="194"/>
                      </a:lnTo>
                      <a:lnTo>
                        <a:pt x="520" y="198"/>
                      </a:lnTo>
                      <a:lnTo>
                        <a:pt x="508" y="198"/>
                      </a:lnTo>
                      <a:lnTo>
                        <a:pt x="496" y="196"/>
                      </a:lnTo>
                      <a:lnTo>
                        <a:pt x="484" y="194"/>
                      </a:lnTo>
                      <a:lnTo>
                        <a:pt x="472" y="188"/>
                      </a:lnTo>
                      <a:lnTo>
                        <a:pt x="464" y="180"/>
                      </a:lnTo>
                      <a:lnTo>
                        <a:pt x="456" y="170"/>
                      </a:lnTo>
                      <a:lnTo>
                        <a:pt x="450" y="158"/>
                      </a:lnTo>
                      <a:lnTo>
                        <a:pt x="450" y="158"/>
                      </a:lnTo>
                      <a:lnTo>
                        <a:pt x="446" y="144"/>
                      </a:lnTo>
                      <a:lnTo>
                        <a:pt x="444" y="132"/>
                      </a:lnTo>
                      <a:lnTo>
                        <a:pt x="446" y="120"/>
                      </a:lnTo>
                      <a:lnTo>
                        <a:pt x="450" y="108"/>
                      </a:lnTo>
                      <a:lnTo>
                        <a:pt x="456" y="98"/>
                      </a:lnTo>
                      <a:lnTo>
                        <a:pt x="464" y="88"/>
                      </a:lnTo>
                      <a:lnTo>
                        <a:pt x="474" y="80"/>
                      </a:lnTo>
                      <a:lnTo>
                        <a:pt x="486" y="74"/>
                      </a:lnTo>
                      <a:lnTo>
                        <a:pt x="486" y="74"/>
                      </a:lnTo>
                      <a:lnTo>
                        <a:pt x="498" y="70"/>
                      </a:lnTo>
                      <a:lnTo>
                        <a:pt x="510" y="68"/>
                      </a:lnTo>
                      <a:lnTo>
                        <a:pt x="524" y="70"/>
                      </a:lnTo>
                      <a:lnTo>
                        <a:pt x="536" y="74"/>
                      </a:lnTo>
                      <a:lnTo>
                        <a:pt x="546" y="80"/>
                      </a:lnTo>
                      <a:lnTo>
                        <a:pt x="556" y="88"/>
                      </a:lnTo>
                      <a:lnTo>
                        <a:pt x="564" y="98"/>
                      </a:lnTo>
                      <a:lnTo>
                        <a:pt x="570" y="110"/>
                      </a:lnTo>
                      <a:lnTo>
                        <a:pt x="570" y="110"/>
                      </a:lnTo>
                      <a:lnTo>
                        <a:pt x="574" y="122"/>
                      </a:lnTo>
                      <a:lnTo>
                        <a:pt x="574" y="134"/>
                      </a:lnTo>
                      <a:lnTo>
                        <a:pt x="572" y="148"/>
                      </a:lnTo>
                      <a:lnTo>
                        <a:pt x="568" y="160"/>
                      </a:lnTo>
                      <a:lnTo>
                        <a:pt x="562" y="170"/>
                      </a:lnTo>
                      <a:lnTo>
                        <a:pt x="554" y="180"/>
                      </a:lnTo>
                      <a:lnTo>
                        <a:pt x="546" y="188"/>
                      </a:lnTo>
                      <a:lnTo>
                        <a:pt x="534" y="194"/>
                      </a:lnTo>
                      <a:close/>
                      <a:moveTo>
                        <a:pt x="532" y="124"/>
                      </a:moveTo>
                      <a:lnTo>
                        <a:pt x="532" y="124"/>
                      </a:lnTo>
                      <a:lnTo>
                        <a:pt x="534" y="134"/>
                      </a:lnTo>
                      <a:lnTo>
                        <a:pt x="532" y="144"/>
                      </a:lnTo>
                      <a:lnTo>
                        <a:pt x="526" y="152"/>
                      </a:lnTo>
                      <a:lnTo>
                        <a:pt x="518" y="156"/>
                      </a:lnTo>
                      <a:lnTo>
                        <a:pt x="518" y="156"/>
                      </a:lnTo>
                      <a:lnTo>
                        <a:pt x="508" y="158"/>
                      </a:lnTo>
                      <a:lnTo>
                        <a:pt x="500" y="156"/>
                      </a:lnTo>
                      <a:lnTo>
                        <a:pt x="492" y="150"/>
                      </a:lnTo>
                      <a:lnTo>
                        <a:pt x="486" y="142"/>
                      </a:lnTo>
                      <a:lnTo>
                        <a:pt x="486" y="142"/>
                      </a:lnTo>
                      <a:lnTo>
                        <a:pt x="484" y="134"/>
                      </a:lnTo>
                      <a:lnTo>
                        <a:pt x="486" y="124"/>
                      </a:lnTo>
                      <a:lnTo>
                        <a:pt x="492" y="116"/>
                      </a:lnTo>
                      <a:lnTo>
                        <a:pt x="500" y="110"/>
                      </a:lnTo>
                      <a:lnTo>
                        <a:pt x="500" y="110"/>
                      </a:lnTo>
                      <a:lnTo>
                        <a:pt x="510" y="110"/>
                      </a:lnTo>
                      <a:lnTo>
                        <a:pt x="520" y="112"/>
                      </a:lnTo>
                      <a:lnTo>
                        <a:pt x="528" y="116"/>
                      </a:lnTo>
                      <a:lnTo>
                        <a:pt x="532" y="12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5" name="Freeform 234"/>
                <p:cNvSpPr>
                  <a:spLocks/>
                </p:cNvSpPr>
                <p:nvPr/>
              </p:nvSpPr>
              <p:spPr bwMode="auto">
                <a:xfrm>
                  <a:off x="6785" y="4246"/>
                  <a:ext cx="486" cy="486"/>
                </a:xfrm>
                <a:custGeom>
                  <a:avLst/>
                  <a:gdLst>
                    <a:gd name="T0" fmla="*/ 446 w 486"/>
                    <a:gd name="T1" fmla="*/ 206 h 486"/>
                    <a:gd name="T2" fmla="*/ 422 w 486"/>
                    <a:gd name="T3" fmla="*/ 142 h 486"/>
                    <a:gd name="T4" fmla="*/ 430 w 486"/>
                    <a:gd name="T5" fmla="*/ 104 h 486"/>
                    <a:gd name="T6" fmla="*/ 434 w 486"/>
                    <a:gd name="T7" fmla="*/ 96 h 486"/>
                    <a:gd name="T8" fmla="*/ 394 w 486"/>
                    <a:gd name="T9" fmla="*/ 52 h 486"/>
                    <a:gd name="T10" fmla="*/ 388 w 486"/>
                    <a:gd name="T11" fmla="*/ 48 h 486"/>
                    <a:gd name="T12" fmla="*/ 358 w 486"/>
                    <a:gd name="T13" fmla="*/ 74 h 486"/>
                    <a:gd name="T14" fmla="*/ 320 w 486"/>
                    <a:gd name="T15" fmla="*/ 52 h 486"/>
                    <a:gd name="T16" fmla="*/ 278 w 486"/>
                    <a:gd name="T17" fmla="*/ 10 h 486"/>
                    <a:gd name="T18" fmla="*/ 274 w 486"/>
                    <a:gd name="T19" fmla="*/ 2 h 486"/>
                    <a:gd name="T20" fmla="*/ 216 w 486"/>
                    <a:gd name="T21" fmla="*/ 0 h 486"/>
                    <a:gd name="T22" fmla="*/ 208 w 486"/>
                    <a:gd name="T23" fmla="*/ 2 h 486"/>
                    <a:gd name="T24" fmla="*/ 204 w 486"/>
                    <a:gd name="T25" fmla="*/ 40 h 486"/>
                    <a:gd name="T26" fmla="*/ 162 w 486"/>
                    <a:gd name="T27" fmla="*/ 52 h 486"/>
                    <a:gd name="T28" fmla="*/ 102 w 486"/>
                    <a:gd name="T29" fmla="*/ 52 h 486"/>
                    <a:gd name="T30" fmla="*/ 96 w 486"/>
                    <a:gd name="T31" fmla="*/ 50 h 486"/>
                    <a:gd name="T32" fmla="*/ 52 w 486"/>
                    <a:gd name="T33" fmla="*/ 90 h 486"/>
                    <a:gd name="T34" fmla="*/ 48 w 486"/>
                    <a:gd name="T35" fmla="*/ 96 h 486"/>
                    <a:gd name="T36" fmla="*/ 52 w 486"/>
                    <a:gd name="T37" fmla="*/ 104 h 486"/>
                    <a:gd name="T38" fmla="*/ 60 w 486"/>
                    <a:gd name="T39" fmla="*/ 144 h 486"/>
                    <a:gd name="T40" fmla="*/ 38 w 486"/>
                    <a:gd name="T41" fmla="*/ 206 h 486"/>
                    <a:gd name="T42" fmla="*/ 6 w 486"/>
                    <a:gd name="T43" fmla="*/ 208 h 486"/>
                    <a:gd name="T44" fmla="*/ 0 w 486"/>
                    <a:gd name="T45" fmla="*/ 216 h 486"/>
                    <a:gd name="T46" fmla="*/ 0 w 486"/>
                    <a:gd name="T47" fmla="*/ 272 h 486"/>
                    <a:gd name="T48" fmla="*/ 10 w 486"/>
                    <a:gd name="T49" fmla="*/ 278 h 486"/>
                    <a:gd name="T50" fmla="*/ 42 w 486"/>
                    <a:gd name="T51" fmla="*/ 300 h 486"/>
                    <a:gd name="T52" fmla="*/ 70 w 486"/>
                    <a:gd name="T53" fmla="*/ 362 h 486"/>
                    <a:gd name="T54" fmla="*/ 48 w 486"/>
                    <a:gd name="T55" fmla="*/ 384 h 486"/>
                    <a:gd name="T56" fmla="*/ 50 w 486"/>
                    <a:gd name="T57" fmla="*/ 396 h 486"/>
                    <a:gd name="T58" fmla="*/ 90 w 486"/>
                    <a:gd name="T59" fmla="*/ 434 h 486"/>
                    <a:gd name="T60" fmla="*/ 98 w 486"/>
                    <a:gd name="T61" fmla="*/ 434 h 486"/>
                    <a:gd name="T62" fmla="*/ 120 w 486"/>
                    <a:gd name="T63" fmla="*/ 414 h 486"/>
                    <a:gd name="T64" fmla="*/ 182 w 486"/>
                    <a:gd name="T65" fmla="*/ 444 h 486"/>
                    <a:gd name="T66" fmla="*/ 204 w 486"/>
                    <a:gd name="T67" fmla="*/ 474 h 486"/>
                    <a:gd name="T68" fmla="*/ 212 w 486"/>
                    <a:gd name="T69" fmla="*/ 484 h 486"/>
                    <a:gd name="T70" fmla="*/ 266 w 486"/>
                    <a:gd name="T71" fmla="*/ 486 h 486"/>
                    <a:gd name="T72" fmla="*/ 276 w 486"/>
                    <a:gd name="T73" fmla="*/ 480 h 486"/>
                    <a:gd name="T74" fmla="*/ 278 w 486"/>
                    <a:gd name="T75" fmla="*/ 450 h 486"/>
                    <a:gd name="T76" fmla="*/ 342 w 486"/>
                    <a:gd name="T77" fmla="*/ 426 h 486"/>
                    <a:gd name="T78" fmla="*/ 380 w 486"/>
                    <a:gd name="T79" fmla="*/ 432 h 486"/>
                    <a:gd name="T80" fmla="*/ 392 w 486"/>
                    <a:gd name="T81" fmla="*/ 436 h 486"/>
                    <a:gd name="T82" fmla="*/ 432 w 486"/>
                    <a:gd name="T83" fmla="*/ 396 h 486"/>
                    <a:gd name="T84" fmla="*/ 434 w 486"/>
                    <a:gd name="T85" fmla="*/ 386 h 486"/>
                    <a:gd name="T86" fmla="*/ 412 w 486"/>
                    <a:gd name="T87" fmla="*/ 362 h 486"/>
                    <a:gd name="T88" fmla="*/ 442 w 486"/>
                    <a:gd name="T89" fmla="*/ 300 h 486"/>
                    <a:gd name="T90" fmla="*/ 474 w 486"/>
                    <a:gd name="T91" fmla="*/ 278 h 486"/>
                    <a:gd name="T92" fmla="*/ 484 w 486"/>
                    <a:gd name="T93" fmla="*/ 272 h 486"/>
                    <a:gd name="T94" fmla="*/ 486 w 486"/>
                    <a:gd name="T95" fmla="*/ 216 h 486"/>
                    <a:gd name="T96" fmla="*/ 480 w 486"/>
                    <a:gd name="T97" fmla="*/ 20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6" h="486">
                      <a:moveTo>
                        <a:pt x="474" y="206"/>
                      </a:moveTo>
                      <a:lnTo>
                        <a:pt x="446" y="206"/>
                      </a:lnTo>
                      <a:lnTo>
                        <a:pt x="446" y="206"/>
                      </a:lnTo>
                      <a:lnTo>
                        <a:pt x="440" y="184"/>
                      </a:lnTo>
                      <a:lnTo>
                        <a:pt x="432" y="164"/>
                      </a:lnTo>
                      <a:lnTo>
                        <a:pt x="422" y="142"/>
                      </a:lnTo>
                      <a:lnTo>
                        <a:pt x="410" y="124"/>
                      </a:lnTo>
                      <a:lnTo>
                        <a:pt x="430" y="104"/>
                      </a:lnTo>
                      <a:lnTo>
                        <a:pt x="430" y="104"/>
                      </a:lnTo>
                      <a:lnTo>
                        <a:pt x="434" y="100"/>
                      </a:lnTo>
                      <a:lnTo>
                        <a:pt x="434" y="96"/>
                      </a:lnTo>
                      <a:lnTo>
                        <a:pt x="434" y="96"/>
                      </a:lnTo>
                      <a:lnTo>
                        <a:pt x="434" y="92"/>
                      </a:lnTo>
                      <a:lnTo>
                        <a:pt x="430" y="88"/>
                      </a:lnTo>
                      <a:lnTo>
                        <a:pt x="394" y="52"/>
                      </a:lnTo>
                      <a:lnTo>
                        <a:pt x="394" y="52"/>
                      </a:lnTo>
                      <a:lnTo>
                        <a:pt x="392" y="50"/>
                      </a:lnTo>
                      <a:lnTo>
                        <a:pt x="388" y="48"/>
                      </a:lnTo>
                      <a:lnTo>
                        <a:pt x="382" y="50"/>
                      </a:lnTo>
                      <a:lnTo>
                        <a:pt x="380" y="52"/>
                      </a:lnTo>
                      <a:lnTo>
                        <a:pt x="358" y="74"/>
                      </a:lnTo>
                      <a:lnTo>
                        <a:pt x="358" y="74"/>
                      </a:lnTo>
                      <a:lnTo>
                        <a:pt x="340" y="62"/>
                      </a:lnTo>
                      <a:lnTo>
                        <a:pt x="320" y="52"/>
                      </a:lnTo>
                      <a:lnTo>
                        <a:pt x="298" y="46"/>
                      </a:lnTo>
                      <a:lnTo>
                        <a:pt x="278" y="40"/>
                      </a:lnTo>
                      <a:lnTo>
                        <a:pt x="278" y="10"/>
                      </a:lnTo>
                      <a:lnTo>
                        <a:pt x="278" y="10"/>
                      </a:lnTo>
                      <a:lnTo>
                        <a:pt x="276" y="6"/>
                      </a:lnTo>
                      <a:lnTo>
                        <a:pt x="274" y="2"/>
                      </a:lnTo>
                      <a:lnTo>
                        <a:pt x="270" y="0"/>
                      </a:lnTo>
                      <a:lnTo>
                        <a:pt x="266" y="0"/>
                      </a:lnTo>
                      <a:lnTo>
                        <a:pt x="216" y="0"/>
                      </a:lnTo>
                      <a:lnTo>
                        <a:pt x="216" y="0"/>
                      </a:lnTo>
                      <a:lnTo>
                        <a:pt x="212" y="0"/>
                      </a:lnTo>
                      <a:lnTo>
                        <a:pt x="208" y="2"/>
                      </a:lnTo>
                      <a:lnTo>
                        <a:pt x="206" y="6"/>
                      </a:lnTo>
                      <a:lnTo>
                        <a:pt x="204" y="10"/>
                      </a:lnTo>
                      <a:lnTo>
                        <a:pt x="204" y="40"/>
                      </a:lnTo>
                      <a:lnTo>
                        <a:pt x="204" y="40"/>
                      </a:lnTo>
                      <a:lnTo>
                        <a:pt x="184" y="46"/>
                      </a:lnTo>
                      <a:lnTo>
                        <a:pt x="162" y="52"/>
                      </a:lnTo>
                      <a:lnTo>
                        <a:pt x="142" y="62"/>
                      </a:lnTo>
                      <a:lnTo>
                        <a:pt x="124" y="74"/>
                      </a:lnTo>
                      <a:lnTo>
                        <a:pt x="102" y="52"/>
                      </a:lnTo>
                      <a:lnTo>
                        <a:pt x="102" y="52"/>
                      </a:lnTo>
                      <a:lnTo>
                        <a:pt x="100" y="50"/>
                      </a:lnTo>
                      <a:lnTo>
                        <a:pt x="96" y="50"/>
                      </a:lnTo>
                      <a:lnTo>
                        <a:pt x="92" y="50"/>
                      </a:lnTo>
                      <a:lnTo>
                        <a:pt x="88" y="52"/>
                      </a:lnTo>
                      <a:lnTo>
                        <a:pt x="52" y="90"/>
                      </a:lnTo>
                      <a:lnTo>
                        <a:pt x="52" y="90"/>
                      </a:lnTo>
                      <a:lnTo>
                        <a:pt x="50" y="92"/>
                      </a:lnTo>
                      <a:lnTo>
                        <a:pt x="48" y="96"/>
                      </a:lnTo>
                      <a:lnTo>
                        <a:pt x="48" y="96"/>
                      </a:lnTo>
                      <a:lnTo>
                        <a:pt x="50" y="100"/>
                      </a:lnTo>
                      <a:lnTo>
                        <a:pt x="52" y="104"/>
                      </a:lnTo>
                      <a:lnTo>
                        <a:pt x="72" y="124"/>
                      </a:lnTo>
                      <a:lnTo>
                        <a:pt x="72" y="124"/>
                      </a:lnTo>
                      <a:lnTo>
                        <a:pt x="60" y="144"/>
                      </a:lnTo>
                      <a:lnTo>
                        <a:pt x="50" y="164"/>
                      </a:lnTo>
                      <a:lnTo>
                        <a:pt x="42" y="184"/>
                      </a:lnTo>
                      <a:lnTo>
                        <a:pt x="38" y="206"/>
                      </a:lnTo>
                      <a:lnTo>
                        <a:pt x="10" y="206"/>
                      </a:lnTo>
                      <a:lnTo>
                        <a:pt x="10" y="206"/>
                      </a:lnTo>
                      <a:lnTo>
                        <a:pt x="6" y="208"/>
                      </a:lnTo>
                      <a:lnTo>
                        <a:pt x="2" y="210"/>
                      </a:lnTo>
                      <a:lnTo>
                        <a:pt x="0" y="212"/>
                      </a:lnTo>
                      <a:lnTo>
                        <a:pt x="0" y="216"/>
                      </a:lnTo>
                      <a:lnTo>
                        <a:pt x="0" y="268"/>
                      </a:lnTo>
                      <a:lnTo>
                        <a:pt x="0" y="268"/>
                      </a:lnTo>
                      <a:lnTo>
                        <a:pt x="0" y="272"/>
                      </a:lnTo>
                      <a:lnTo>
                        <a:pt x="2" y="276"/>
                      </a:lnTo>
                      <a:lnTo>
                        <a:pt x="6" y="278"/>
                      </a:lnTo>
                      <a:lnTo>
                        <a:pt x="10" y="278"/>
                      </a:lnTo>
                      <a:lnTo>
                        <a:pt x="36" y="278"/>
                      </a:lnTo>
                      <a:lnTo>
                        <a:pt x="36" y="278"/>
                      </a:lnTo>
                      <a:lnTo>
                        <a:pt x="42" y="300"/>
                      </a:lnTo>
                      <a:lnTo>
                        <a:pt x="48" y="322"/>
                      </a:lnTo>
                      <a:lnTo>
                        <a:pt x="58" y="342"/>
                      </a:lnTo>
                      <a:lnTo>
                        <a:pt x="70" y="362"/>
                      </a:lnTo>
                      <a:lnTo>
                        <a:pt x="50" y="380"/>
                      </a:lnTo>
                      <a:lnTo>
                        <a:pt x="50" y="380"/>
                      </a:lnTo>
                      <a:lnTo>
                        <a:pt x="48" y="384"/>
                      </a:lnTo>
                      <a:lnTo>
                        <a:pt x="48" y="388"/>
                      </a:lnTo>
                      <a:lnTo>
                        <a:pt x="48" y="392"/>
                      </a:lnTo>
                      <a:lnTo>
                        <a:pt x="50" y="396"/>
                      </a:lnTo>
                      <a:lnTo>
                        <a:pt x="86" y="432"/>
                      </a:lnTo>
                      <a:lnTo>
                        <a:pt x="86" y="432"/>
                      </a:lnTo>
                      <a:lnTo>
                        <a:pt x="90" y="434"/>
                      </a:lnTo>
                      <a:lnTo>
                        <a:pt x="94" y="436"/>
                      </a:lnTo>
                      <a:lnTo>
                        <a:pt x="94" y="436"/>
                      </a:lnTo>
                      <a:lnTo>
                        <a:pt x="98" y="434"/>
                      </a:lnTo>
                      <a:lnTo>
                        <a:pt x="102" y="432"/>
                      </a:lnTo>
                      <a:lnTo>
                        <a:pt x="120" y="414"/>
                      </a:lnTo>
                      <a:lnTo>
                        <a:pt x="120" y="414"/>
                      </a:lnTo>
                      <a:lnTo>
                        <a:pt x="140" y="426"/>
                      </a:lnTo>
                      <a:lnTo>
                        <a:pt x="160" y="436"/>
                      </a:lnTo>
                      <a:lnTo>
                        <a:pt x="182" y="444"/>
                      </a:lnTo>
                      <a:lnTo>
                        <a:pt x="204" y="450"/>
                      </a:lnTo>
                      <a:lnTo>
                        <a:pt x="204" y="474"/>
                      </a:lnTo>
                      <a:lnTo>
                        <a:pt x="204" y="474"/>
                      </a:lnTo>
                      <a:lnTo>
                        <a:pt x="206" y="480"/>
                      </a:lnTo>
                      <a:lnTo>
                        <a:pt x="208" y="482"/>
                      </a:lnTo>
                      <a:lnTo>
                        <a:pt x="212" y="484"/>
                      </a:lnTo>
                      <a:lnTo>
                        <a:pt x="216" y="486"/>
                      </a:lnTo>
                      <a:lnTo>
                        <a:pt x="266" y="486"/>
                      </a:lnTo>
                      <a:lnTo>
                        <a:pt x="266" y="486"/>
                      </a:lnTo>
                      <a:lnTo>
                        <a:pt x="270" y="484"/>
                      </a:lnTo>
                      <a:lnTo>
                        <a:pt x="274" y="482"/>
                      </a:lnTo>
                      <a:lnTo>
                        <a:pt x="276" y="480"/>
                      </a:lnTo>
                      <a:lnTo>
                        <a:pt x="278" y="474"/>
                      </a:lnTo>
                      <a:lnTo>
                        <a:pt x="278" y="450"/>
                      </a:lnTo>
                      <a:lnTo>
                        <a:pt x="278" y="450"/>
                      </a:lnTo>
                      <a:lnTo>
                        <a:pt x="300" y="444"/>
                      </a:lnTo>
                      <a:lnTo>
                        <a:pt x="322" y="436"/>
                      </a:lnTo>
                      <a:lnTo>
                        <a:pt x="342" y="426"/>
                      </a:lnTo>
                      <a:lnTo>
                        <a:pt x="362" y="414"/>
                      </a:lnTo>
                      <a:lnTo>
                        <a:pt x="380" y="432"/>
                      </a:lnTo>
                      <a:lnTo>
                        <a:pt x="380" y="432"/>
                      </a:lnTo>
                      <a:lnTo>
                        <a:pt x="384" y="436"/>
                      </a:lnTo>
                      <a:lnTo>
                        <a:pt x="388" y="436"/>
                      </a:lnTo>
                      <a:lnTo>
                        <a:pt x="392" y="436"/>
                      </a:lnTo>
                      <a:lnTo>
                        <a:pt x="396" y="432"/>
                      </a:lnTo>
                      <a:lnTo>
                        <a:pt x="432" y="396"/>
                      </a:lnTo>
                      <a:lnTo>
                        <a:pt x="432" y="396"/>
                      </a:lnTo>
                      <a:lnTo>
                        <a:pt x="434" y="394"/>
                      </a:lnTo>
                      <a:lnTo>
                        <a:pt x="434" y="390"/>
                      </a:lnTo>
                      <a:lnTo>
                        <a:pt x="434" y="386"/>
                      </a:lnTo>
                      <a:lnTo>
                        <a:pt x="432" y="382"/>
                      </a:lnTo>
                      <a:lnTo>
                        <a:pt x="412" y="362"/>
                      </a:lnTo>
                      <a:lnTo>
                        <a:pt x="412" y="362"/>
                      </a:lnTo>
                      <a:lnTo>
                        <a:pt x="424" y="342"/>
                      </a:lnTo>
                      <a:lnTo>
                        <a:pt x="434" y="322"/>
                      </a:lnTo>
                      <a:lnTo>
                        <a:pt x="442" y="300"/>
                      </a:lnTo>
                      <a:lnTo>
                        <a:pt x="446" y="278"/>
                      </a:lnTo>
                      <a:lnTo>
                        <a:pt x="474" y="278"/>
                      </a:lnTo>
                      <a:lnTo>
                        <a:pt x="474" y="278"/>
                      </a:lnTo>
                      <a:lnTo>
                        <a:pt x="480" y="278"/>
                      </a:lnTo>
                      <a:lnTo>
                        <a:pt x="482" y="276"/>
                      </a:lnTo>
                      <a:lnTo>
                        <a:pt x="484" y="272"/>
                      </a:lnTo>
                      <a:lnTo>
                        <a:pt x="486" y="268"/>
                      </a:lnTo>
                      <a:lnTo>
                        <a:pt x="486" y="216"/>
                      </a:lnTo>
                      <a:lnTo>
                        <a:pt x="486" y="216"/>
                      </a:lnTo>
                      <a:lnTo>
                        <a:pt x="484" y="212"/>
                      </a:lnTo>
                      <a:lnTo>
                        <a:pt x="482" y="210"/>
                      </a:lnTo>
                      <a:lnTo>
                        <a:pt x="480" y="208"/>
                      </a:lnTo>
                      <a:lnTo>
                        <a:pt x="474" y="2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6" name="Freeform 235"/>
                <p:cNvSpPr>
                  <a:spLocks/>
                </p:cNvSpPr>
                <p:nvPr/>
              </p:nvSpPr>
              <p:spPr bwMode="auto">
                <a:xfrm>
                  <a:off x="6915" y="4376"/>
                  <a:ext cx="226" cy="226"/>
                </a:xfrm>
                <a:custGeom>
                  <a:avLst/>
                  <a:gdLst>
                    <a:gd name="T0" fmla="*/ 112 w 226"/>
                    <a:gd name="T1" fmla="*/ 226 h 226"/>
                    <a:gd name="T2" fmla="*/ 112 w 226"/>
                    <a:gd name="T3" fmla="*/ 226 h 226"/>
                    <a:gd name="T4" fmla="*/ 90 w 226"/>
                    <a:gd name="T5" fmla="*/ 224 h 226"/>
                    <a:gd name="T6" fmla="*/ 68 w 226"/>
                    <a:gd name="T7" fmla="*/ 216 h 226"/>
                    <a:gd name="T8" fmla="*/ 50 w 226"/>
                    <a:gd name="T9" fmla="*/ 206 h 226"/>
                    <a:gd name="T10" fmla="*/ 32 w 226"/>
                    <a:gd name="T11" fmla="*/ 192 h 226"/>
                    <a:gd name="T12" fmla="*/ 18 w 226"/>
                    <a:gd name="T13" fmla="*/ 176 h 226"/>
                    <a:gd name="T14" fmla="*/ 8 w 226"/>
                    <a:gd name="T15" fmla="*/ 156 h 226"/>
                    <a:gd name="T16" fmla="*/ 2 w 226"/>
                    <a:gd name="T17" fmla="*/ 136 h 226"/>
                    <a:gd name="T18" fmla="*/ 0 w 226"/>
                    <a:gd name="T19" fmla="*/ 112 h 226"/>
                    <a:gd name="T20" fmla="*/ 0 w 226"/>
                    <a:gd name="T21" fmla="*/ 112 h 226"/>
                    <a:gd name="T22" fmla="*/ 2 w 226"/>
                    <a:gd name="T23" fmla="*/ 90 h 226"/>
                    <a:gd name="T24" fmla="*/ 8 w 226"/>
                    <a:gd name="T25" fmla="*/ 68 h 226"/>
                    <a:gd name="T26" fmla="*/ 18 w 226"/>
                    <a:gd name="T27" fmla="*/ 50 h 226"/>
                    <a:gd name="T28" fmla="*/ 32 w 226"/>
                    <a:gd name="T29" fmla="*/ 32 h 226"/>
                    <a:gd name="T30" fmla="*/ 50 w 226"/>
                    <a:gd name="T31" fmla="*/ 18 h 226"/>
                    <a:gd name="T32" fmla="*/ 68 w 226"/>
                    <a:gd name="T33" fmla="*/ 8 h 226"/>
                    <a:gd name="T34" fmla="*/ 90 w 226"/>
                    <a:gd name="T35" fmla="*/ 2 h 226"/>
                    <a:gd name="T36" fmla="*/ 112 w 226"/>
                    <a:gd name="T37" fmla="*/ 0 h 226"/>
                    <a:gd name="T38" fmla="*/ 112 w 226"/>
                    <a:gd name="T39" fmla="*/ 0 h 226"/>
                    <a:gd name="T40" fmla="*/ 136 w 226"/>
                    <a:gd name="T41" fmla="*/ 2 h 226"/>
                    <a:gd name="T42" fmla="*/ 156 w 226"/>
                    <a:gd name="T43" fmla="*/ 8 h 226"/>
                    <a:gd name="T44" fmla="*/ 176 w 226"/>
                    <a:gd name="T45" fmla="*/ 18 h 226"/>
                    <a:gd name="T46" fmla="*/ 192 w 226"/>
                    <a:gd name="T47" fmla="*/ 32 h 226"/>
                    <a:gd name="T48" fmla="*/ 206 w 226"/>
                    <a:gd name="T49" fmla="*/ 50 h 226"/>
                    <a:gd name="T50" fmla="*/ 216 w 226"/>
                    <a:gd name="T51" fmla="*/ 68 h 226"/>
                    <a:gd name="T52" fmla="*/ 224 w 226"/>
                    <a:gd name="T53" fmla="*/ 90 h 226"/>
                    <a:gd name="T54" fmla="*/ 226 w 226"/>
                    <a:gd name="T55" fmla="*/ 112 h 226"/>
                    <a:gd name="T56" fmla="*/ 226 w 226"/>
                    <a:gd name="T57" fmla="*/ 112 h 226"/>
                    <a:gd name="T58" fmla="*/ 224 w 226"/>
                    <a:gd name="T59" fmla="*/ 136 h 226"/>
                    <a:gd name="T60" fmla="*/ 216 w 226"/>
                    <a:gd name="T61" fmla="*/ 156 h 226"/>
                    <a:gd name="T62" fmla="*/ 206 w 226"/>
                    <a:gd name="T63" fmla="*/ 176 h 226"/>
                    <a:gd name="T64" fmla="*/ 192 w 226"/>
                    <a:gd name="T65" fmla="*/ 192 h 226"/>
                    <a:gd name="T66" fmla="*/ 176 w 226"/>
                    <a:gd name="T67" fmla="*/ 206 h 226"/>
                    <a:gd name="T68" fmla="*/ 156 w 226"/>
                    <a:gd name="T69" fmla="*/ 216 h 226"/>
                    <a:gd name="T70" fmla="*/ 136 w 226"/>
                    <a:gd name="T71" fmla="*/ 224 h 226"/>
                    <a:gd name="T72" fmla="*/ 112 w 226"/>
                    <a:gd name="T73"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226">
                      <a:moveTo>
                        <a:pt x="112" y="226"/>
                      </a:moveTo>
                      <a:lnTo>
                        <a:pt x="112" y="226"/>
                      </a:lnTo>
                      <a:lnTo>
                        <a:pt x="90" y="224"/>
                      </a:lnTo>
                      <a:lnTo>
                        <a:pt x="68" y="216"/>
                      </a:lnTo>
                      <a:lnTo>
                        <a:pt x="50" y="206"/>
                      </a:lnTo>
                      <a:lnTo>
                        <a:pt x="32" y="192"/>
                      </a:lnTo>
                      <a:lnTo>
                        <a:pt x="18" y="176"/>
                      </a:lnTo>
                      <a:lnTo>
                        <a:pt x="8" y="156"/>
                      </a:lnTo>
                      <a:lnTo>
                        <a:pt x="2" y="136"/>
                      </a:lnTo>
                      <a:lnTo>
                        <a:pt x="0" y="112"/>
                      </a:lnTo>
                      <a:lnTo>
                        <a:pt x="0" y="112"/>
                      </a:lnTo>
                      <a:lnTo>
                        <a:pt x="2" y="90"/>
                      </a:lnTo>
                      <a:lnTo>
                        <a:pt x="8" y="68"/>
                      </a:lnTo>
                      <a:lnTo>
                        <a:pt x="18" y="50"/>
                      </a:lnTo>
                      <a:lnTo>
                        <a:pt x="32" y="32"/>
                      </a:lnTo>
                      <a:lnTo>
                        <a:pt x="50" y="18"/>
                      </a:lnTo>
                      <a:lnTo>
                        <a:pt x="68" y="8"/>
                      </a:lnTo>
                      <a:lnTo>
                        <a:pt x="90" y="2"/>
                      </a:lnTo>
                      <a:lnTo>
                        <a:pt x="112" y="0"/>
                      </a:lnTo>
                      <a:lnTo>
                        <a:pt x="112" y="0"/>
                      </a:lnTo>
                      <a:lnTo>
                        <a:pt x="136" y="2"/>
                      </a:lnTo>
                      <a:lnTo>
                        <a:pt x="156" y="8"/>
                      </a:lnTo>
                      <a:lnTo>
                        <a:pt x="176" y="18"/>
                      </a:lnTo>
                      <a:lnTo>
                        <a:pt x="192" y="32"/>
                      </a:lnTo>
                      <a:lnTo>
                        <a:pt x="206" y="50"/>
                      </a:lnTo>
                      <a:lnTo>
                        <a:pt x="216" y="68"/>
                      </a:lnTo>
                      <a:lnTo>
                        <a:pt x="224" y="90"/>
                      </a:lnTo>
                      <a:lnTo>
                        <a:pt x="226" y="112"/>
                      </a:lnTo>
                      <a:lnTo>
                        <a:pt x="226" y="112"/>
                      </a:lnTo>
                      <a:lnTo>
                        <a:pt x="224" y="136"/>
                      </a:lnTo>
                      <a:lnTo>
                        <a:pt x="216" y="156"/>
                      </a:lnTo>
                      <a:lnTo>
                        <a:pt x="206" y="176"/>
                      </a:lnTo>
                      <a:lnTo>
                        <a:pt x="192" y="192"/>
                      </a:lnTo>
                      <a:lnTo>
                        <a:pt x="176" y="206"/>
                      </a:lnTo>
                      <a:lnTo>
                        <a:pt x="156" y="216"/>
                      </a:lnTo>
                      <a:lnTo>
                        <a:pt x="136" y="224"/>
                      </a:lnTo>
                      <a:lnTo>
                        <a:pt x="112" y="2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7" name="Freeform 236"/>
                <p:cNvSpPr>
                  <a:spLocks/>
                </p:cNvSpPr>
                <p:nvPr/>
              </p:nvSpPr>
              <p:spPr bwMode="auto">
                <a:xfrm>
                  <a:off x="6985" y="4446"/>
                  <a:ext cx="86" cy="86"/>
                </a:xfrm>
                <a:custGeom>
                  <a:avLst/>
                  <a:gdLst>
                    <a:gd name="T0" fmla="*/ 86 w 86"/>
                    <a:gd name="T1" fmla="*/ 42 h 86"/>
                    <a:gd name="T2" fmla="*/ 86 w 86"/>
                    <a:gd name="T3" fmla="*/ 42 h 86"/>
                    <a:gd name="T4" fmla="*/ 84 w 86"/>
                    <a:gd name="T5" fmla="*/ 52 h 86"/>
                    <a:gd name="T6" fmla="*/ 82 w 86"/>
                    <a:gd name="T7" fmla="*/ 60 h 86"/>
                    <a:gd name="T8" fmla="*/ 78 w 86"/>
                    <a:gd name="T9" fmla="*/ 66 h 86"/>
                    <a:gd name="T10" fmla="*/ 72 w 86"/>
                    <a:gd name="T11" fmla="*/ 72 h 86"/>
                    <a:gd name="T12" fmla="*/ 66 w 86"/>
                    <a:gd name="T13" fmla="*/ 78 h 86"/>
                    <a:gd name="T14" fmla="*/ 60 w 86"/>
                    <a:gd name="T15" fmla="*/ 82 h 86"/>
                    <a:gd name="T16" fmla="*/ 52 w 86"/>
                    <a:gd name="T17" fmla="*/ 84 h 86"/>
                    <a:gd name="T18" fmla="*/ 42 w 86"/>
                    <a:gd name="T19" fmla="*/ 86 h 86"/>
                    <a:gd name="T20" fmla="*/ 42 w 86"/>
                    <a:gd name="T21" fmla="*/ 86 h 86"/>
                    <a:gd name="T22" fmla="*/ 34 w 86"/>
                    <a:gd name="T23" fmla="*/ 84 h 86"/>
                    <a:gd name="T24" fmla="*/ 26 w 86"/>
                    <a:gd name="T25" fmla="*/ 82 h 86"/>
                    <a:gd name="T26" fmla="*/ 18 w 86"/>
                    <a:gd name="T27" fmla="*/ 78 h 86"/>
                    <a:gd name="T28" fmla="*/ 12 w 86"/>
                    <a:gd name="T29" fmla="*/ 72 h 86"/>
                    <a:gd name="T30" fmla="*/ 6 w 86"/>
                    <a:gd name="T31" fmla="*/ 66 h 86"/>
                    <a:gd name="T32" fmla="*/ 2 w 86"/>
                    <a:gd name="T33" fmla="*/ 60 h 86"/>
                    <a:gd name="T34" fmla="*/ 0 w 86"/>
                    <a:gd name="T35" fmla="*/ 52 h 86"/>
                    <a:gd name="T36" fmla="*/ 0 w 86"/>
                    <a:gd name="T37" fmla="*/ 42 h 86"/>
                    <a:gd name="T38" fmla="*/ 0 w 86"/>
                    <a:gd name="T39" fmla="*/ 42 h 86"/>
                    <a:gd name="T40" fmla="*/ 0 w 86"/>
                    <a:gd name="T41" fmla="*/ 34 h 86"/>
                    <a:gd name="T42" fmla="*/ 2 w 86"/>
                    <a:gd name="T43" fmla="*/ 26 h 86"/>
                    <a:gd name="T44" fmla="*/ 6 w 86"/>
                    <a:gd name="T45" fmla="*/ 18 h 86"/>
                    <a:gd name="T46" fmla="*/ 12 w 86"/>
                    <a:gd name="T47" fmla="*/ 12 h 86"/>
                    <a:gd name="T48" fmla="*/ 18 w 86"/>
                    <a:gd name="T49" fmla="*/ 6 h 86"/>
                    <a:gd name="T50" fmla="*/ 26 w 86"/>
                    <a:gd name="T51" fmla="*/ 2 h 86"/>
                    <a:gd name="T52" fmla="*/ 34 w 86"/>
                    <a:gd name="T53" fmla="*/ 0 h 86"/>
                    <a:gd name="T54" fmla="*/ 42 w 86"/>
                    <a:gd name="T55" fmla="*/ 0 h 86"/>
                    <a:gd name="T56" fmla="*/ 42 w 86"/>
                    <a:gd name="T57" fmla="*/ 0 h 86"/>
                    <a:gd name="T58" fmla="*/ 52 w 86"/>
                    <a:gd name="T59" fmla="*/ 0 h 86"/>
                    <a:gd name="T60" fmla="*/ 60 w 86"/>
                    <a:gd name="T61" fmla="*/ 2 h 86"/>
                    <a:gd name="T62" fmla="*/ 66 w 86"/>
                    <a:gd name="T63" fmla="*/ 6 h 86"/>
                    <a:gd name="T64" fmla="*/ 72 w 86"/>
                    <a:gd name="T65" fmla="*/ 12 h 86"/>
                    <a:gd name="T66" fmla="*/ 78 w 86"/>
                    <a:gd name="T67" fmla="*/ 18 h 86"/>
                    <a:gd name="T68" fmla="*/ 82 w 86"/>
                    <a:gd name="T69" fmla="*/ 26 h 86"/>
                    <a:gd name="T70" fmla="*/ 84 w 86"/>
                    <a:gd name="T71" fmla="*/ 34 h 86"/>
                    <a:gd name="T72" fmla="*/ 86 w 86"/>
                    <a:gd name="T73"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86">
                      <a:moveTo>
                        <a:pt x="86" y="42"/>
                      </a:moveTo>
                      <a:lnTo>
                        <a:pt x="86" y="42"/>
                      </a:lnTo>
                      <a:lnTo>
                        <a:pt x="84" y="52"/>
                      </a:lnTo>
                      <a:lnTo>
                        <a:pt x="82" y="60"/>
                      </a:lnTo>
                      <a:lnTo>
                        <a:pt x="78" y="66"/>
                      </a:lnTo>
                      <a:lnTo>
                        <a:pt x="72" y="72"/>
                      </a:lnTo>
                      <a:lnTo>
                        <a:pt x="66" y="78"/>
                      </a:lnTo>
                      <a:lnTo>
                        <a:pt x="60" y="82"/>
                      </a:lnTo>
                      <a:lnTo>
                        <a:pt x="52" y="84"/>
                      </a:lnTo>
                      <a:lnTo>
                        <a:pt x="42" y="86"/>
                      </a:lnTo>
                      <a:lnTo>
                        <a:pt x="42" y="86"/>
                      </a:lnTo>
                      <a:lnTo>
                        <a:pt x="34" y="84"/>
                      </a:lnTo>
                      <a:lnTo>
                        <a:pt x="26" y="82"/>
                      </a:lnTo>
                      <a:lnTo>
                        <a:pt x="18" y="78"/>
                      </a:lnTo>
                      <a:lnTo>
                        <a:pt x="12" y="72"/>
                      </a:lnTo>
                      <a:lnTo>
                        <a:pt x="6" y="66"/>
                      </a:lnTo>
                      <a:lnTo>
                        <a:pt x="2" y="60"/>
                      </a:lnTo>
                      <a:lnTo>
                        <a:pt x="0" y="52"/>
                      </a:lnTo>
                      <a:lnTo>
                        <a:pt x="0" y="42"/>
                      </a:lnTo>
                      <a:lnTo>
                        <a:pt x="0" y="42"/>
                      </a:lnTo>
                      <a:lnTo>
                        <a:pt x="0" y="34"/>
                      </a:lnTo>
                      <a:lnTo>
                        <a:pt x="2" y="26"/>
                      </a:lnTo>
                      <a:lnTo>
                        <a:pt x="6" y="18"/>
                      </a:lnTo>
                      <a:lnTo>
                        <a:pt x="12" y="12"/>
                      </a:lnTo>
                      <a:lnTo>
                        <a:pt x="18" y="6"/>
                      </a:lnTo>
                      <a:lnTo>
                        <a:pt x="26" y="2"/>
                      </a:lnTo>
                      <a:lnTo>
                        <a:pt x="34" y="0"/>
                      </a:lnTo>
                      <a:lnTo>
                        <a:pt x="42" y="0"/>
                      </a:lnTo>
                      <a:lnTo>
                        <a:pt x="42" y="0"/>
                      </a:lnTo>
                      <a:lnTo>
                        <a:pt x="52" y="0"/>
                      </a:lnTo>
                      <a:lnTo>
                        <a:pt x="60" y="2"/>
                      </a:lnTo>
                      <a:lnTo>
                        <a:pt x="66" y="6"/>
                      </a:lnTo>
                      <a:lnTo>
                        <a:pt x="72" y="12"/>
                      </a:lnTo>
                      <a:lnTo>
                        <a:pt x="78" y="18"/>
                      </a:lnTo>
                      <a:lnTo>
                        <a:pt x="82" y="26"/>
                      </a:lnTo>
                      <a:lnTo>
                        <a:pt x="84" y="34"/>
                      </a:lnTo>
                      <a:lnTo>
                        <a:pt x="86"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8" name="Freeform 237"/>
                <p:cNvSpPr>
                  <a:spLocks/>
                </p:cNvSpPr>
                <p:nvPr/>
              </p:nvSpPr>
              <p:spPr bwMode="auto">
                <a:xfrm>
                  <a:off x="7159" y="4080"/>
                  <a:ext cx="270" cy="268"/>
                </a:xfrm>
                <a:custGeom>
                  <a:avLst/>
                  <a:gdLst>
                    <a:gd name="T0" fmla="*/ 250 w 270"/>
                    <a:gd name="T1" fmla="*/ 162 h 268"/>
                    <a:gd name="T2" fmla="*/ 254 w 270"/>
                    <a:gd name="T3" fmla="*/ 148 h 268"/>
                    <a:gd name="T4" fmla="*/ 254 w 270"/>
                    <a:gd name="T5" fmla="*/ 122 h 268"/>
                    <a:gd name="T6" fmla="*/ 266 w 270"/>
                    <a:gd name="T7" fmla="*/ 104 h 268"/>
                    <a:gd name="T8" fmla="*/ 270 w 270"/>
                    <a:gd name="T9" fmla="*/ 100 h 268"/>
                    <a:gd name="T10" fmla="*/ 260 w 270"/>
                    <a:gd name="T11" fmla="*/ 68 h 268"/>
                    <a:gd name="T12" fmla="*/ 256 w 270"/>
                    <a:gd name="T13" fmla="*/ 66 h 268"/>
                    <a:gd name="T14" fmla="*/ 236 w 270"/>
                    <a:gd name="T15" fmla="*/ 72 h 268"/>
                    <a:gd name="T16" fmla="*/ 228 w 270"/>
                    <a:gd name="T17" fmla="*/ 62 h 268"/>
                    <a:gd name="T18" fmla="*/ 210 w 270"/>
                    <a:gd name="T19" fmla="*/ 42 h 268"/>
                    <a:gd name="T20" fmla="*/ 206 w 270"/>
                    <a:gd name="T21" fmla="*/ 20 h 268"/>
                    <a:gd name="T22" fmla="*/ 206 w 270"/>
                    <a:gd name="T23" fmla="*/ 16 h 268"/>
                    <a:gd name="T24" fmla="*/ 202 w 270"/>
                    <a:gd name="T25" fmla="*/ 12 h 268"/>
                    <a:gd name="T26" fmla="*/ 176 w 270"/>
                    <a:gd name="T27" fmla="*/ 0 h 268"/>
                    <a:gd name="T28" fmla="*/ 168 w 270"/>
                    <a:gd name="T29" fmla="*/ 4 h 268"/>
                    <a:gd name="T30" fmla="*/ 162 w 270"/>
                    <a:gd name="T31" fmla="*/ 20 h 268"/>
                    <a:gd name="T32" fmla="*/ 136 w 270"/>
                    <a:gd name="T33" fmla="*/ 16 h 268"/>
                    <a:gd name="T34" fmla="*/ 112 w 270"/>
                    <a:gd name="T35" fmla="*/ 18 h 268"/>
                    <a:gd name="T36" fmla="*/ 104 w 270"/>
                    <a:gd name="T37" fmla="*/ 2 h 268"/>
                    <a:gd name="T38" fmla="*/ 96 w 270"/>
                    <a:gd name="T39" fmla="*/ 0 h 268"/>
                    <a:gd name="T40" fmla="*/ 70 w 270"/>
                    <a:gd name="T41" fmla="*/ 10 h 268"/>
                    <a:gd name="T42" fmla="*/ 66 w 270"/>
                    <a:gd name="T43" fmla="*/ 18 h 268"/>
                    <a:gd name="T44" fmla="*/ 72 w 270"/>
                    <a:gd name="T45" fmla="*/ 34 h 268"/>
                    <a:gd name="T46" fmla="*/ 52 w 270"/>
                    <a:gd name="T47" fmla="*/ 50 h 268"/>
                    <a:gd name="T48" fmla="*/ 36 w 270"/>
                    <a:gd name="T49" fmla="*/ 70 h 268"/>
                    <a:gd name="T50" fmla="*/ 22 w 270"/>
                    <a:gd name="T51" fmla="*/ 62 h 268"/>
                    <a:gd name="T52" fmla="*/ 14 w 270"/>
                    <a:gd name="T53" fmla="*/ 66 h 268"/>
                    <a:gd name="T54" fmla="*/ 2 w 270"/>
                    <a:gd name="T55" fmla="*/ 92 h 268"/>
                    <a:gd name="T56" fmla="*/ 2 w 270"/>
                    <a:gd name="T57" fmla="*/ 98 h 268"/>
                    <a:gd name="T58" fmla="*/ 20 w 270"/>
                    <a:gd name="T59" fmla="*/ 106 h 268"/>
                    <a:gd name="T60" fmla="*/ 18 w 270"/>
                    <a:gd name="T61" fmla="*/ 120 h 268"/>
                    <a:gd name="T62" fmla="*/ 18 w 270"/>
                    <a:gd name="T63" fmla="*/ 146 h 268"/>
                    <a:gd name="T64" fmla="*/ 4 w 270"/>
                    <a:gd name="T65" fmla="*/ 164 h 268"/>
                    <a:gd name="T66" fmla="*/ 2 w 270"/>
                    <a:gd name="T67" fmla="*/ 166 h 268"/>
                    <a:gd name="T68" fmla="*/ 12 w 270"/>
                    <a:gd name="T69" fmla="*/ 198 h 268"/>
                    <a:gd name="T70" fmla="*/ 16 w 270"/>
                    <a:gd name="T71" fmla="*/ 202 h 268"/>
                    <a:gd name="T72" fmla="*/ 34 w 270"/>
                    <a:gd name="T73" fmla="*/ 196 h 268"/>
                    <a:gd name="T74" fmla="*/ 40 w 270"/>
                    <a:gd name="T75" fmla="*/ 208 h 268"/>
                    <a:gd name="T76" fmla="*/ 58 w 270"/>
                    <a:gd name="T77" fmla="*/ 226 h 268"/>
                    <a:gd name="T78" fmla="*/ 62 w 270"/>
                    <a:gd name="T79" fmla="*/ 248 h 268"/>
                    <a:gd name="T80" fmla="*/ 62 w 270"/>
                    <a:gd name="T81" fmla="*/ 252 h 268"/>
                    <a:gd name="T82" fmla="*/ 92 w 270"/>
                    <a:gd name="T83" fmla="*/ 268 h 268"/>
                    <a:gd name="T84" fmla="*/ 98 w 270"/>
                    <a:gd name="T85" fmla="*/ 268 h 268"/>
                    <a:gd name="T86" fmla="*/ 100 w 270"/>
                    <a:gd name="T87" fmla="*/ 264 h 268"/>
                    <a:gd name="T88" fmla="*/ 106 w 270"/>
                    <a:gd name="T89" fmla="*/ 250 h 268"/>
                    <a:gd name="T90" fmla="*/ 132 w 270"/>
                    <a:gd name="T91" fmla="*/ 254 h 268"/>
                    <a:gd name="T92" fmla="*/ 160 w 270"/>
                    <a:gd name="T93" fmla="*/ 252 h 268"/>
                    <a:gd name="T94" fmla="*/ 164 w 270"/>
                    <a:gd name="T95" fmla="*/ 264 h 268"/>
                    <a:gd name="T96" fmla="*/ 172 w 270"/>
                    <a:gd name="T97" fmla="*/ 268 h 268"/>
                    <a:gd name="T98" fmla="*/ 200 w 270"/>
                    <a:gd name="T99" fmla="*/ 258 h 268"/>
                    <a:gd name="T100" fmla="*/ 204 w 270"/>
                    <a:gd name="T101" fmla="*/ 250 h 268"/>
                    <a:gd name="T102" fmla="*/ 198 w 270"/>
                    <a:gd name="T103" fmla="*/ 236 h 268"/>
                    <a:gd name="T104" fmla="*/ 218 w 270"/>
                    <a:gd name="T105" fmla="*/ 220 h 268"/>
                    <a:gd name="T106" fmla="*/ 234 w 270"/>
                    <a:gd name="T107" fmla="*/ 200 h 268"/>
                    <a:gd name="T108" fmla="*/ 248 w 270"/>
                    <a:gd name="T109" fmla="*/ 206 h 268"/>
                    <a:gd name="T110" fmla="*/ 258 w 270"/>
                    <a:gd name="T111" fmla="*/ 202 h 268"/>
                    <a:gd name="T112" fmla="*/ 268 w 270"/>
                    <a:gd name="T113" fmla="*/ 176 h 268"/>
                    <a:gd name="T114" fmla="*/ 266 w 270"/>
                    <a:gd name="T115" fmla="*/ 16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0" h="268">
                      <a:moveTo>
                        <a:pt x="266" y="168"/>
                      </a:moveTo>
                      <a:lnTo>
                        <a:pt x="250" y="162"/>
                      </a:lnTo>
                      <a:lnTo>
                        <a:pt x="250" y="162"/>
                      </a:lnTo>
                      <a:lnTo>
                        <a:pt x="254" y="148"/>
                      </a:lnTo>
                      <a:lnTo>
                        <a:pt x="254" y="136"/>
                      </a:lnTo>
                      <a:lnTo>
                        <a:pt x="254" y="122"/>
                      </a:lnTo>
                      <a:lnTo>
                        <a:pt x="252" y="110"/>
                      </a:lnTo>
                      <a:lnTo>
                        <a:pt x="266" y="104"/>
                      </a:lnTo>
                      <a:lnTo>
                        <a:pt x="266" y="104"/>
                      </a:lnTo>
                      <a:lnTo>
                        <a:pt x="270" y="100"/>
                      </a:lnTo>
                      <a:lnTo>
                        <a:pt x="270" y="96"/>
                      </a:lnTo>
                      <a:lnTo>
                        <a:pt x="260" y="68"/>
                      </a:lnTo>
                      <a:lnTo>
                        <a:pt x="260" y="68"/>
                      </a:lnTo>
                      <a:lnTo>
                        <a:pt x="256" y="66"/>
                      </a:lnTo>
                      <a:lnTo>
                        <a:pt x="252" y="66"/>
                      </a:lnTo>
                      <a:lnTo>
                        <a:pt x="236" y="72"/>
                      </a:lnTo>
                      <a:lnTo>
                        <a:pt x="236" y="72"/>
                      </a:lnTo>
                      <a:lnTo>
                        <a:pt x="228" y="62"/>
                      </a:lnTo>
                      <a:lnTo>
                        <a:pt x="220" y="52"/>
                      </a:lnTo>
                      <a:lnTo>
                        <a:pt x="210" y="42"/>
                      </a:lnTo>
                      <a:lnTo>
                        <a:pt x="200" y="36"/>
                      </a:lnTo>
                      <a:lnTo>
                        <a:pt x="206" y="20"/>
                      </a:lnTo>
                      <a:lnTo>
                        <a:pt x="206" y="20"/>
                      </a:lnTo>
                      <a:lnTo>
                        <a:pt x="206" y="16"/>
                      </a:lnTo>
                      <a:lnTo>
                        <a:pt x="206" y="16"/>
                      </a:lnTo>
                      <a:lnTo>
                        <a:pt x="202" y="12"/>
                      </a:lnTo>
                      <a:lnTo>
                        <a:pt x="176" y="0"/>
                      </a:lnTo>
                      <a:lnTo>
                        <a:pt x="176" y="0"/>
                      </a:lnTo>
                      <a:lnTo>
                        <a:pt x="172" y="0"/>
                      </a:lnTo>
                      <a:lnTo>
                        <a:pt x="168" y="4"/>
                      </a:lnTo>
                      <a:lnTo>
                        <a:pt x="162" y="20"/>
                      </a:lnTo>
                      <a:lnTo>
                        <a:pt x="162" y="20"/>
                      </a:lnTo>
                      <a:lnTo>
                        <a:pt x="148" y="18"/>
                      </a:lnTo>
                      <a:lnTo>
                        <a:pt x="136" y="16"/>
                      </a:lnTo>
                      <a:lnTo>
                        <a:pt x="124" y="16"/>
                      </a:lnTo>
                      <a:lnTo>
                        <a:pt x="112" y="18"/>
                      </a:lnTo>
                      <a:lnTo>
                        <a:pt x="104" y="2"/>
                      </a:lnTo>
                      <a:lnTo>
                        <a:pt x="104" y="2"/>
                      </a:lnTo>
                      <a:lnTo>
                        <a:pt x="102" y="0"/>
                      </a:lnTo>
                      <a:lnTo>
                        <a:pt x="96" y="0"/>
                      </a:lnTo>
                      <a:lnTo>
                        <a:pt x="70" y="10"/>
                      </a:lnTo>
                      <a:lnTo>
                        <a:pt x="70" y="10"/>
                      </a:lnTo>
                      <a:lnTo>
                        <a:pt x="66" y="14"/>
                      </a:lnTo>
                      <a:lnTo>
                        <a:pt x="66" y="18"/>
                      </a:lnTo>
                      <a:lnTo>
                        <a:pt x="72" y="34"/>
                      </a:lnTo>
                      <a:lnTo>
                        <a:pt x="72" y="34"/>
                      </a:lnTo>
                      <a:lnTo>
                        <a:pt x="62" y="42"/>
                      </a:lnTo>
                      <a:lnTo>
                        <a:pt x="52" y="50"/>
                      </a:lnTo>
                      <a:lnTo>
                        <a:pt x="44" y="58"/>
                      </a:lnTo>
                      <a:lnTo>
                        <a:pt x="36" y="70"/>
                      </a:lnTo>
                      <a:lnTo>
                        <a:pt x="22" y="62"/>
                      </a:lnTo>
                      <a:lnTo>
                        <a:pt x="22" y="62"/>
                      </a:lnTo>
                      <a:lnTo>
                        <a:pt x="16" y="62"/>
                      </a:lnTo>
                      <a:lnTo>
                        <a:pt x="14" y="66"/>
                      </a:lnTo>
                      <a:lnTo>
                        <a:pt x="2" y="92"/>
                      </a:lnTo>
                      <a:lnTo>
                        <a:pt x="2" y="92"/>
                      </a:lnTo>
                      <a:lnTo>
                        <a:pt x="2" y="98"/>
                      </a:lnTo>
                      <a:lnTo>
                        <a:pt x="2" y="98"/>
                      </a:lnTo>
                      <a:lnTo>
                        <a:pt x="4" y="100"/>
                      </a:lnTo>
                      <a:lnTo>
                        <a:pt x="20" y="106"/>
                      </a:lnTo>
                      <a:lnTo>
                        <a:pt x="20" y="106"/>
                      </a:lnTo>
                      <a:lnTo>
                        <a:pt x="18" y="120"/>
                      </a:lnTo>
                      <a:lnTo>
                        <a:pt x="16" y="132"/>
                      </a:lnTo>
                      <a:lnTo>
                        <a:pt x="18" y="146"/>
                      </a:lnTo>
                      <a:lnTo>
                        <a:pt x="18" y="158"/>
                      </a:lnTo>
                      <a:lnTo>
                        <a:pt x="4" y="164"/>
                      </a:lnTo>
                      <a:lnTo>
                        <a:pt x="4" y="164"/>
                      </a:lnTo>
                      <a:lnTo>
                        <a:pt x="2" y="166"/>
                      </a:lnTo>
                      <a:lnTo>
                        <a:pt x="0" y="172"/>
                      </a:lnTo>
                      <a:lnTo>
                        <a:pt x="12" y="198"/>
                      </a:lnTo>
                      <a:lnTo>
                        <a:pt x="12" y="198"/>
                      </a:lnTo>
                      <a:lnTo>
                        <a:pt x="16" y="202"/>
                      </a:lnTo>
                      <a:lnTo>
                        <a:pt x="20" y="202"/>
                      </a:lnTo>
                      <a:lnTo>
                        <a:pt x="34" y="196"/>
                      </a:lnTo>
                      <a:lnTo>
                        <a:pt x="34" y="196"/>
                      </a:lnTo>
                      <a:lnTo>
                        <a:pt x="40" y="208"/>
                      </a:lnTo>
                      <a:lnTo>
                        <a:pt x="50" y="216"/>
                      </a:lnTo>
                      <a:lnTo>
                        <a:pt x="58" y="226"/>
                      </a:lnTo>
                      <a:lnTo>
                        <a:pt x="68" y="234"/>
                      </a:lnTo>
                      <a:lnTo>
                        <a:pt x="62" y="248"/>
                      </a:lnTo>
                      <a:lnTo>
                        <a:pt x="62" y="248"/>
                      </a:lnTo>
                      <a:lnTo>
                        <a:pt x="62" y="252"/>
                      </a:lnTo>
                      <a:lnTo>
                        <a:pt x="66" y="256"/>
                      </a:lnTo>
                      <a:lnTo>
                        <a:pt x="92" y="268"/>
                      </a:lnTo>
                      <a:lnTo>
                        <a:pt x="92" y="268"/>
                      </a:lnTo>
                      <a:lnTo>
                        <a:pt x="98" y="268"/>
                      </a:lnTo>
                      <a:lnTo>
                        <a:pt x="98" y="268"/>
                      </a:lnTo>
                      <a:lnTo>
                        <a:pt x="100" y="264"/>
                      </a:lnTo>
                      <a:lnTo>
                        <a:pt x="106" y="250"/>
                      </a:lnTo>
                      <a:lnTo>
                        <a:pt x="106" y="250"/>
                      </a:lnTo>
                      <a:lnTo>
                        <a:pt x="120" y="252"/>
                      </a:lnTo>
                      <a:lnTo>
                        <a:pt x="132" y="254"/>
                      </a:lnTo>
                      <a:lnTo>
                        <a:pt x="146" y="254"/>
                      </a:lnTo>
                      <a:lnTo>
                        <a:pt x="160" y="252"/>
                      </a:lnTo>
                      <a:lnTo>
                        <a:pt x="164" y="264"/>
                      </a:lnTo>
                      <a:lnTo>
                        <a:pt x="164" y="264"/>
                      </a:lnTo>
                      <a:lnTo>
                        <a:pt x="168" y="268"/>
                      </a:lnTo>
                      <a:lnTo>
                        <a:pt x="172" y="268"/>
                      </a:lnTo>
                      <a:lnTo>
                        <a:pt x="200" y="258"/>
                      </a:lnTo>
                      <a:lnTo>
                        <a:pt x="200" y="258"/>
                      </a:lnTo>
                      <a:lnTo>
                        <a:pt x="204" y="254"/>
                      </a:lnTo>
                      <a:lnTo>
                        <a:pt x="204" y="250"/>
                      </a:lnTo>
                      <a:lnTo>
                        <a:pt x="198" y="236"/>
                      </a:lnTo>
                      <a:lnTo>
                        <a:pt x="198" y="236"/>
                      </a:lnTo>
                      <a:lnTo>
                        <a:pt x="208" y="228"/>
                      </a:lnTo>
                      <a:lnTo>
                        <a:pt x="218" y="220"/>
                      </a:lnTo>
                      <a:lnTo>
                        <a:pt x="228" y="210"/>
                      </a:lnTo>
                      <a:lnTo>
                        <a:pt x="234" y="200"/>
                      </a:lnTo>
                      <a:lnTo>
                        <a:pt x="248" y="206"/>
                      </a:lnTo>
                      <a:lnTo>
                        <a:pt x="248" y="206"/>
                      </a:lnTo>
                      <a:lnTo>
                        <a:pt x="254" y="206"/>
                      </a:lnTo>
                      <a:lnTo>
                        <a:pt x="258" y="202"/>
                      </a:lnTo>
                      <a:lnTo>
                        <a:pt x="268" y="176"/>
                      </a:lnTo>
                      <a:lnTo>
                        <a:pt x="268" y="176"/>
                      </a:lnTo>
                      <a:lnTo>
                        <a:pt x="268" y="170"/>
                      </a:lnTo>
                      <a:lnTo>
                        <a:pt x="266"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9" name="Freeform 238"/>
                <p:cNvSpPr>
                  <a:spLocks/>
                </p:cNvSpPr>
                <p:nvPr/>
              </p:nvSpPr>
              <p:spPr bwMode="auto">
                <a:xfrm>
                  <a:off x="7229" y="4148"/>
                  <a:ext cx="130" cy="130"/>
                </a:xfrm>
                <a:custGeom>
                  <a:avLst/>
                  <a:gdLst>
                    <a:gd name="T0" fmla="*/ 90 w 130"/>
                    <a:gd name="T1" fmla="*/ 126 h 130"/>
                    <a:gd name="T2" fmla="*/ 90 w 130"/>
                    <a:gd name="T3" fmla="*/ 126 h 130"/>
                    <a:gd name="T4" fmla="*/ 76 w 130"/>
                    <a:gd name="T5" fmla="*/ 130 h 130"/>
                    <a:gd name="T6" fmla="*/ 64 w 130"/>
                    <a:gd name="T7" fmla="*/ 130 h 130"/>
                    <a:gd name="T8" fmla="*/ 52 w 130"/>
                    <a:gd name="T9" fmla="*/ 128 h 130"/>
                    <a:gd name="T10" fmla="*/ 40 w 130"/>
                    <a:gd name="T11" fmla="*/ 126 h 130"/>
                    <a:gd name="T12" fmla="*/ 28 w 130"/>
                    <a:gd name="T13" fmla="*/ 120 h 130"/>
                    <a:gd name="T14" fmla="*/ 20 w 130"/>
                    <a:gd name="T15" fmla="*/ 112 h 130"/>
                    <a:gd name="T16" fmla="*/ 12 w 130"/>
                    <a:gd name="T17" fmla="*/ 102 h 130"/>
                    <a:gd name="T18" fmla="*/ 6 w 130"/>
                    <a:gd name="T19" fmla="*/ 90 h 130"/>
                    <a:gd name="T20" fmla="*/ 6 w 130"/>
                    <a:gd name="T21" fmla="*/ 90 h 130"/>
                    <a:gd name="T22" fmla="*/ 2 w 130"/>
                    <a:gd name="T23" fmla="*/ 76 h 130"/>
                    <a:gd name="T24" fmla="*/ 0 w 130"/>
                    <a:gd name="T25" fmla="*/ 64 h 130"/>
                    <a:gd name="T26" fmla="*/ 2 w 130"/>
                    <a:gd name="T27" fmla="*/ 52 h 130"/>
                    <a:gd name="T28" fmla="*/ 6 w 130"/>
                    <a:gd name="T29" fmla="*/ 40 h 130"/>
                    <a:gd name="T30" fmla="*/ 12 w 130"/>
                    <a:gd name="T31" fmla="*/ 30 h 130"/>
                    <a:gd name="T32" fmla="*/ 20 w 130"/>
                    <a:gd name="T33" fmla="*/ 20 h 130"/>
                    <a:gd name="T34" fmla="*/ 30 w 130"/>
                    <a:gd name="T35" fmla="*/ 12 h 130"/>
                    <a:gd name="T36" fmla="*/ 42 w 130"/>
                    <a:gd name="T37" fmla="*/ 6 h 130"/>
                    <a:gd name="T38" fmla="*/ 42 w 130"/>
                    <a:gd name="T39" fmla="*/ 6 h 130"/>
                    <a:gd name="T40" fmla="*/ 54 w 130"/>
                    <a:gd name="T41" fmla="*/ 2 h 130"/>
                    <a:gd name="T42" fmla="*/ 66 w 130"/>
                    <a:gd name="T43" fmla="*/ 0 h 130"/>
                    <a:gd name="T44" fmla="*/ 80 w 130"/>
                    <a:gd name="T45" fmla="*/ 2 h 130"/>
                    <a:gd name="T46" fmla="*/ 92 w 130"/>
                    <a:gd name="T47" fmla="*/ 6 h 130"/>
                    <a:gd name="T48" fmla="*/ 102 w 130"/>
                    <a:gd name="T49" fmla="*/ 12 h 130"/>
                    <a:gd name="T50" fmla="*/ 112 w 130"/>
                    <a:gd name="T51" fmla="*/ 20 h 130"/>
                    <a:gd name="T52" fmla="*/ 120 w 130"/>
                    <a:gd name="T53" fmla="*/ 30 h 130"/>
                    <a:gd name="T54" fmla="*/ 126 w 130"/>
                    <a:gd name="T55" fmla="*/ 42 h 130"/>
                    <a:gd name="T56" fmla="*/ 126 w 130"/>
                    <a:gd name="T57" fmla="*/ 42 h 130"/>
                    <a:gd name="T58" fmla="*/ 130 w 130"/>
                    <a:gd name="T59" fmla="*/ 54 h 130"/>
                    <a:gd name="T60" fmla="*/ 130 w 130"/>
                    <a:gd name="T61" fmla="*/ 66 h 130"/>
                    <a:gd name="T62" fmla="*/ 128 w 130"/>
                    <a:gd name="T63" fmla="*/ 80 h 130"/>
                    <a:gd name="T64" fmla="*/ 124 w 130"/>
                    <a:gd name="T65" fmla="*/ 92 h 130"/>
                    <a:gd name="T66" fmla="*/ 118 w 130"/>
                    <a:gd name="T67" fmla="*/ 102 h 130"/>
                    <a:gd name="T68" fmla="*/ 110 w 130"/>
                    <a:gd name="T69" fmla="*/ 112 h 130"/>
                    <a:gd name="T70" fmla="*/ 102 w 130"/>
                    <a:gd name="T71" fmla="*/ 120 h 130"/>
                    <a:gd name="T72" fmla="*/ 90 w 130"/>
                    <a:gd name="T73"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90" y="126"/>
                      </a:moveTo>
                      <a:lnTo>
                        <a:pt x="90" y="126"/>
                      </a:lnTo>
                      <a:lnTo>
                        <a:pt x="76" y="130"/>
                      </a:lnTo>
                      <a:lnTo>
                        <a:pt x="64" y="130"/>
                      </a:lnTo>
                      <a:lnTo>
                        <a:pt x="52" y="128"/>
                      </a:lnTo>
                      <a:lnTo>
                        <a:pt x="40" y="126"/>
                      </a:lnTo>
                      <a:lnTo>
                        <a:pt x="28" y="120"/>
                      </a:lnTo>
                      <a:lnTo>
                        <a:pt x="20" y="112"/>
                      </a:lnTo>
                      <a:lnTo>
                        <a:pt x="12" y="102"/>
                      </a:lnTo>
                      <a:lnTo>
                        <a:pt x="6" y="90"/>
                      </a:lnTo>
                      <a:lnTo>
                        <a:pt x="6" y="90"/>
                      </a:lnTo>
                      <a:lnTo>
                        <a:pt x="2" y="76"/>
                      </a:lnTo>
                      <a:lnTo>
                        <a:pt x="0" y="64"/>
                      </a:lnTo>
                      <a:lnTo>
                        <a:pt x="2" y="52"/>
                      </a:lnTo>
                      <a:lnTo>
                        <a:pt x="6" y="40"/>
                      </a:lnTo>
                      <a:lnTo>
                        <a:pt x="12" y="30"/>
                      </a:lnTo>
                      <a:lnTo>
                        <a:pt x="20" y="20"/>
                      </a:lnTo>
                      <a:lnTo>
                        <a:pt x="30" y="12"/>
                      </a:lnTo>
                      <a:lnTo>
                        <a:pt x="42" y="6"/>
                      </a:lnTo>
                      <a:lnTo>
                        <a:pt x="42" y="6"/>
                      </a:lnTo>
                      <a:lnTo>
                        <a:pt x="54" y="2"/>
                      </a:lnTo>
                      <a:lnTo>
                        <a:pt x="66" y="0"/>
                      </a:lnTo>
                      <a:lnTo>
                        <a:pt x="80" y="2"/>
                      </a:lnTo>
                      <a:lnTo>
                        <a:pt x="92" y="6"/>
                      </a:lnTo>
                      <a:lnTo>
                        <a:pt x="102" y="12"/>
                      </a:lnTo>
                      <a:lnTo>
                        <a:pt x="112" y="20"/>
                      </a:lnTo>
                      <a:lnTo>
                        <a:pt x="120" y="30"/>
                      </a:lnTo>
                      <a:lnTo>
                        <a:pt x="126" y="42"/>
                      </a:lnTo>
                      <a:lnTo>
                        <a:pt x="126" y="42"/>
                      </a:lnTo>
                      <a:lnTo>
                        <a:pt x="130" y="54"/>
                      </a:lnTo>
                      <a:lnTo>
                        <a:pt x="130" y="66"/>
                      </a:lnTo>
                      <a:lnTo>
                        <a:pt x="128" y="80"/>
                      </a:lnTo>
                      <a:lnTo>
                        <a:pt x="124" y="92"/>
                      </a:lnTo>
                      <a:lnTo>
                        <a:pt x="118" y="102"/>
                      </a:lnTo>
                      <a:lnTo>
                        <a:pt x="110" y="112"/>
                      </a:lnTo>
                      <a:lnTo>
                        <a:pt x="102" y="120"/>
                      </a:lnTo>
                      <a:lnTo>
                        <a:pt x="90"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0" name="Freeform 239"/>
                <p:cNvSpPr>
                  <a:spLocks/>
                </p:cNvSpPr>
                <p:nvPr/>
              </p:nvSpPr>
              <p:spPr bwMode="auto">
                <a:xfrm>
                  <a:off x="7269" y="4190"/>
                  <a:ext cx="50" cy="48"/>
                </a:xfrm>
                <a:custGeom>
                  <a:avLst/>
                  <a:gdLst>
                    <a:gd name="T0" fmla="*/ 48 w 50"/>
                    <a:gd name="T1" fmla="*/ 14 h 48"/>
                    <a:gd name="T2" fmla="*/ 48 w 50"/>
                    <a:gd name="T3" fmla="*/ 14 h 48"/>
                    <a:gd name="T4" fmla="*/ 50 w 50"/>
                    <a:gd name="T5" fmla="*/ 24 h 48"/>
                    <a:gd name="T6" fmla="*/ 48 w 50"/>
                    <a:gd name="T7" fmla="*/ 34 h 48"/>
                    <a:gd name="T8" fmla="*/ 42 w 50"/>
                    <a:gd name="T9" fmla="*/ 42 h 48"/>
                    <a:gd name="T10" fmla="*/ 34 w 50"/>
                    <a:gd name="T11" fmla="*/ 46 h 48"/>
                    <a:gd name="T12" fmla="*/ 34 w 50"/>
                    <a:gd name="T13" fmla="*/ 46 h 48"/>
                    <a:gd name="T14" fmla="*/ 24 w 50"/>
                    <a:gd name="T15" fmla="*/ 48 h 48"/>
                    <a:gd name="T16" fmla="*/ 16 w 50"/>
                    <a:gd name="T17" fmla="*/ 46 h 48"/>
                    <a:gd name="T18" fmla="*/ 8 w 50"/>
                    <a:gd name="T19" fmla="*/ 40 h 48"/>
                    <a:gd name="T20" fmla="*/ 2 w 50"/>
                    <a:gd name="T21" fmla="*/ 32 h 48"/>
                    <a:gd name="T22" fmla="*/ 2 w 50"/>
                    <a:gd name="T23" fmla="*/ 32 h 48"/>
                    <a:gd name="T24" fmla="*/ 0 w 50"/>
                    <a:gd name="T25" fmla="*/ 24 h 48"/>
                    <a:gd name="T26" fmla="*/ 2 w 50"/>
                    <a:gd name="T27" fmla="*/ 14 h 48"/>
                    <a:gd name="T28" fmla="*/ 8 w 50"/>
                    <a:gd name="T29" fmla="*/ 6 h 48"/>
                    <a:gd name="T30" fmla="*/ 16 w 50"/>
                    <a:gd name="T31" fmla="*/ 0 h 48"/>
                    <a:gd name="T32" fmla="*/ 16 w 50"/>
                    <a:gd name="T33" fmla="*/ 0 h 48"/>
                    <a:gd name="T34" fmla="*/ 26 w 50"/>
                    <a:gd name="T35" fmla="*/ 0 h 48"/>
                    <a:gd name="T36" fmla="*/ 36 w 50"/>
                    <a:gd name="T37" fmla="*/ 2 h 48"/>
                    <a:gd name="T38" fmla="*/ 44 w 50"/>
                    <a:gd name="T39" fmla="*/ 6 h 48"/>
                    <a:gd name="T40" fmla="*/ 48 w 50"/>
                    <a:gd name="T41"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8">
                      <a:moveTo>
                        <a:pt x="48" y="14"/>
                      </a:moveTo>
                      <a:lnTo>
                        <a:pt x="48" y="14"/>
                      </a:lnTo>
                      <a:lnTo>
                        <a:pt x="50" y="24"/>
                      </a:lnTo>
                      <a:lnTo>
                        <a:pt x="48" y="34"/>
                      </a:lnTo>
                      <a:lnTo>
                        <a:pt x="42" y="42"/>
                      </a:lnTo>
                      <a:lnTo>
                        <a:pt x="34" y="46"/>
                      </a:lnTo>
                      <a:lnTo>
                        <a:pt x="34" y="46"/>
                      </a:lnTo>
                      <a:lnTo>
                        <a:pt x="24" y="48"/>
                      </a:lnTo>
                      <a:lnTo>
                        <a:pt x="16" y="46"/>
                      </a:lnTo>
                      <a:lnTo>
                        <a:pt x="8" y="40"/>
                      </a:lnTo>
                      <a:lnTo>
                        <a:pt x="2" y="32"/>
                      </a:lnTo>
                      <a:lnTo>
                        <a:pt x="2" y="32"/>
                      </a:lnTo>
                      <a:lnTo>
                        <a:pt x="0" y="24"/>
                      </a:lnTo>
                      <a:lnTo>
                        <a:pt x="2" y="14"/>
                      </a:lnTo>
                      <a:lnTo>
                        <a:pt x="8" y="6"/>
                      </a:lnTo>
                      <a:lnTo>
                        <a:pt x="16" y="0"/>
                      </a:lnTo>
                      <a:lnTo>
                        <a:pt x="16" y="0"/>
                      </a:lnTo>
                      <a:lnTo>
                        <a:pt x="26" y="0"/>
                      </a:lnTo>
                      <a:lnTo>
                        <a:pt x="36" y="2"/>
                      </a:lnTo>
                      <a:lnTo>
                        <a:pt x="44" y="6"/>
                      </a:lnTo>
                      <a:lnTo>
                        <a:pt x="48"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1" name="Freeform 240"/>
                <p:cNvSpPr>
                  <a:spLocks noEditPoints="1"/>
                </p:cNvSpPr>
                <p:nvPr/>
              </p:nvSpPr>
              <p:spPr bwMode="auto">
                <a:xfrm>
                  <a:off x="9141" y="4044"/>
                  <a:ext cx="766" cy="766"/>
                </a:xfrm>
                <a:custGeom>
                  <a:avLst/>
                  <a:gdLst>
                    <a:gd name="T0" fmla="*/ 716 w 766"/>
                    <a:gd name="T1" fmla="*/ 384 h 766"/>
                    <a:gd name="T2" fmla="*/ 736 w 766"/>
                    <a:gd name="T3" fmla="*/ 256 h 766"/>
                    <a:gd name="T4" fmla="*/ 744 w 766"/>
                    <a:gd name="T5" fmla="*/ 240 h 766"/>
                    <a:gd name="T6" fmla="*/ 698 w 766"/>
                    <a:gd name="T7" fmla="*/ 156 h 766"/>
                    <a:gd name="T8" fmla="*/ 642 w 766"/>
                    <a:gd name="T9" fmla="*/ 176 h 766"/>
                    <a:gd name="T10" fmla="*/ 560 w 766"/>
                    <a:gd name="T11" fmla="*/ 106 h 766"/>
                    <a:gd name="T12" fmla="*/ 542 w 766"/>
                    <a:gd name="T13" fmla="*/ 36 h 766"/>
                    <a:gd name="T14" fmla="*/ 452 w 766"/>
                    <a:gd name="T15" fmla="*/ 0 h 766"/>
                    <a:gd name="T16" fmla="*/ 434 w 766"/>
                    <a:gd name="T17" fmla="*/ 6 h 766"/>
                    <a:gd name="T18" fmla="*/ 382 w 766"/>
                    <a:gd name="T19" fmla="*/ 56 h 766"/>
                    <a:gd name="T20" fmla="*/ 254 w 766"/>
                    <a:gd name="T21" fmla="*/ 34 h 766"/>
                    <a:gd name="T22" fmla="*/ 244 w 766"/>
                    <a:gd name="T23" fmla="*/ 26 h 766"/>
                    <a:gd name="T24" fmla="*/ 160 w 766"/>
                    <a:gd name="T25" fmla="*/ 66 h 766"/>
                    <a:gd name="T26" fmla="*/ 152 w 766"/>
                    <a:gd name="T27" fmla="*/ 90 h 766"/>
                    <a:gd name="T28" fmla="*/ 128 w 766"/>
                    <a:gd name="T29" fmla="*/ 182 h 766"/>
                    <a:gd name="T30" fmla="*/ 44 w 766"/>
                    <a:gd name="T31" fmla="*/ 228 h 766"/>
                    <a:gd name="T32" fmla="*/ 22 w 766"/>
                    <a:gd name="T33" fmla="*/ 240 h 766"/>
                    <a:gd name="T34" fmla="*/ 2 w 766"/>
                    <a:gd name="T35" fmla="*/ 330 h 766"/>
                    <a:gd name="T36" fmla="*/ 58 w 766"/>
                    <a:gd name="T37" fmla="*/ 352 h 766"/>
                    <a:gd name="T38" fmla="*/ 74 w 766"/>
                    <a:gd name="T39" fmla="*/ 490 h 766"/>
                    <a:gd name="T40" fmla="*/ 24 w 766"/>
                    <a:gd name="T41" fmla="*/ 524 h 766"/>
                    <a:gd name="T42" fmla="*/ 66 w 766"/>
                    <a:gd name="T43" fmla="*/ 608 h 766"/>
                    <a:gd name="T44" fmla="*/ 82 w 766"/>
                    <a:gd name="T45" fmla="*/ 616 h 766"/>
                    <a:gd name="T46" fmla="*/ 152 w 766"/>
                    <a:gd name="T47" fmla="*/ 618 h 766"/>
                    <a:gd name="T48" fmla="*/ 226 w 766"/>
                    <a:gd name="T49" fmla="*/ 722 h 766"/>
                    <a:gd name="T50" fmla="*/ 232 w 766"/>
                    <a:gd name="T51" fmla="*/ 740 h 766"/>
                    <a:gd name="T52" fmla="*/ 322 w 766"/>
                    <a:gd name="T53" fmla="*/ 766 h 766"/>
                    <a:gd name="T54" fmla="*/ 348 w 766"/>
                    <a:gd name="T55" fmla="*/ 714 h 766"/>
                    <a:gd name="T56" fmla="*/ 454 w 766"/>
                    <a:gd name="T57" fmla="*/ 708 h 766"/>
                    <a:gd name="T58" fmla="*/ 514 w 766"/>
                    <a:gd name="T59" fmla="*/ 742 h 766"/>
                    <a:gd name="T60" fmla="*/ 604 w 766"/>
                    <a:gd name="T61" fmla="*/ 704 h 766"/>
                    <a:gd name="T62" fmla="*/ 612 w 766"/>
                    <a:gd name="T63" fmla="*/ 694 h 766"/>
                    <a:gd name="T64" fmla="*/ 592 w 766"/>
                    <a:gd name="T65" fmla="*/ 644 h 766"/>
                    <a:gd name="T66" fmla="*/ 682 w 766"/>
                    <a:gd name="T67" fmla="*/ 532 h 766"/>
                    <a:gd name="T68" fmla="*/ 736 w 766"/>
                    <a:gd name="T69" fmla="*/ 542 h 766"/>
                    <a:gd name="T70" fmla="*/ 766 w 766"/>
                    <a:gd name="T71" fmla="*/ 454 h 766"/>
                    <a:gd name="T72" fmla="*/ 754 w 766"/>
                    <a:gd name="T73" fmla="*/ 432 h 766"/>
                    <a:gd name="T74" fmla="*/ 544 w 766"/>
                    <a:gd name="T75" fmla="*/ 466 h 766"/>
                    <a:gd name="T76" fmla="*/ 500 w 766"/>
                    <a:gd name="T77" fmla="*/ 522 h 766"/>
                    <a:gd name="T78" fmla="*/ 440 w 766"/>
                    <a:gd name="T79" fmla="*/ 554 h 766"/>
                    <a:gd name="T80" fmla="*/ 370 w 766"/>
                    <a:gd name="T81" fmla="*/ 562 h 766"/>
                    <a:gd name="T82" fmla="*/ 316 w 766"/>
                    <a:gd name="T83" fmla="*/ 550 h 766"/>
                    <a:gd name="T84" fmla="*/ 258 w 766"/>
                    <a:gd name="T85" fmla="*/ 512 h 766"/>
                    <a:gd name="T86" fmla="*/ 218 w 766"/>
                    <a:gd name="T87" fmla="*/ 454 h 766"/>
                    <a:gd name="T88" fmla="*/ 204 w 766"/>
                    <a:gd name="T89" fmla="*/ 386 h 766"/>
                    <a:gd name="T90" fmla="*/ 210 w 766"/>
                    <a:gd name="T91" fmla="*/ 334 h 766"/>
                    <a:gd name="T92" fmla="*/ 244 w 766"/>
                    <a:gd name="T93" fmla="*/ 270 h 766"/>
                    <a:gd name="T94" fmla="*/ 296 w 766"/>
                    <a:gd name="T95" fmla="*/ 226 h 766"/>
                    <a:gd name="T96" fmla="*/ 362 w 766"/>
                    <a:gd name="T97" fmla="*/ 204 h 766"/>
                    <a:gd name="T98" fmla="*/ 434 w 766"/>
                    <a:gd name="T99" fmla="*/ 210 h 766"/>
                    <a:gd name="T100" fmla="*/ 482 w 766"/>
                    <a:gd name="T101" fmla="*/ 232 h 766"/>
                    <a:gd name="T102" fmla="*/ 532 w 766"/>
                    <a:gd name="T103" fmla="*/ 282 h 766"/>
                    <a:gd name="T104" fmla="*/ 560 w 766"/>
                    <a:gd name="T105" fmla="*/ 344 h 766"/>
                    <a:gd name="T106" fmla="*/ 560 w 766"/>
                    <a:gd name="T107" fmla="*/ 41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6" h="766">
                      <a:moveTo>
                        <a:pt x="754" y="432"/>
                      </a:moveTo>
                      <a:lnTo>
                        <a:pt x="714" y="420"/>
                      </a:lnTo>
                      <a:lnTo>
                        <a:pt x="714" y="420"/>
                      </a:lnTo>
                      <a:lnTo>
                        <a:pt x="716" y="384"/>
                      </a:lnTo>
                      <a:lnTo>
                        <a:pt x="714" y="348"/>
                      </a:lnTo>
                      <a:lnTo>
                        <a:pt x="708" y="312"/>
                      </a:lnTo>
                      <a:lnTo>
                        <a:pt x="698" y="276"/>
                      </a:lnTo>
                      <a:lnTo>
                        <a:pt x="736" y="256"/>
                      </a:lnTo>
                      <a:lnTo>
                        <a:pt x="736" y="256"/>
                      </a:lnTo>
                      <a:lnTo>
                        <a:pt x="740" y="252"/>
                      </a:lnTo>
                      <a:lnTo>
                        <a:pt x="744" y="246"/>
                      </a:lnTo>
                      <a:lnTo>
                        <a:pt x="744" y="240"/>
                      </a:lnTo>
                      <a:lnTo>
                        <a:pt x="742" y="232"/>
                      </a:lnTo>
                      <a:lnTo>
                        <a:pt x="702" y="162"/>
                      </a:lnTo>
                      <a:lnTo>
                        <a:pt x="702" y="162"/>
                      </a:lnTo>
                      <a:lnTo>
                        <a:pt x="698" y="156"/>
                      </a:lnTo>
                      <a:lnTo>
                        <a:pt x="692" y="154"/>
                      </a:lnTo>
                      <a:lnTo>
                        <a:pt x="686" y="154"/>
                      </a:lnTo>
                      <a:lnTo>
                        <a:pt x="680" y="156"/>
                      </a:lnTo>
                      <a:lnTo>
                        <a:pt x="642" y="176"/>
                      </a:lnTo>
                      <a:lnTo>
                        <a:pt x="642" y="176"/>
                      </a:lnTo>
                      <a:lnTo>
                        <a:pt x="616" y="150"/>
                      </a:lnTo>
                      <a:lnTo>
                        <a:pt x="590" y="126"/>
                      </a:lnTo>
                      <a:lnTo>
                        <a:pt x="560" y="106"/>
                      </a:lnTo>
                      <a:lnTo>
                        <a:pt x="528" y="88"/>
                      </a:lnTo>
                      <a:lnTo>
                        <a:pt x="542" y="44"/>
                      </a:lnTo>
                      <a:lnTo>
                        <a:pt x="542" y="44"/>
                      </a:lnTo>
                      <a:lnTo>
                        <a:pt x="542" y="36"/>
                      </a:lnTo>
                      <a:lnTo>
                        <a:pt x="540" y="30"/>
                      </a:lnTo>
                      <a:lnTo>
                        <a:pt x="536" y="26"/>
                      </a:lnTo>
                      <a:lnTo>
                        <a:pt x="530" y="22"/>
                      </a:lnTo>
                      <a:lnTo>
                        <a:pt x="452" y="0"/>
                      </a:lnTo>
                      <a:lnTo>
                        <a:pt x="452" y="0"/>
                      </a:lnTo>
                      <a:lnTo>
                        <a:pt x="444" y="0"/>
                      </a:lnTo>
                      <a:lnTo>
                        <a:pt x="438" y="2"/>
                      </a:lnTo>
                      <a:lnTo>
                        <a:pt x="434" y="6"/>
                      </a:lnTo>
                      <a:lnTo>
                        <a:pt x="430" y="12"/>
                      </a:lnTo>
                      <a:lnTo>
                        <a:pt x="418" y="58"/>
                      </a:lnTo>
                      <a:lnTo>
                        <a:pt x="418" y="58"/>
                      </a:lnTo>
                      <a:lnTo>
                        <a:pt x="382" y="56"/>
                      </a:lnTo>
                      <a:lnTo>
                        <a:pt x="346" y="58"/>
                      </a:lnTo>
                      <a:lnTo>
                        <a:pt x="310" y="64"/>
                      </a:lnTo>
                      <a:lnTo>
                        <a:pt x="276" y="74"/>
                      </a:lnTo>
                      <a:lnTo>
                        <a:pt x="254" y="34"/>
                      </a:lnTo>
                      <a:lnTo>
                        <a:pt x="254" y="34"/>
                      </a:lnTo>
                      <a:lnTo>
                        <a:pt x="250" y="30"/>
                      </a:lnTo>
                      <a:lnTo>
                        <a:pt x="244" y="26"/>
                      </a:lnTo>
                      <a:lnTo>
                        <a:pt x="244" y="26"/>
                      </a:lnTo>
                      <a:lnTo>
                        <a:pt x="236" y="26"/>
                      </a:lnTo>
                      <a:lnTo>
                        <a:pt x="230" y="28"/>
                      </a:lnTo>
                      <a:lnTo>
                        <a:pt x="160" y="66"/>
                      </a:lnTo>
                      <a:lnTo>
                        <a:pt x="160" y="66"/>
                      </a:lnTo>
                      <a:lnTo>
                        <a:pt x="154" y="72"/>
                      </a:lnTo>
                      <a:lnTo>
                        <a:pt x="152" y="78"/>
                      </a:lnTo>
                      <a:lnTo>
                        <a:pt x="150" y="84"/>
                      </a:lnTo>
                      <a:lnTo>
                        <a:pt x="152" y="90"/>
                      </a:lnTo>
                      <a:lnTo>
                        <a:pt x="176" y="132"/>
                      </a:lnTo>
                      <a:lnTo>
                        <a:pt x="176" y="132"/>
                      </a:lnTo>
                      <a:lnTo>
                        <a:pt x="150" y="156"/>
                      </a:lnTo>
                      <a:lnTo>
                        <a:pt x="128" y="182"/>
                      </a:lnTo>
                      <a:lnTo>
                        <a:pt x="106" y="210"/>
                      </a:lnTo>
                      <a:lnTo>
                        <a:pt x="90" y="240"/>
                      </a:lnTo>
                      <a:lnTo>
                        <a:pt x="44" y="228"/>
                      </a:lnTo>
                      <a:lnTo>
                        <a:pt x="44" y="228"/>
                      </a:lnTo>
                      <a:lnTo>
                        <a:pt x="36" y="226"/>
                      </a:lnTo>
                      <a:lnTo>
                        <a:pt x="30" y="228"/>
                      </a:lnTo>
                      <a:lnTo>
                        <a:pt x="26" y="234"/>
                      </a:lnTo>
                      <a:lnTo>
                        <a:pt x="22" y="240"/>
                      </a:lnTo>
                      <a:lnTo>
                        <a:pt x="0" y="318"/>
                      </a:lnTo>
                      <a:lnTo>
                        <a:pt x="0" y="318"/>
                      </a:lnTo>
                      <a:lnTo>
                        <a:pt x="0" y="324"/>
                      </a:lnTo>
                      <a:lnTo>
                        <a:pt x="2" y="330"/>
                      </a:lnTo>
                      <a:lnTo>
                        <a:pt x="6" y="336"/>
                      </a:lnTo>
                      <a:lnTo>
                        <a:pt x="12" y="338"/>
                      </a:lnTo>
                      <a:lnTo>
                        <a:pt x="58" y="352"/>
                      </a:lnTo>
                      <a:lnTo>
                        <a:pt x="58" y="352"/>
                      </a:lnTo>
                      <a:lnTo>
                        <a:pt x="56" y="386"/>
                      </a:lnTo>
                      <a:lnTo>
                        <a:pt x="58" y="422"/>
                      </a:lnTo>
                      <a:lnTo>
                        <a:pt x="64" y="456"/>
                      </a:lnTo>
                      <a:lnTo>
                        <a:pt x="74" y="490"/>
                      </a:lnTo>
                      <a:lnTo>
                        <a:pt x="32" y="512"/>
                      </a:lnTo>
                      <a:lnTo>
                        <a:pt x="32" y="512"/>
                      </a:lnTo>
                      <a:lnTo>
                        <a:pt x="28" y="518"/>
                      </a:lnTo>
                      <a:lnTo>
                        <a:pt x="24" y="524"/>
                      </a:lnTo>
                      <a:lnTo>
                        <a:pt x="24" y="530"/>
                      </a:lnTo>
                      <a:lnTo>
                        <a:pt x="26" y="536"/>
                      </a:lnTo>
                      <a:lnTo>
                        <a:pt x="66" y="608"/>
                      </a:lnTo>
                      <a:lnTo>
                        <a:pt x="66" y="608"/>
                      </a:lnTo>
                      <a:lnTo>
                        <a:pt x="70" y="612"/>
                      </a:lnTo>
                      <a:lnTo>
                        <a:pt x="76" y="616"/>
                      </a:lnTo>
                      <a:lnTo>
                        <a:pt x="76" y="616"/>
                      </a:lnTo>
                      <a:lnTo>
                        <a:pt x="82" y="616"/>
                      </a:lnTo>
                      <a:lnTo>
                        <a:pt x="88" y="614"/>
                      </a:lnTo>
                      <a:lnTo>
                        <a:pt x="128" y="592"/>
                      </a:lnTo>
                      <a:lnTo>
                        <a:pt x="128" y="592"/>
                      </a:lnTo>
                      <a:lnTo>
                        <a:pt x="152" y="618"/>
                      </a:lnTo>
                      <a:lnTo>
                        <a:pt x="178" y="642"/>
                      </a:lnTo>
                      <a:lnTo>
                        <a:pt x="206" y="664"/>
                      </a:lnTo>
                      <a:lnTo>
                        <a:pt x="238" y="680"/>
                      </a:lnTo>
                      <a:lnTo>
                        <a:pt x="226" y="722"/>
                      </a:lnTo>
                      <a:lnTo>
                        <a:pt x="226" y="722"/>
                      </a:lnTo>
                      <a:lnTo>
                        <a:pt x="226" y="730"/>
                      </a:lnTo>
                      <a:lnTo>
                        <a:pt x="228" y="736"/>
                      </a:lnTo>
                      <a:lnTo>
                        <a:pt x="232" y="740"/>
                      </a:lnTo>
                      <a:lnTo>
                        <a:pt x="238" y="744"/>
                      </a:lnTo>
                      <a:lnTo>
                        <a:pt x="316" y="766"/>
                      </a:lnTo>
                      <a:lnTo>
                        <a:pt x="316" y="766"/>
                      </a:lnTo>
                      <a:lnTo>
                        <a:pt x="322" y="766"/>
                      </a:lnTo>
                      <a:lnTo>
                        <a:pt x="328" y="764"/>
                      </a:lnTo>
                      <a:lnTo>
                        <a:pt x="334" y="760"/>
                      </a:lnTo>
                      <a:lnTo>
                        <a:pt x="336" y="754"/>
                      </a:lnTo>
                      <a:lnTo>
                        <a:pt x="348" y="714"/>
                      </a:lnTo>
                      <a:lnTo>
                        <a:pt x="348" y="714"/>
                      </a:lnTo>
                      <a:lnTo>
                        <a:pt x="384" y="716"/>
                      </a:lnTo>
                      <a:lnTo>
                        <a:pt x="420" y="714"/>
                      </a:lnTo>
                      <a:lnTo>
                        <a:pt x="454" y="708"/>
                      </a:lnTo>
                      <a:lnTo>
                        <a:pt x="490" y="700"/>
                      </a:lnTo>
                      <a:lnTo>
                        <a:pt x="510" y="736"/>
                      </a:lnTo>
                      <a:lnTo>
                        <a:pt x="510" y="736"/>
                      </a:lnTo>
                      <a:lnTo>
                        <a:pt x="514" y="742"/>
                      </a:lnTo>
                      <a:lnTo>
                        <a:pt x="520" y="746"/>
                      </a:lnTo>
                      <a:lnTo>
                        <a:pt x="528" y="746"/>
                      </a:lnTo>
                      <a:lnTo>
                        <a:pt x="534" y="744"/>
                      </a:lnTo>
                      <a:lnTo>
                        <a:pt x="604" y="704"/>
                      </a:lnTo>
                      <a:lnTo>
                        <a:pt x="604" y="704"/>
                      </a:lnTo>
                      <a:lnTo>
                        <a:pt x="610" y="700"/>
                      </a:lnTo>
                      <a:lnTo>
                        <a:pt x="612" y="694"/>
                      </a:lnTo>
                      <a:lnTo>
                        <a:pt x="612" y="694"/>
                      </a:lnTo>
                      <a:lnTo>
                        <a:pt x="614" y="688"/>
                      </a:lnTo>
                      <a:lnTo>
                        <a:pt x="612" y="682"/>
                      </a:lnTo>
                      <a:lnTo>
                        <a:pt x="592" y="644"/>
                      </a:lnTo>
                      <a:lnTo>
                        <a:pt x="592" y="644"/>
                      </a:lnTo>
                      <a:lnTo>
                        <a:pt x="618" y="620"/>
                      </a:lnTo>
                      <a:lnTo>
                        <a:pt x="644" y="594"/>
                      </a:lnTo>
                      <a:lnTo>
                        <a:pt x="664" y="564"/>
                      </a:lnTo>
                      <a:lnTo>
                        <a:pt x="682" y="532"/>
                      </a:lnTo>
                      <a:lnTo>
                        <a:pt x="722" y="542"/>
                      </a:lnTo>
                      <a:lnTo>
                        <a:pt x="722" y="542"/>
                      </a:lnTo>
                      <a:lnTo>
                        <a:pt x="728" y="544"/>
                      </a:lnTo>
                      <a:lnTo>
                        <a:pt x="736" y="542"/>
                      </a:lnTo>
                      <a:lnTo>
                        <a:pt x="740" y="538"/>
                      </a:lnTo>
                      <a:lnTo>
                        <a:pt x="744" y="532"/>
                      </a:lnTo>
                      <a:lnTo>
                        <a:pt x="766" y="454"/>
                      </a:lnTo>
                      <a:lnTo>
                        <a:pt x="766" y="454"/>
                      </a:lnTo>
                      <a:lnTo>
                        <a:pt x="766" y="446"/>
                      </a:lnTo>
                      <a:lnTo>
                        <a:pt x="764" y="440"/>
                      </a:lnTo>
                      <a:lnTo>
                        <a:pt x="760" y="436"/>
                      </a:lnTo>
                      <a:lnTo>
                        <a:pt x="754" y="432"/>
                      </a:lnTo>
                      <a:close/>
                      <a:moveTo>
                        <a:pt x="556" y="432"/>
                      </a:moveTo>
                      <a:lnTo>
                        <a:pt x="556" y="432"/>
                      </a:lnTo>
                      <a:lnTo>
                        <a:pt x="550" y="450"/>
                      </a:lnTo>
                      <a:lnTo>
                        <a:pt x="544" y="466"/>
                      </a:lnTo>
                      <a:lnTo>
                        <a:pt x="534" y="482"/>
                      </a:lnTo>
                      <a:lnTo>
                        <a:pt x="524" y="496"/>
                      </a:lnTo>
                      <a:lnTo>
                        <a:pt x="512" y="510"/>
                      </a:lnTo>
                      <a:lnTo>
                        <a:pt x="500" y="522"/>
                      </a:lnTo>
                      <a:lnTo>
                        <a:pt x="486" y="532"/>
                      </a:lnTo>
                      <a:lnTo>
                        <a:pt x="470" y="540"/>
                      </a:lnTo>
                      <a:lnTo>
                        <a:pt x="456" y="548"/>
                      </a:lnTo>
                      <a:lnTo>
                        <a:pt x="440" y="554"/>
                      </a:lnTo>
                      <a:lnTo>
                        <a:pt x="422" y="558"/>
                      </a:lnTo>
                      <a:lnTo>
                        <a:pt x="406" y="562"/>
                      </a:lnTo>
                      <a:lnTo>
                        <a:pt x="388" y="564"/>
                      </a:lnTo>
                      <a:lnTo>
                        <a:pt x="370" y="562"/>
                      </a:lnTo>
                      <a:lnTo>
                        <a:pt x="352" y="560"/>
                      </a:lnTo>
                      <a:lnTo>
                        <a:pt x="334" y="556"/>
                      </a:lnTo>
                      <a:lnTo>
                        <a:pt x="334" y="556"/>
                      </a:lnTo>
                      <a:lnTo>
                        <a:pt x="316" y="550"/>
                      </a:lnTo>
                      <a:lnTo>
                        <a:pt x="300" y="542"/>
                      </a:lnTo>
                      <a:lnTo>
                        <a:pt x="284" y="534"/>
                      </a:lnTo>
                      <a:lnTo>
                        <a:pt x="270" y="524"/>
                      </a:lnTo>
                      <a:lnTo>
                        <a:pt x="258" y="512"/>
                      </a:lnTo>
                      <a:lnTo>
                        <a:pt x="246" y="498"/>
                      </a:lnTo>
                      <a:lnTo>
                        <a:pt x="234" y="484"/>
                      </a:lnTo>
                      <a:lnTo>
                        <a:pt x="226" y="470"/>
                      </a:lnTo>
                      <a:lnTo>
                        <a:pt x="218" y="454"/>
                      </a:lnTo>
                      <a:lnTo>
                        <a:pt x="212" y="438"/>
                      </a:lnTo>
                      <a:lnTo>
                        <a:pt x="208" y="422"/>
                      </a:lnTo>
                      <a:lnTo>
                        <a:pt x="204" y="404"/>
                      </a:lnTo>
                      <a:lnTo>
                        <a:pt x="204" y="386"/>
                      </a:lnTo>
                      <a:lnTo>
                        <a:pt x="204" y="370"/>
                      </a:lnTo>
                      <a:lnTo>
                        <a:pt x="206" y="352"/>
                      </a:lnTo>
                      <a:lnTo>
                        <a:pt x="210" y="334"/>
                      </a:lnTo>
                      <a:lnTo>
                        <a:pt x="210" y="334"/>
                      </a:lnTo>
                      <a:lnTo>
                        <a:pt x="216" y="316"/>
                      </a:lnTo>
                      <a:lnTo>
                        <a:pt x="224" y="300"/>
                      </a:lnTo>
                      <a:lnTo>
                        <a:pt x="234" y="284"/>
                      </a:lnTo>
                      <a:lnTo>
                        <a:pt x="244" y="270"/>
                      </a:lnTo>
                      <a:lnTo>
                        <a:pt x="256" y="256"/>
                      </a:lnTo>
                      <a:lnTo>
                        <a:pt x="268" y="244"/>
                      </a:lnTo>
                      <a:lnTo>
                        <a:pt x="282" y="234"/>
                      </a:lnTo>
                      <a:lnTo>
                        <a:pt x="296" y="226"/>
                      </a:lnTo>
                      <a:lnTo>
                        <a:pt x="312" y="218"/>
                      </a:lnTo>
                      <a:lnTo>
                        <a:pt x="328" y="212"/>
                      </a:lnTo>
                      <a:lnTo>
                        <a:pt x="344" y="206"/>
                      </a:lnTo>
                      <a:lnTo>
                        <a:pt x="362" y="204"/>
                      </a:lnTo>
                      <a:lnTo>
                        <a:pt x="380" y="202"/>
                      </a:lnTo>
                      <a:lnTo>
                        <a:pt x="398" y="204"/>
                      </a:lnTo>
                      <a:lnTo>
                        <a:pt x="416" y="206"/>
                      </a:lnTo>
                      <a:lnTo>
                        <a:pt x="434" y="210"/>
                      </a:lnTo>
                      <a:lnTo>
                        <a:pt x="434" y="210"/>
                      </a:lnTo>
                      <a:lnTo>
                        <a:pt x="450" y="216"/>
                      </a:lnTo>
                      <a:lnTo>
                        <a:pt x="468" y="224"/>
                      </a:lnTo>
                      <a:lnTo>
                        <a:pt x="482" y="232"/>
                      </a:lnTo>
                      <a:lnTo>
                        <a:pt x="496" y="242"/>
                      </a:lnTo>
                      <a:lnTo>
                        <a:pt x="510" y="254"/>
                      </a:lnTo>
                      <a:lnTo>
                        <a:pt x="522" y="268"/>
                      </a:lnTo>
                      <a:lnTo>
                        <a:pt x="532" y="282"/>
                      </a:lnTo>
                      <a:lnTo>
                        <a:pt x="542" y="296"/>
                      </a:lnTo>
                      <a:lnTo>
                        <a:pt x="548" y="312"/>
                      </a:lnTo>
                      <a:lnTo>
                        <a:pt x="556" y="328"/>
                      </a:lnTo>
                      <a:lnTo>
                        <a:pt x="560" y="344"/>
                      </a:lnTo>
                      <a:lnTo>
                        <a:pt x="562" y="362"/>
                      </a:lnTo>
                      <a:lnTo>
                        <a:pt x="564" y="380"/>
                      </a:lnTo>
                      <a:lnTo>
                        <a:pt x="564" y="396"/>
                      </a:lnTo>
                      <a:lnTo>
                        <a:pt x="560" y="414"/>
                      </a:lnTo>
                      <a:lnTo>
                        <a:pt x="556" y="432"/>
                      </a:lnTo>
                      <a:close/>
                    </a:path>
                  </a:pathLst>
                </a:custGeom>
                <a:solidFill>
                  <a:srgbClr val="DC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2" name="Freeform 241"/>
                <p:cNvSpPr>
                  <a:spLocks/>
                </p:cNvSpPr>
                <p:nvPr/>
              </p:nvSpPr>
              <p:spPr bwMode="auto">
                <a:xfrm>
                  <a:off x="9141" y="4044"/>
                  <a:ext cx="766" cy="766"/>
                </a:xfrm>
                <a:custGeom>
                  <a:avLst/>
                  <a:gdLst>
                    <a:gd name="T0" fmla="*/ 714 w 766"/>
                    <a:gd name="T1" fmla="*/ 420 h 766"/>
                    <a:gd name="T2" fmla="*/ 708 w 766"/>
                    <a:gd name="T3" fmla="*/ 312 h 766"/>
                    <a:gd name="T4" fmla="*/ 736 w 766"/>
                    <a:gd name="T5" fmla="*/ 256 h 766"/>
                    <a:gd name="T6" fmla="*/ 744 w 766"/>
                    <a:gd name="T7" fmla="*/ 240 h 766"/>
                    <a:gd name="T8" fmla="*/ 702 w 766"/>
                    <a:gd name="T9" fmla="*/ 162 h 766"/>
                    <a:gd name="T10" fmla="*/ 686 w 766"/>
                    <a:gd name="T11" fmla="*/ 154 h 766"/>
                    <a:gd name="T12" fmla="*/ 642 w 766"/>
                    <a:gd name="T13" fmla="*/ 176 h 766"/>
                    <a:gd name="T14" fmla="*/ 560 w 766"/>
                    <a:gd name="T15" fmla="*/ 106 h 766"/>
                    <a:gd name="T16" fmla="*/ 542 w 766"/>
                    <a:gd name="T17" fmla="*/ 44 h 766"/>
                    <a:gd name="T18" fmla="*/ 536 w 766"/>
                    <a:gd name="T19" fmla="*/ 26 h 766"/>
                    <a:gd name="T20" fmla="*/ 452 w 766"/>
                    <a:gd name="T21" fmla="*/ 0 h 766"/>
                    <a:gd name="T22" fmla="*/ 434 w 766"/>
                    <a:gd name="T23" fmla="*/ 6 h 766"/>
                    <a:gd name="T24" fmla="*/ 418 w 766"/>
                    <a:gd name="T25" fmla="*/ 58 h 766"/>
                    <a:gd name="T26" fmla="*/ 310 w 766"/>
                    <a:gd name="T27" fmla="*/ 64 h 766"/>
                    <a:gd name="T28" fmla="*/ 254 w 766"/>
                    <a:gd name="T29" fmla="*/ 34 h 766"/>
                    <a:gd name="T30" fmla="*/ 244 w 766"/>
                    <a:gd name="T31" fmla="*/ 26 h 766"/>
                    <a:gd name="T32" fmla="*/ 160 w 766"/>
                    <a:gd name="T33" fmla="*/ 66 h 766"/>
                    <a:gd name="T34" fmla="*/ 152 w 766"/>
                    <a:gd name="T35" fmla="*/ 78 h 766"/>
                    <a:gd name="T36" fmla="*/ 176 w 766"/>
                    <a:gd name="T37" fmla="*/ 132 h 766"/>
                    <a:gd name="T38" fmla="*/ 128 w 766"/>
                    <a:gd name="T39" fmla="*/ 182 h 766"/>
                    <a:gd name="T40" fmla="*/ 44 w 766"/>
                    <a:gd name="T41" fmla="*/ 228 h 766"/>
                    <a:gd name="T42" fmla="*/ 30 w 766"/>
                    <a:gd name="T43" fmla="*/ 228 h 766"/>
                    <a:gd name="T44" fmla="*/ 0 w 766"/>
                    <a:gd name="T45" fmla="*/ 318 h 766"/>
                    <a:gd name="T46" fmla="*/ 2 w 766"/>
                    <a:gd name="T47" fmla="*/ 330 h 766"/>
                    <a:gd name="T48" fmla="*/ 58 w 766"/>
                    <a:gd name="T49" fmla="*/ 352 h 766"/>
                    <a:gd name="T50" fmla="*/ 58 w 766"/>
                    <a:gd name="T51" fmla="*/ 422 h 766"/>
                    <a:gd name="T52" fmla="*/ 32 w 766"/>
                    <a:gd name="T53" fmla="*/ 512 h 766"/>
                    <a:gd name="T54" fmla="*/ 24 w 766"/>
                    <a:gd name="T55" fmla="*/ 524 h 766"/>
                    <a:gd name="T56" fmla="*/ 66 w 766"/>
                    <a:gd name="T57" fmla="*/ 608 h 766"/>
                    <a:gd name="T58" fmla="*/ 76 w 766"/>
                    <a:gd name="T59" fmla="*/ 616 h 766"/>
                    <a:gd name="T60" fmla="*/ 88 w 766"/>
                    <a:gd name="T61" fmla="*/ 614 h 766"/>
                    <a:gd name="T62" fmla="*/ 152 w 766"/>
                    <a:gd name="T63" fmla="*/ 618 h 766"/>
                    <a:gd name="T64" fmla="*/ 238 w 766"/>
                    <a:gd name="T65" fmla="*/ 680 h 766"/>
                    <a:gd name="T66" fmla="*/ 226 w 766"/>
                    <a:gd name="T67" fmla="*/ 730 h 766"/>
                    <a:gd name="T68" fmla="*/ 238 w 766"/>
                    <a:gd name="T69" fmla="*/ 744 h 766"/>
                    <a:gd name="T70" fmla="*/ 322 w 766"/>
                    <a:gd name="T71" fmla="*/ 766 h 766"/>
                    <a:gd name="T72" fmla="*/ 336 w 766"/>
                    <a:gd name="T73" fmla="*/ 754 h 766"/>
                    <a:gd name="T74" fmla="*/ 384 w 766"/>
                    <a:gd name="T75" fmla="*/ 716 h 766"/>
                    <a:gd name="T76" fmla="*/ 490 w 766"/>
                    <a:gd name="T77" fmla="*/ 700 h 766"/>
                    <a:gd name="T78" fmla="*/ 514 w 766"/>
                    <a:gd name="T79" fmla="*/ 742 h 766"/>
                    <a:gd name="T80" fmla="*/ 534 w 766"/>
                    <a:gd name="T81" fmla="*/ 744 h 766"/>
                    <a:gd name="T82" fmla="*/ 610 w 766"/>
                    <a:gd name="T83" fmla="*/ 700 h 766"/>
                    <a:gd name="T84" fmla="*/ 614 w 766"/>
                    <a:gd name="T85" fmla="*/ 688 h 766"/>
                    <a:gd name="T86" fmla="*/ 592 w 766"/>
                    <a:gd name="T87" fmla="*/ 644 h 766"/>
                    <a:gd name="T88" fmla="*/ 664 w 766"/>
                    <a:gd name="T89" fmla="*/ 564 h 766"/>
                    <a:gd name="T90" fmla="*/ 722 w 766"/>
                    <a:gd name="T91" fmla="*/ 542 h 766"/>
                    <a:gd name="T92" fmla="*/ 740 w 766"/>
                    <a:gd name="T93" fmla="*/ 538 h 766"/>
                    <a:gd name="T94" fmla="*/ 766 w 766"/>
                    <a:gd name="T95" fmla="*/ 454 h 766"/>
                    <a:gd name="T96" fmla="*/ 760 w 766"/>
                    <a:gd name="T97" fmla="*/ 43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6" h="766">
                      <a:moveTo>
                        <a:pt x="754" y="432"/>
                      </a:moveTo>
                      <a:lnTo>
                        <a:pt x="714" y="420"/>
                      </a:lnTo>
                      <a:lnTo>
                        <a:pt x="714" y="420"/>
                      </a:lnTo>
                      <a:lnTo>
                        <a:pt x="716" y="384"/>
                      </a:lnTo>
                      <a:lnTo>
                        <a:pt x="714" y="348"/>
                      </a:lnTo>
                      <a:lnTo>
                        <a:pt x="708" y="312"/>
                      </a:lnTo>
                      <a:lnTo>
                        <a:pt x="698" y="276"/>
                      </a:lnTo>
                      <a:lnTo>
                        <a:pt x="736" y="256"/>
                      </a:lnTo>
                      <a:lnTo>
                        <a:pt x="736" y="256"/>
                      </a:lnTo>
                      <a:lnTo>
                        <a:pt x="740" y="252"/>
                      </a:lnTo>
                      <a:lnTo>
                        <a:pt x="744" y="246"/>
                      </a:lnTo>
                      <a:lnTo>
                        <a:pt x="744" y="240"/>
                      </a:lnTo>
                      <a:lnTo>
                        <a:pt x="742" y="232"/>
                      </a:lnTo>
                      <a:lnTo>
                        <a:pt x="702" y="162"/>
                      </a:lnTo>
                      <a:lnTo>
                        <a:pt x="702" y="162"/>
                      </a:lnTo>
                      <a:lnTo>
                        <a:pt x="698" y="156"/>
                      </a:lnTo>
                      <a:lnTo>
                        <a:pt x="692" y="154"/>
                      </a:lnTo>
                      <a:lnTo>
                        <a:pt x="686" y="154"/>
                      </a:lnTo>
                      <a:lnTo>
                        <a:pt x="680" y="156"/>
                      </a:lnTo>
                      <a:lnTo>
                        <a:pt x="642" y="176"/>
                      </a:lnTo>
                      <a:lnTo>
                        <a:pt x="642" y="176"/>
                      </a:lnTo>
                      <a:lnTo>
                        <a:pt x="616" y="150"/>
                      </a:lnTo>
                      <a:lnTo>
                        <a:pt x="590" y="126"/>
                      </a:lnTo>
                      <a:lnTo>
                        <a:pt x="560" y="106"/>
                      </a:lnTo>
                      <a:lnTo>
                        <a:pt x="528" y="88"/>
                      </a:lnTo>
                      <a:lnTo>
                        <a:pt x="542" y="44"/>
                      </a:lnTo>
                      <a:lnTo>
                        <a:pt x="542" y="44"/>
                      </a:lnTo>
                      <a:lnTo>
                        <a:pt x="542" y="36"/>
                      </a:lnTo>
                      <a:lnTo>
                        <a:pt x="540" y="30"/>
                      </a:lnTo>
                      <a:lnTo>
                        <a:pt x="536" y="26"/>
                      </a:lnTo>
                      <a:lnTo>
                        <a:pt x="530" y="22"/>
                      </a:lnTo>
                      <a:lnTo>
                        <a:pt x="452" y="0"/>
                      </a:lnTo>
                      <a:lnTo>
                        <a:pt x="452" y="0"/>
                      </a:lnTo>
                      <a:lnTo>
                        <a:pt x="444" y="0"/>
                      </a:lnTo>
                      <a:lnTo>
                        <a:pt x="438" y="2"/>
                      </a:lnTo>
                      <a:lnTo>
                        <a:pt x="434" y="6"/>
                      </a:lnTo>
                      <a:lnTo>
                        <a:pt x="430" y="12"/>
                      </a:lnTo>
                      <a:lnTo>
                        <a:pt x="418" y="58"/>
                      </a:lnTo>
                      <a:lnTo>
                        <a:pt x="418" y="58"/>
                      </a:lnTo>
                      <a:lnTo>
                        <a:pt x="382" y="56"/>
                      </a:lnTo>
                      <a:lnTo>
                        <a:pt x="346" y="58"/>
                      </a:lnTo>
                      <a:lnTo>
                        <a:pt x="310" y="64"/>
                      </a:lnTo>
                      <a:lnTo>
                        <a:pt x="276" y="74"/>
                      </a:lnTo>
                      <a:lnTo>
                        <a:pt x="254" y="34"/>
                      </a:lnTo>
                      <a:lnTo>
                        <a:pt x="254" y="34"/>
                      </a:lnTo>
                      <a:lnTo>
                        <a:pt x="250" y="30"/>
                      </a:lnTo>
                      <a:lnTo>
                        <a:pt x="244" y="26"/>
                      </a:lnTo>
                      <a:lnTo>
                        <a:pt x="244" y="26"/>
                      </a:lnTo>
                      <a:lnTo>
                        <a:pt x="236" y="26"/>
                      </a:lnTo>
                      <a:lnTo>
                        <a:pt x="230" y="28"/>
                      </a:lnTo>
                      <a:lnTo>
                        <a:pt x="160" y="66"/>
                      </a:lnTo>
                      <a:lnTo>
                        <a:pt x="160" y="66"/>
                      </a:lnTo>
                      <a:lnTo>
                        <a:pt x="154" y="72"/>
                      </a:lnTo>
                      <a:lnTo>
                        <a:pt x="152" y="78"/>
                      </a:lnTo>
                      <a:lnTo>
                        <a:pt x="150" y="84"/>
                      </a:lnTo>
                      <a:lnTo>
                        <a:pt x="152" y="90"/>
                      </a:lnTo>
                      <a:lnTo>
                        <a:pt x="176" y="132"/>
                      </a:lnTo>
                      <a:lnTo>
                        <a:pt x="176" y="132"/>
                      </a:lnTo>
                      <a:lnTo>
                        <a:pt x="150" y="156"/>
                      </a:lnTo>
                      <a:lnTo>
                        <a:pt x="128" y="182"/>
                      </a:lnTo>
                      <a:lnTo>
                        <a:pt x="106" y="210"/>
                      </a:lnTo>
                      <a:lnTo>
                        <a:pt x="90" y="240"/>
                      </a:lnTo>
                      <a:lnTo>
                        <a:pt x="44" y="228"/>
                      </a:lnTo>
                      <a:lnTo>
                        <a:pt x="44" y="228"/>
                      </a:lnTo>
                      <a:lnTo>
                        <a:pt x="36" y="226"/>
                      </a:lnTo>
                      <a:lnTo>
                        <a:pt x="30" y="228"/>
                      </a:lnTo>
                      <a:lnTo>
                        <a:pt x="26" y="234"/>
                      </a:lnTo>
                      <a:lnTo>
                        <a:pt x="22" y="240"/>
                      </a:lnTo>
                      <a:lnTo>
                        <a:pt x="0" y="318"/>
                      </a:lnTo>
                      <a:lnTo>
                        <a:pt x="0" y="318"/>
                      </a:lnTo>
                      <a:lnTo>
                        <a:pt x="0" y="324"/>
                      </a:lnTo>
                      <a:lnTo>
                        <a:pt x="2" y="330"/>
                      </a:lnTo>
                      <a:lnTo>
                        <a:pt x="6" y="336"/>
                      </a:lnTo>
                      <a:lnTo>
                        <a:pt x="12" y="338"/>
                      </a:lnTo>
                      <a:lnTo>
                        <a:pt x="58" y="352"/>
                      </a:lnTo>
                      <a:lnTo>
                        <a:pt x="58" y="352"/>
                      </a:lnTo>
                      <a:lnTo>
                        <a:pt x="56" y="386"/>
                      </a:lnTo>
                      <a:lnTo>
                        <a:pt x="58" y="422"/>
                      </a:lnTo>
                      <a:lnTo>
                        <a:pt x="64" y="456"/>
                      </a:lnTo>
                      <a:lnTo>
                        <a:pt x="74" y="490"/>
                      </a:lnTo>
                      <a:lnTo>
                        <a:pt x="32" y="512"/>
                      </a:lnTo>
                      <a:lnTo>
                        <a:pt x="32" y="512"/>
                      </a:lnTo>
                      <a:lnTo>
                        <a:pt x="28" y="518"/>
                      </a:lnTo>
                      <a:lnTo>
                        <a:pt x="24" y="524"/>
                      </a:lnTo>
                      <a:lnTo>
                        <a:pt x="24" y="530"/>
                      </a:lnTo>
                      <a:lnTo>
                        <a:pt x="26" y="536"/>
                      </a:lnTo>
                      <a:lnTo>
                        <a:pt x="66" y="608"/>
                      </a:lnTo>
                      <a:lnTo>
                        <a:pt x="66" y="608"/>
                      </a:lnTo>
                      <a:lnTo>
                        <a:pt x="70" y="612"/>
                      </a:lnTo>
                      <a:lnTo>
                        <a:pt x="76" y="616"/>
                      </a:lnTo>
                      <a:lnTo>
                        <a:pt x="76" y="616"/>
                      </a:lnTo>
                      <a:lnTo>
                        <a:pt x="82" y="616"/>
                      </a:lnTo>
                      <a:lnTo>
                        <a:pt x="88" y="614"/>
                      </a:lnTo>
                      <a:lnTo>
                        <a:pt x="128" y="592"/>
                      </a:lnTo>
                      <a:lnTo>
                        <a:pt x="128" y="592"/>
                      </a:lnTo>
                      <a:lnTo>
                        <a:pt x="152" y="618"/>
                      </a:lnTo>
                      <a:lnTo>
                        <a:pt x="178" y="642"/>
                      </a:lnTo>
                      <a:lnTo>
                        <a:pt x="206" y="664"/>
                      </a:lnTo>
                      <a:lnTo>
                        <a:pt x="238" y="680"/>
                      </a:lnTo>
                      <a:lnTo>
                        <a:pt x="226" y="722"/>
                      </a:lnTo>
                      <a:lnTo>
                        <a:pt x="226" y="722"/>
                      </a:lnTo>
                      <a:lnTo>
                        <a:pt x="226" y="730"/>
                      </a:lnTo>
                      <a:lnTo>
                        <a:pt x="228" y="736"/>
                      </a:lnTo>
                      <a:lnTo>
                        <a:pt x="232" y="740"/>
                      </a:lnTo>
                      <a:lnTo>
                        <a:pt x="238" y="744"/>
                      </a:lnTo>
                      <a:lnTo>
                        <a:pt x="316" y="766"/>
                      </a:lnTo>
                      <a:lnTo>
                        <a:pt x="316" y="766"/>
                      </a:lnTo>
                      <a:lnTo>
                        <a:pt x="322" y="766"/>
                      </a:lnTo>
                      <a:lnTo>
                        <a:pt x="328" y="764"/>
                      </a:lnTo>
                      <a:lnTo>
                        <a:pt x="334" y="760"/>
                      </a:lnTo>
                      <a:lnTo>
                        <a:pt x="336" y="754"/>
                      </a:lnTo>
                      <a:lnTo>
                        <a:pt x="348" y="714"/>
                      </a:lnTo>
                      <a:lnTo>
                        <a:pt x="348" y="714"/>
                      </a:lnTo>
                      <a:lnTo>
                        <a:pt x="384" y="716"/>
                      </a:lnTo>
                      <a:lnTo>
                        <a:pt x="420" y="714"/>
                      </a:lnTo>
                      <a:lnTo>
                        <a:pt x="454" y="708"/>
                      </a:lnTo>
                      <a:lnTo>
                        <a:pt x="490" y="700"/>
                      </a:lnTo>
                      <a:lnTo>
                        <a:pt x="510" y="736"/>
                      </a:lnTo>
                      <a:lnTo>
                        <a:pt x="510" y="736"/>
                      </a:lnTo>
                      <a:lnTo>
                        <a:pt x="514" y="742"/>
                      </a:lnTo>
                      <a:lnTo>
                        <a:pt x="520" y="746"/>
                      </a:lnTo>
                      <a:lnTo>
                        <a:pt x="528" y="746"/>
                      </a:lnTo>
                      <a:lnTo>
                        <a:pt x="534" y="744"/>
                      </a:lnTo>
                      <a:lnTo>
                        <a:pt x="604" y="704"/>
                      </a:lnTo>
                      <a:lnTo>
                        <a:pt x="604" y="704"/>
                      </a:lnTo>
                      <a:lnTo>
                        <a:pt x="610" y="700"/>
                      </a:lnTo>
                      <a:lnTo>
                        <a:pt x="612" y="694"/>
                      </a:lnTo>
                      <a:lnTo>
                        <a:pt x="612" y="694"/>
                      </a:lnTo>
                      <a:lnTo>
                        <a:pt x="614" y="688"/>
                      </a:lnTo>
                      <a:lnTo>
                        <a:pt x="612" y="682"/>
                      </a:lnTo>
                      <a:lnTo>
                        <a:pt x="592" y="644"/>
                      </a:lnTo>
                      <a:lnTo>
                        <a:pt x="592" y="644"/>
                      </a:lnTo>
                      <a:lnTo>
                        <a:pt x="618" y="620"/>
                      </a:lnTo>
                      <a:lnTo>
                        <a:pt x="644" y="594"/>
                      </a:lnTo>
                      <a:lnTo>
                        <a:pt x="664" y="564"/>
                      </a:lnTo>
                      <a:lnTo>
                        <a:pt x="682" y="532"/>
                      </a:lnTo>
                      <a:lnTo>
                        <a:pt x="722" y="542"/>
                      </a:lnTo>
                      <a:lnTo>
                        <a:pt x="722" y="542"/>
                      </a:lnTo>
                      <a:lnTo>
                        <a:pt x="728" y="544"/>
                      </a:lnTo>
                      <a:lnTo>
                        <a:pt x="736" y="542"/>
                      </a:lnTo>
                      <a:lnTo>
                        <a:pt x="740" y="538"/>
                      </a:lnTo>
                      <a:lnTo>
                        <a:pt x="744" y="532"/>
                      </a:lnTo>
                      <a:lnTo>
                        <a:pt x="766" y="454"/>
                      </a:lnTo>
                      <a:lnTo>
                        <a:pt x="766" y="454"/>
                      </a:lnTo>
                      <a:lnTo>
                        <a:pt x="766" y="446"/>
                      </a:lnTo>
                      <a:lnTo>
                        <a:pt x="764" y="440"/>
                      </a:lnTo>
                      <a:lnTo>
                        <a:pt x="760" y="436"/>
                      </a:lnTo>
                      <a:lnTo>
                        <a:pt x="754" y="4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3" name="Freeform 242"/>
                <p:cNvSpPr>
                  <a:spLocks/>
                </p:cNvSpPr>
                <p:nvPr/>
              </p:nvSpPr>
              <p:spPr bwMode="auto">
                <a:xfrm>
                  <a:off x="9345" y="4246"/>
                  <a:ext cx="360" cy="362"/>
                </a:xfrm>
                <a:custGeom>
                  <a:avLst/>
                  <a:gdLst>
                    <a:gd name="T0" fmla="*/ 352 w 360"/>
                    <a:gd name="T1" fmla="*/ 230 h 362"/>
                    <a:gd name="T2" fmla="*/ 340 w 360"/>
                    <a:gd name="T3" fmla="*/ 264 h 362"/>
                    <a:gd name="T4" fmla="*/ 320 w 360"/>
                    <a:gd name="T5" fmla="*/ 294 h 362"/>
                    <a:gd name="T6" fmla="*/ 296 w 360"/>
                    <a:gd name="T7" fmla="*/ 320 h 362"/>
                    <a:gd name="T8" fmla="*/ 266 w 360"/>
                    <a:gd name="T9" fmla="*/ 338 h 362"/>
                    <a:gd name="T10" fmla="*/ 236 w 360"/>
                    <a:gd name="T11" fmla="*/ 352 h 362"/>
                    <a:gd name="T12" fmla="*/ 202 w 360"/>
                    <a:gd name="T13" fmla="*/ 360 h 362"/>
                    <a:gd name="T14" fmla="*/ 166 w 360"/>
                    <a:gd name="T15" fmla="*/ 360 h 362"/>
                    <a:gd name="T16" fmla="*/ 130 w 360"/>
                    <a:gd name="T17" fmla="*/ 354 h 362"/>
                    <a:gd name="T18" fmla="*/ 112 w 360"/>
                    <a:gd name="T19" fmla="*/ 348 h 362"/>
                    <a:gd name="T20" fmla="*/ 80 w 360"/>
                    <a:gd name="T21" fmla="*/ 332 h 362"/>
                    <a:gd name="T22" fmla="*/ 54 w 360"/>
                    <a:gd name="T23" fmla="*/ 310 h 362"/>
                    <a:gd name="T24" fmla="*/ 30 w 360"/>
                    <a:gd name="T25" fmla="*/ 282 h 362"/>
                    <a:gd name="T26" fmla="*/ 14 w 360"/>
                    <a:gd name="T27" fmla="*/ 252 h 362"/>
                    <a:gd name="T28" fmla="*/ 4 w 360"/>
                    <a:gd name="T29" fmla="*/ 220 h 362"/>
                    <a:gd name="T30" fmla="*/ 0 w 360"/>
                    <a:gd name="T31" fmla="*/ 184 h 362"/>
                    <a:gd name="T32" fmla="*/ 2 w 360"/>
                    <a:gd name="T33" fmla="*/ 150 h 362"/>
                    <a:gd name="T34" fmla="*/ 6 w 360"/>
                    <a:gd name="T35" fmla="*/ 132 h 362"/>
                    <a:gd name="T36" fmla="*/ 20 w 360"/>
                    <a:gd name="T37" fmla="*/ 98 h 362"/>
                    <a:gd name="T38" fmla="*/ 40 w 360"/>
                    <a:gd name="T39" fmla="*/ 68 h 362"/>
                    <a:gd name="T40" fmla="*/ 64 w 360"/>
                    <a:gd name="T41" fmla="*/ 42 h 362"/>
                    <a:gd name="T42" fmla="*/ 92 w 360"/>
                    <a:gd name="T43" fmla="*/ 24 h 362"/>
                    <a:gd name="T44" fmla="*/ 124 w 360"/>
                    <a:gd name="T45" fmla="*/ 10 h 362"/>
                    <a:gd name="T46" fmla="*/ 158 w 360"/>
                    <a:gd name="T47" fmla="*/ 2 h 362"/>
                    <a:gd name="T48" fmla="*/ 194 w 360"/>
                    <a:gd name="T49" fmla="*/ 2 h 362"/>
                    <a:gd name="T50" fmla="*/ 230 w 360"/>
                    <a:gd name="T51" fmla="*/ 8 h 362"/>
                    <a:gd name="T52" fmla="*/ 246 w 360"/>
                    <a:gd name="T53" fmla="*/ 14 h 362"/>
                    <a:gd name="T54" fmla="*/ 278 w 360"/>
                    <a:gd name="T55" fmla="*/ 30 h 362"/>
                    <a:gd name="T56" fmla="*/ 306 w 360"/>
                    <a:gd name="T57" fmla="*/ 52 h 362"/>
                    <a:gd name="T58" fmla="*/ 328 w 360"/>
                    <a:gd name="T59" fmla="*/ 80 h 362"/>
                    <a:gd name="T60" fmla="*/ 344 w 360"/>
                    <a:gd name="T61" fmla="*/ 110 h 362"/>
                    <a:gd name="T62" fmla="*/ 356 w 360"/>
                    <a:gd name="T63" fmla="*/ 142 h 362"/>
                    <a:gd name="T64" fmla="*/ 360 w 360"/>
                    <a:gd name="T65" fmla="*/ 178 h 362"/>
                    <a:gd name="T66" fmla="*/ 356 w 360"/>
                    <a:gd name="T67" fmla="*/ 21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362">
                      <a:moveTo>
                        <a:pt x="352" y="230"/>
                      </a:moveTo>
                      <a:lnTo>
                        <a:pt x="352" y="230"/>
                      </a:lnTo>
                      <a:lnTo>
                        <a:pt x="346" y="248"/>
                      </a:lnTo>
                      <a:lnTo>
                        <a:pt x="340" y="264"/>
                      </a:lnTo>
                      <a:lnTo>
                        <a:pt x="330" y="280"/>
                      </a:lnTo>
                      <a:lnTo>
                        <a:pt x="320" y="294"/>
                      </a:lnTo>
                      <a:lnTo>
                        <a:pt x="308" y="308"/>
                      </a:lnTo>
                      <a:lnTo>
                        <a:pt x="296" y="320"/>
                      </a:lnTo>
                      <a:lnTo>
                        <a:pt x="282" y="330"/>
                      </a:lnTo>
                      <a:lnTo>
                        <a:pt x="266" y="338"/>
                      </a:lnTo>
                      <a:lnTo>
                        <a:pt x="252" y="346"/>
                      </a:lnTo>
                      <a:lnTo>
                        <a:pt x="236" y="352"/>
                      </a:lnTo>
                      <a:lnTo>
                        <a:pt x="218" y="356"/>
                      </a:lnTo>
                      <a:lnTo>
                        <a:pt x="202" y="360"/>
                      </a:lnTo>
                      <a:lnTo>
                        <a:pt x="184" y="362"/>
                      </a:lnTo>
                      <a:lnTo>
                        <a:pt x="166" y="360"/>
                      </a:lnTo>
                      <a:lnTo>
                        <a:pt x="148" y="358"/>
                      </a:lnTo>
                      <a:lnTo>
                        <a:pt x="130" y="354"/>
                      </a:lnTo>
                      <a:lnTo>
                        <a:pt x="130" y="354"/>
                      </a:lnTo>
                      <a:lnTo>
                        <a:pt x="112" y="348"/>
                      </a:lnTo>
                      <a:lnTo>
                        <a:pt x="96" y="340"/>
                      </a:lnTo>
                      <a:lnTo>
                        <a:pt x="80" y="332"/>
                      </a:lnTo>
                      <a:lnTo>
                        <a:pt x="66" y="322"/>
                      </a:lnTo>
                      <a:lnTo>
                        <a:pt x="54" y="310"/>
                      </a:lnTo>
                      <a:lnTo>
                        <a:pt x="42" y="296"/>
                      </a:lnTo>
                      <a:lnTo>
                        <a:pt x="30" y="282"/>
                      </a:lnTo>
                      <a:lnTo>
                        <a:pt x="22" y="268"/>
                      </a:lnTo>
                      <a:lnTo>
                        <a:pt x="14" y="252"/>
                      </a:lnTo>
                      <a:lnTo>
                        <a:pt x="8" y="236"/>
                      </a:lnTo>
                      <a:lnTo>
                        <a:pt x="4" y="220"/>
                      </a:lnTo>
                      <a:lnTo>
                        <a:pt x="0" y="202"/>
                      </a:lnTo>
                      <a:lnTo>
                        <a:pt x="0" y="184"/>
                      </a:lnTo>
                      <a:lnTo>
                        <a:pt x="0" y="168"/>
                      </a:lnTo>
                      <a:lnTo>
                        <a:pt x="2" y="150"/>
                      </a:lnTo>
                      <a:lnTo>
                        <a:pt x="6" y="132"/>
                      </a:lnTo>
                      <a:lnTo>
                        <a:pt x="6" y="132"/>
                      </a:lnTo>
                      <a:lnTo>
                        <a:pt x="12" y="114"/>
                      </a:lnTo>
                      <a:lnTo>
                        <a:pt x="20" y="98"/>
                      </a:lnTo>
                      <a:lnTo>
                        <a:pt x="30" y="82"/>
                      </a:lnTo>
                      <a:lnTo>
                        <a:pt x="40" y="68"/>
                      </a:lnTo>
                      <a:lnTo>
                        <a:pt x="52" y="54"/>
                      </a:lnTo>
                      <a:lnTo>
                        <a:pt x="64" y="42"/>
                      </a:lnTo>
                      <a:lnTo>
                        <a:pt x="78" y="32"/>
                      </a:lnTo>
                      <a:lnTo>
                        <a:pt x="92" y="24"/>
                      </a:lnTo>
                      <a:lnTo>
                        <a:pt x="108" y="16"/>
                      </a:lnTo>
                      <a:lnTo>
                        <a:pt x="124" y="10"/>
                      </a:lnTo>
                      <a:lnTo>
                        <a:pt x="140" y="4"/>
                      </a:lnTo>
                      <a:lnTo>
                        <a:pt x="158" y="2"/>
                      </a:lnTo>
                      <a:lnTo>
                        <a:pt x="176" y="0"/>
                      </a:lnTo>
                      <a:lnTo>
                        <a:pt x="194" y="2"/>
                      </a:lnTo>
                      <a:lnTo>
                        <a:pt x="212" y="4"/>
                      </a:lnTo>
                      <a:lnTo>
                        <a:pt x="230" y="8"/>
                      </a:lnTo>
                      <a:lnTo>
                        <a:pt x="230" y="8"/>
                      </a:lnTo>
                      <a:lnTo>
                        <a:pt x="246" y="14"/>
                      </a:lnTo>
                      <a:lnTo>
                        <a:pt x="264" y="22"/>
                      </a:lnTo>
                      <a:lnTo>
                        <a:pt x="278" y="30"/>
                      </a:lnTo>
                      <a:lnTo>
                        <a:pt x="292" y="40"/>
                      </a:lnTo>
                      <a:lnTo>
                        <a:pt x="306" y="52"/>
                      </a:lnTo>
                      <a:lnTo>
                        <a:pt x="318" y="66"/>
                      </a:lnTo>
                      <a:lnTo>
                        <a:pt x="328" y="80"/>
                      </a:lnTo>
                      <a:lnTo>
                        <a:pt x="338" y="94"/>
                      </a:lnTo>
                      <a:lnTo>
                        <a:pt x="344" y="110"/>
                      </a:lnTo>
                      <a:lnTo>
                        <a:pt x="352" y="126"/>
                      </a:lnTo>
                      <a:lnTo>
                        <a:pt x="356" y="142"/>
                      </a:lnTo>
                      <a:lnTo>
                        <a:pt x="358" y="160"/>
                      </a:lnTo>
                      <a:lnTo>
                        <a:pt x="360" y="178"/>
                      </a:lnTo>
                      <a:lnTo>
                        <a:pt x="360" y="194"/>
                      </a:lnTo>
                      <a:lnTo>
                        <a:pt x="356" y="212"/>
                      </a:lnTo>
                      <a:lnTo>
                        <a:pt x="352" y="2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4" name="Freeform 243"/>
                <p:cNvSpPr>
                  <a:spLocks/>
                </p:cNvSpPr>
                <p:nvPr/>
              </p:nvSpPr>
              <p:spPr bwMode="auto">
                <a:xfrm>
                  <a:off x="9457" y="4358"/>
                  <a:ext cx="136" cy="138"/>
                </a:xfrm>
                <a:custGeom>
                  <a:avLst/>
                  <a:gdLst>
                    <a:gd name="T0" fmla="*/ 86 w 136"/>
                    <a:gd name="T1" fmla="*/ 4 h 138"/>
                    <a:gd name="T2" fmla="*/ 86 w 136"/>
                    <a:gd name="T3" fmla="*/ 4 h 138"/>
                    <a:gd name="T4" fmla="*/ 100 w 136"/>
                    <a:gd name="T5" fmla="*/ 8 h 138"/>
                    <a:gd name="T6" fmla="*/ 110 w 136"/>
                    <a:gd name="T7" fmla="*/ 16 h 138"/>
                    <a:gd name="T8" fmla="*/ 120 w 136"/>
                    <a:gd name="T9" fmla="*/ 26 h 138"/>
                    <a:gd name="T10" fmla="*/ 128 w 136"/>
                    <a:gd name="T11" fmla="*/ 36 h 138"/>
                    <a:gd name="T12" fmla="*/ 132 w 136"/>
                    <a:gd name="T13" fmla="*/ 48 h 138"/>
                    <a:gd name="T14" fmla="*/ 136 w 136"/>
                    <a:gd name="T15" fmla="*/ 60 h 138"/>
                    <a:gd name="T16" fmla="*/ 136 w 136"/>
                    <a:gd name="T17" fmla="*/ 74 h 138"/>
                    <a:gd name="T18" fmla="*/ 134 w 136"/>
                    <a:gd name="T19" fmla="*/ 88 h 138"/>
                    <a:gd name="T20" fmla="*/ 134 w 136"/>
                    <a:gd name="T21" fmla="*/ 88 h 138"/>
                    <a:gd name="T22" fmla="*/ 128 w 136"/>
                    <a:gd name="T23" fmla="*/ 100 h 138"/>
                    <a:gd name="T24" fmla="*/ 120 w 136"/>
                    <a:gd name="T25" fmla="*/ 112 h 138"/>
                    <a:gd name="T26" fmla="*/ 112 w 136"/>
                    <a:gd name="T27" fmla="*/ 122 h 138"/>
                    <a:gd name="T28" fmla="*/ 100 w 136"/>
                    <a:gd name="T29" fmla="*/ 128 h 138"/>
                    <a:gd name="T30" fmla="*/ 88 w 136"/>
                    <a:gd name="T31" fmla="*/ 134 h 138"/>
                    <a:gd name="T32" fmla="*/ 76 w 136"/>
                    <a:gd name="T33" fmla="*/ 136 h 138"/>
                    <a:gd name="T34" fmla="*/ 62 w 136"/>
                    <a:gd name="T35" fmla="*/ 138 h 138"/>
                    <a:gd name="T36" fmla="*/ 48 w 136"/>
                    <a:gd name="T37" fmla="*/ 134 h 138"/>
                    <a:gd name="T38" fmla="*/ 48 w 136"/>
                    <a:gd name="T39" fmla="*/ 134 h 138"/>
                    <a:gd name="T40" fmla="*/ 36 w 136"/>
                    <a:gd name="T41" fmla="*/ 130 h 138"/>
                    <a:gd name="T42" fmla="*/ 24 w 136"/>
                    <a:gd name="T43" fmla="*/ 122 h 138"/>
                    <a:gd name="T44" fmla="*/ 16 w 136"/>
                    <a:gd name="T45" fmla="*/ 112 h 138"/>
                    <a:gd name="T46" fmla="*/ 8 w 136"/>
                    <a:gd name="T47" fmla="*/ 102 h 138"/>
                    <a:gd name="T48" fmla="*/ 2 w 136"/>
                    <a:gd name="T49" fmla="*/ 90 h 138"/>
                    <a:gd name="T50" fmla="*/ 0 w 136"/>
                    <a:gd name="T51" fmla="*/ 78 h 138"/>
                    <a:gd name="T52" fmla="*/ 0 w 136"/>
                    <a:gd name="T53" fmla="*/ 64 h 138"/>
                    <a:gd name="T54" fmla="*/ 2 w 136"/>
                    <a:gd name="T55" fmla="*/ 50 h 138"/>
                    <a:gd name="T56" fmla="*/ 2 w 136"/>
                    <a:gd name="T57" fmla="*/ 50 h 138"/>
                    <a:gd name="T58" fmla="*/ 8 w 136"/>
                    <a:gd name="T59" fmla="*/ 38 h 138"/>
                    <a:gd name="T60" fmla="*/ 14 w 136"/>
                    <a:gd name="T61" fmla="*/ 26 h 138"/>
                    <a:gd name="T62" fmla="*/ 24 w 136"/>
                    <a:gd name="T63" fmla="*/ 16 h 138"/>
                    <a:gd name="T64" fmla="*/ 34 w 136"/>
                    <a:gd name="T65" fmla="*/ 10 h 138"/>
                    <a:gd name="T66" fmla="*/ 46 w 136"/>
                    <a:gd name="T67" fmla="*/ 4 h 138"/>
                    <a:gd name="T68" fmla="*/ 60 w 136"/>
                    <a:gd name="T69" fmla="*/ 2 h 138"/>
                    <a:gd name="T70" fmla="*/ 72 w 136"/>
                    <a:gd name="T71" fmla="*/ 0 h 138"/>
                    <a:gd name="T72" fmla="*/ 86 w 136"/>
                    <a:gd name="T73" fmla="*/ 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38">
                      <a:moveTo>
                        <a:pt x="86" y="4"/>
                      </a:moveTo>
                      <a:lnTo>
                        <a:pt x="86" y="4"/>
                      </a:lnTo>
                      <a:lnTo>
                        <a:pt x="100" y="8"/>
                      </a:lnTo>
                      <a:lnTo>
                        <a:pt x="110" y="16"/>
                      </a:lnTo>
                      <a:lnTo>
                        <a:pt x="120" y="26"/>
                      </a:lnTo>
                      <a:lnTo>
                        <a:pt x="128" y="36"/>
                      </a:lnTo>
                      <a:lnTo>
                        <a:pt x="132" y="48"/>
                      </a:lnTo>
                      <a:lnTo>
                        <a:pt x="136" y="60"/>
                      </a:lnTo>
                      <a:lnTo>
                        <a:pt x="136" y="74"/>
                      </a:lnTo>
                      <a:lnTo>
                        <a:pt x="134" y="88"/>
                      </a:lnTo>
                      <a:lnTo>
                        <a:pt x="134" y="88"/>
                      </a:lnTo>
                      <a:lnTo>
                        <a:pt x="128" y="100"/>
                      </a:lnTo>
                      <a:lnTo>
                        <a:pt x="120" y="112"/>
                      </a:lnTo>
                      <a:lnTo>
                        <a:pt x="112" y="122"/>
                      </a:lnTo>
                      <a:lnTo>
                        <a:pt x="100" y="128"/>
                      </a:lnTo>
                      <a:lnTo>
                        <a:pt x="88" y="134"/>
                      </a:lnTo>
                      <a:lnTo>
                        <a:pt x="76" y="136"/>
                      </a:lnTo>
                      <a:lnTo>
                        <a:pt x="62" y="138"/>
                      </a:lnTo>
                      <a:lnTo>
                        <a:pt x="48" y="134"/>
                      </a:lnTo>
                      <a:lnTo>
                        <a:pt x="48" y="134"/>
                      </a:lnTo>
                      <a:lnTo>
                        <a:pt x="36" y="130"/>
                      </a:lnTo>
                      <a:lnTo>
                        <a:pt x="24" y="122"/>
                      </a:lnTo>
                      <a:lnTo>
                        <a:pt x="16" y="112"/>
                      </a:lnTo>
                      <a:lnTo>
                        <a:pt x="8" y="102"/>
                      </a:lnTo>
                      <a:lnTo>
                        <a:pt x="2" y="90"/>
                      </a:lnTo>
                      <a:lnTo>
                        <a:pt x="0" y="78"/>
                      </a:lnTo>
                      <a:lnTo>
                        <a:pt x="0" y="64"/>
                      </a:lnTo>
                      <a:lnTo>
                        <a:pt x="2" y="50"/>
                      </a:lnTo>
                      <a:lnTo>
                        <a:pt x="2" y="50"/>
                      </a:lnTo>
                      <a:lnTo>
                        <a:pt x="8" y="38"/>
                      </a:lnTo>
                      <a:lnTo>
                        <a:pt x="14" y="26"/>
                      </a:lnTo>
                      <a:lnTo>
                        <a:pt x="24" y="16"/>
                      </a:lnTo>
                      <a:lnTo>
                        <a:pt x="34" y="10"/>
                      </a:lnTo>
                      <a:lnTo>
                        <a:pt x="46" y="4"/>
                      </a:lnTo>
                      <a:lnTo>
                        <a:pt x="60" y="2"/>
                      </a:lnTo>
                      <a:lnTo>
                        <a:pt x="72" y="0"/>
                      </a:lnTo>
                      <a:lnTo>
                        <a:pt x="86" y="4"/>
                      </a:lnTo>
                      <a:close/>
                    </a:path>
                  </a:pathLst>
                </a:custGeom>
                <a:solidFill>
                  <a:srgbClr val="DC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5" name="Freeform 244"/>
                <p:cNvSpPr>
                  <a:spLocks/>
                </p:cNvSpPr>
                <p:nvPr/>
              </p:nvSpPr>
              <p:spPr bwMode="auto">
                <a:xfrm>
                  <a:off x="9457" y="4358"/>
                  <a:ext cx="136" cy="138"/>
                </a:xfrm>
                <a:custGeom>
                  <a:avLst/>
                  <a:gdLst>
                    <a:gd name="T0" fmla="*/ 86 w 136"/>
                    <a:gd name="T1" fmla="*/ 4 h 138"/>
                    <a:gd name="T2" fmla="*/ 86 w 136"/>
                    <a:gd name="T3" fmla="*/ 4 h 138"/>
                    <a:gd name="T4" fmla="*/ 100 w 136"/>
                    <a:gd name="T5" fmla="*/ 8 h 138"/>
                    <a:gd name="T6" fmla="*/ 110 w 136"/>
                    <a:gd name="T7" fmla="*/ 16 h 138"/>
                    <a:gd name="T8" fmla="*/ 120 w 136"/>
                    <a:gd name="T9" fmla="*/ 26 h 138"/>
                    <a:gd name="T10" fmla="*/ 128 w 136"/>
                    <a:gd name="T11" fmla="*/ 36 h 138"/>
                    <a:gd name="T12" fmla="*/ 132 w 136"/>
                    <a:gd name="T13" fmla="*/ 48 h 138"/>
                    <a:gd name="T14" fmla="*/ 136 w 136"/>
                    <a:gd name="T15" fmla="*/ 60 h 138"/>
                    <a:gd name="T16" fmla="*/ 136 w 136"/>
                    <a:gd name="T17" fmla="*/ 74 h 138"/>
                    <a:gd name="T18" fmla="*/ 134 w 136"/>
                    <a:gd name="T19" fmla="*/ 88 h 138"/>
                    <a:gd name="T20" fmla="*/ 134 w 136"/>
                    <a:gd name="T21" fmla="*/ 88 h 138"/>
                    <a:gd name="T22" fmla="*/ 128 w 136"/>
                    <a:gd name="T23" fmla="*/ 100 h 138"/>
                    <a:gd name="T24" fmla="*/ 120 w 136"/>
                    <a:gd name="T25" fmla="*/ 112 h 138"/>
                    <a:gd name="T26" fmla="*/ 112 w 136"/>
                    <a:gd name="T27" fmla="*/ 122 h 138"/>
                    <a:gd name="T28" fmla="*/ 100 w 136"/>
                    <a:gd name="T29" fmla="*/ 128 h 138"/>
                    <a:gd name="T30" fmla="*/ 88 w 136"/>
                    <a:gd name="T31" fmla="*/ 134 h 138"/>
                    <a:gd name="T32" fmla="*/ 76 w 136"/>
                    <a:gd name="T33" fmla="*/ 136 h 138"/>
                    <a:gd name="T34" fmla="*/ 62 w 136"/>
                    <a:gd name="T35" fmla="*/ 138 h 138"/>
                    <a:gd name="T36" fmla="*/ 48 w 136"/>
                    <a:gd name="T37" fmla="*/ 134 h 138"/>
                    <a:gd name="T38" fmla="*/ 48 w 136"/>
                    <a:gd name="T39" fmla="*/ 134 h 138"/>
                    <a:gd name="T40" fmla="*/ 36 w 136"/>
                    <a:gd name="T41" fmla="*/ 130 h 138"/>
                    <a:gd name="T42" fmla="*/ 24 w 136"/>
                    <a:gd name="T43" fmla="*/ 122 h 138"/>
                    <a:gd name="T44" fmla="*/ 16 w 136"/>
                    <a:gd name="T45" fmla="*/ 112 h 138"/>
                    <a:gd name="T46" fmla="*/ 8 w 136"/>
                    <a:gd name="T47" fmla="*/ 102 h 138"/>
                    <a:gd name="T48" fmla="*/ 2 w 136"/>
                    <a:gd name="T49" fmla="*/ 90 h 138"/>
                    <a:gd name="T50" fmla="*/ 0 w 136"/>
                    <a:gd name="T51" fmla="*/ 78 h 138"/>
                    <a:gd name="T52" fmla="*/ 0 w 136"/>
                    <a:gd name="T53" fmla="*/ 64 h 138"/>
                    <a:gd name="T54" fmla="*/ 2 w 136"/>
                    <a:gd name="T55" fmla="*/ 50 h 138"/>
                    <a:gd name="T56" fmla="*/ 2 w 136"/>
                    <a:gd name="T57" fmla="*/ 50 h 138"/>
                    <a:gd name="T58" fmla="*/ 8 w 136"/>
                    <a:gd name="T59" fmla="*/ 38 h 138"/>
                    <a:gd name="T60" fmla="*/ 14 w 136"/>
                    <a:gd name="T61" fmla="*/ 26 h 138"/>
                    <a:gd name="T62" fmla="*/ 24 w 136"/>
                    <a:gd name="T63" fmla="*/ 16 h 138"/>
                    <a:gd name="T64" fmla="*/ 34 w 136"/>
                    <a:gd name="T65" fmla="*/ 10 h 138"/>
                    <a:gd name="T66" fmla="*/ 46 w 136"/>
                    <a:gd name="T67" fmla="*/ 4 h 138"/>
                    <a:gd name="T68" fmla="*/ 60 w 136"/>
                    <a:gd name="T69" fmla="*/ 2 h 138"/>
                    <a:gd name="T70" fmla="*/ 72 w 136"/>
                    <a:gd name="T71" fmla="*/ 0 h 138"/>
                    <a:gd name="T72" fmla="*/ 86 w 136"/>
                    <a:gd name="T73" fmla="*/ 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 h="138">
                      <a:moveTo>
                        <a:pt x="86" y="4"/>
                      </a:moveTo>
                      <a:lnTo>
                        <a:pt x="86" y="4"/>
                      </a:lnTo>
                      <a:lnTo>
                        <a:pt x="100" y="8"/>
                      </a:lnTo>
                      <a:lnTo>
                        <a:pt x="110" y="16"/>
                      </a:lnTo>
                      <a:lnTo>
                        <a:pt x="120" y="26"/>
                      </a:lnTo>
                      <a:lnTo>
                        <a:pt x="128" y="36"/>
                      </a:lnTo>
                      <a:lnTo>
                        <a:pt x="132" y="48"/>
                      </a:lnTo>
                      <a:lnTo>
                        <a:pt x="136" y="60"/>
                      </a:lnTo>
                      <a:lnTo>
                        <a:pt x="136" y="74"/>
                      </a:lnTo>
                      <a:lnTo>
                        <a:pt x="134" y="88"/>
                      </a:lnTo>
                      <a:lnTo>
                        <a:pt x="134" y="88"/>
                      </a:lnTo>
                      <a:lnTo>
                        <a:pt x="128" y="100"/>
                      </a:lnTo>
                      <a:lnTo>
                        <a:pt x="120" y="112"/>
                      </a:lnTo>
                      <a:lnTo>
                        <a:pt x="112" y="122"/>
                      </a:lnTo>
                      <a:lnTo>
                        <a:pt x="100" y="128"/>
                      </a:lnTo>
                      <a:lnTo>
                        <a:pt x="88" y="134"/>
                      </a:lnTo>
                      <a:lnTo>
                        <a:pt x="76" y="136"/>
                      </a:lnTo>
                      <a:lnTo>
                        <a:pt x="62" y="138"/>
                      </a:lnTo>
                      <a:lnTo>
                        <a:pt x="48" y="134"/>
                      </a:lnTo>
                      <a:lnTo>
                        <a:pt x="48" y="134"/>
                      </a:lnTo>
                      <a:lnTo>
                        <a:pt x="36" y="130"/>
                      </a:lnTo>
                      <a:lnTo>
                        <a:pt x="24" y="122"/>
                      </a:lnTo>
                      <a:lnTo>
                        <a:pt x="16" y="112"/>
                      </a:lnTo>
                      <a:lnTo>
                        <a:pt x="8" y="102"/>
                      </a:lnTo>
                      <a:lnTo>
                        <a:pt x="2" y="90"/>
                      </a:lnTo>
                      <a:lnTo>
                        <a:pt x="0" y="78"/>
                      </a:lnTo>
                      <a:lnTo>
                        <a:pt x="0" y="64"/>
                      </a:lnTo>
                      <a:lnTo>
                        <a:pt x="2" y="50"/>
                      </a:lnTo>
                      <a:lnTo>
                        <a:pt x="2" y="50"/>
                      </a:lnTo>
                      <a:lnTo>
                        <a:pt x="8" y="38"/>
                      </a:lnTo>
                      <a:lnTo>
                        <a:pt x="14" y="26"/>
                      </a:lnTo>
                      <a:lnTo>
                        <a:pt x="24" y="16"/>
                      </a:lnTo>
                      <a:lnTo>
                        <a:pt x="34" y="10"/>
                      </a:lnTo>
                      <a:lnTo>
                        <a:pt x="46" y="4"/>
                      </a:lnTo>
                      <a:lnTo>
                        <a:pt x="60" y="2"/>
                      </a:lnTo>
                      <a:lnTo>
                        <a:pt x="72" y="0"/>
                      </a:lnTo>
                      <a:lnTo>
                        <a:pt x="86"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6" name="Freeform 245"/>
                <p:cNvSpPr>
                  <a:spLocks noEditPoints="1"/>
                </p:cNvSpPr>
                <p:nvPr/>
              </p:nvSpPr>
              <p:spPr bwMode="auto">
                <a:xfrm>
                  <a:off x="8999" y="3676"/>
                  <a:ext cx="446" cy="444"/>
                </a:xfrm>
                <a:custGeom>
                  <a:avLst/>
                  <a:gdLst>
                    <a:gd name="T0" fmla="*/ 440 w 446"/>
                    <a:gd name="T1" fmla="*/ 174 h 444"/>
                    <a:gd name="T2" fmla="*/ 430 w 446"/>
                    <a:gd name="T3" fmla="*/ 170 h 444"/>
                    <a:gd name="T4" fmla="*/ 400 w 446"/>
                    <a:gd name="T5" fmla="*/ 152 h 444"/>
                    <a:gd name="T6" fmla="*/ 368 w 446"/>
                    <a:gd name="T7" fmla="*/ 100 h 444"/>
                    <a:gd name="T8" fmla="*/ 384 w 446"/>
                    <a:gd name="T9" fmla="*/ 78 h 444"/>
                    <a:gd name="T10" fmla="*/ 382 w 446"/>
                    <a:gd name="T11" fmla="*/ 66 h 444"/>
                    <a:gd name="T12" fmla="*/ 342 w 446"/>
                    <a:gd name="T13" fmla="*/ 36 h 444"/>
                    <a:gd name="T14" fmla="*/ 332 w 446"/>
                    <a:gd name="T15" fmla="*/ 38 h 444"/>
                    <a:gd name="T16" fmla="*/ 298 w 446"/>
                    <a:gd name="T17" fmla="*/ 48 h 444"/>
                    <a:gd name="T18" fmla="*/ 238 w 446"/>
                    <a:gd name="T19" fmla="*/ 34 h 444"/>
                    <a:gd name="T20" fmla="*/ 234 w 446"/>
                    <a:gd name="T21" fmla="*/ 4 h 444"/>
                    <a:gd name="T22" fmla="*/ 224 w 446"/>
                    <a:gd name="T23" fmla="*/ 0 h 444"/>
                    <a:gd name="T24" fmla="*/ 174 w 446"/>
                    <a:gd name="T25" fmla="*/ 6 h 444"/>
                    <a:gd name="T26" fmla="*/ 170 w 446"/>
                    <a:gd name="T27" fmla="*/ 16 h 444"/>
                    <a:gd name="T28" fmla="*/ 152 w 446"/>
                    <a:gd name="T29" fmla="*/ 48 h 444"/>
                    <a:gd name="T30" fmla="*/ 100 w 446"/>
                    <a:gd name="T31" fmla="*/ 82 h 444"/>
                    <a:gd name="T32" fmla="*/ 76 w 446"/>
                    <a:gd name="T33" fmla="*/ 62 h 444"/>
                    <a:gd name="T34" fmla="*/ 70 w 446"/>
                    <a:gd name="T35" fmla="*/ 64 h 444"/>
                    <a:gd name="T36" fmla="*/ 38 w 446"/>
                    <a:gd name="T37" fmla="*/ 102 h 444"/>
                    <a:gd name="T38" fmla="*/ 36 w 446"/>
                    <a:gd name="T39" fmla="*/ 112 h 444"/>
                    <a:gd name="T40" fmla="*/ 60 w 446"/>
                    <a:gd name="T41" fmla="*/ 132 h 444"/>
                    <a:gd name="T42" fmla="*/ 40 w 446"/>
                    <a:gd name="T43" fmla="*/ 188 h 444"/>
                    <a:gd name="T44" fmla="*/ 10 w 446"/>
                    <a:gd name="T45" fmla="*/ 212 h 444"/>
                    <a:gd name="T46" fmla="*/ 2 w 446"/>
                    <a:gd name="T47" fmla="*/ 218 h 444"/>
                    <a:gd name="T48" fmla="*/ 6 w 446"/>
                    <a:gd name="T49" fmla="*/ 268 h 444"/>
                    <a:gd name="T50" fmla="*/ 12 w 446"/>
                    <a:gd name="T51" fmla="*/ 276 h 444"/>
                    <a:gd name="T52" fmla="*/ 44 w 446"/>
                    <a:gd name="T53" fmla="*/ 274 h 444"/>
                    <a:gd name="T54" fmla="*/ 68 w 446"/>
                    <a:gd name="T55" fmla="*/ 328 h 444"/>
                    <a:gd name="T56" fmla="*/ 64 w 446"/>
                    <a:gd name="T57" fmla="*/ 366 h 444"/>
                    <a:gd name="T58" fmla="*/ 62 w 446"/>
                    <a:gd name="T59" fmla="*/ 376 h 444"/>
                    <a:gd name="T60" fmla="*/ 102 w 446"/>
                    <a:gd name="T61" fmla="*/ 408 h 444"/>
                    <a:gd name="T62" fmla="*/ 108 w 446"/>
                    <a:gd name="T63" fmla="*/ 410 h 444"/>
                    <a:gd name="T64" fmla="*/ 132 w 446"/>
                    <a:gd name="T65" fmla="*/ 386 h 444"/>
                    <a:gd name="T66" fmla="*/ 168 w 446"/>
                    <a:gd name="T67" fmla="*/ 404 h 444"/>
                    <a:gd name="T68" fmla="*/ 210 w 446"/>
                    <a:gd name="T69" fmla="*/ 436 h 444"/>
                    <a:gd name="T70" fmla="*/ 214 w 446"/>
                    <a:gd name="T71" fmla="*/ 442 h 444"/>
                    <a:gd name="T72" fmla="*/ 268 w 446"/>
                    <a:gd name="T73" fmla="*/ 440 h 444"/>
                    <a:gd name="T74" fmla="*/ 274 w 446"/>
                    <a:gd name="T75" fmla="*/ 436 h 444"/>
                    <a:gd name="T76" fmla="*/ 274 w 446"/>
                    <a:gd name="T77" fmla="*/ 406 h 444"/>
                    <a:gd name="T78" fmla="*/ 312 w 446"/>
                    <a:gd name="T79" fmla="*/ 390 h 444"/>
                    <a:gd name="T80" fmla="*/ 366 w 446"/>
                    <a:gd name="T81" fmla="*/ 384 h 444"/>
                    <a:gd name="T82" fmla="*/ 372 w 446"/>
                    <a:gd name="T83" fmla="*/ 386 h 444"/>
                    <a:gd name="T84" fmla="*/ 408 w 446"/>
                    <a:gd name="T85" fmla="*/ 346 h 444"/>
                    <a:gd name="T86" fmla="*/ 410 w 446"/>
                    <a:gd name="T87" fmla="*/ 338 h 444"/>
                    <a:gd name="T88" fmla="*/ 406 w 446"/>
                    <a:gd name="T89" fmla="*/ 332 h 444"/>
                    <a:gd name="T90" fmla="*/ 398 w 446"/>
                    <a:gd name="T91" fmla="*/ 298 h 444"/>
                    <a:gd name="T92" fmla="*/ 414 w 446"/>
                    <a:gd name="T93" fmla="*/ 238 h 444"/>
                    <a:gd name="T94" fmla="*/ 440 w 446"/>
                    <a:gd name="T95" fmla="*/ 234 h 444"/>
                    <a:gd name="T96" fmla="*/ 446 w 446"/>
                    <a:gd name="T97" fmla="*/ 224 h 444"/>
                    <a:gd name="T98" fmla="*/ 234 w 446"/>
                    <a:gd name="T99" fmla="*/ 324 h 444"/>
                    <a:gd name="T100" fmla="*/ 174 w 446"/>
                    <a:gd name="T101" fmla="*/ 312 h 444"/>
                    <a:gd name="T102" fmla="*/ 132 w 446"/>
                    <a:gd name="T103" fmla="*/ 272 h 444"/>
                    <a:gd name="T104" fmla="*/ 120 w 446"/>
                    <a:gd name="T105" fmla="*/ 232 h 444"/>
                    <a:gd name="T106" fmla="*/ 132 w 446"/>
                    <a:gd name="T107" fmla="*/ 174 h 444"/>
                    <a:gd name="T108" fmla="*/ 174 w 446"/>
                    <a:gd name="T109" fmla="*/ 132 h 444"/>
                    <a:gd name="T110" fmla="*/ 212 w 446"/>
                    <a:gd name="T111" fmla="*/ 120 h 444"/>
                    <a:gd name="T112" fmla="*/ 272 w 446"/>
                    <a:gd name="T113" fmla="*/ 132 h 444"/>
                    <a:gd name="T114" fmla="*/ 314 w 446"/>
                    <a:gd name="T115" fmla="*/ 172 h 444"/>
                    <a:gd name="T116" fmla="*/ 326 w 446"/>
                    <a:gd name="T117" fmla="*/ 212 h 444"/>
                    <a:gd name="T118" fmla="*/ 314 w 446"/>
                    <a:gd name="T119" fmla="*/ 272 h 444"/>
                    <a:gd name="T120" fmla="*/ 272 w 446"/>
                    <a:gd name="T121" fmla="*/ 3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6" h="444">
                      <a:moveTo>
                        <a:pt x="440" y="178"/>
                      </a:moveTo>
                      <a:lnTo>
                        <a:pt x="440" y="178"/>
                      </a:lnTo>
                      <a:lnTo>
                        <a:pt x="440" y="174"/>
                      </a:lnTo>
                      <a:lnTo>
                        <a:pt x="438" y="172"/>
                      </a:lnTo>
                      <a:lnTo>
                        <a:pt x="434" y="170"/>
                      </a:lnTo>
                      <a:lnTo>
                        <a:pt x="430" y="170"/>
                      </a:lnTo>
                      <a:lnTo>
                        <a:pt x="406" y="172"/>
                      </a:lnTo>
                      <a:lnTo>
                        <a:pt x="406" y="172"/>
                      </a:lnTo>
                      <a:lnTo>
                        <a:pt x="400" y="152"/>
                      </a:lnTo>
                      <a:lnTo>
                        <a:pt x="392" y="134"/>
                      </a:lnTo>
                      <a:lnTo>
                        <a:pt x="380" y="116"/>
                      </a:lnTo>
                      <a:lnTo>
                        <a:pt x="368" y="100"/>
                      </a:lnTo>
                      <a:lnTo>
                        <a:pt x="382" y="80"/>
                      </a:lnTo>
                      <a:lnTo>
                        <a:pt x="382" y="80"/>
                      </a:lnTo>
                      <a:lnTo>
                        <a:pt x="384" y="78"/>
                      </a:lnTo>
                      <a:lnTo>
                        <a:pt x="386" y="74"/>
                      </a:lnTo>
                      <a:lnTo>
                        <a:pt x="384" y="70"/>
                      </a:lnTo>
                      <a:lnTo>
                        <a:pt x="382" y="66"/>
                      </a:lnTo>
                      <a:lnTo>
                        <a:pt x="346" y="38"/>
                      </a:lnTo>
                      <a:lnTo>
                        <a:pt x="346" y="38"/>
                      </a:lnTo>
                      <a:lnTo>
                        <a:pt x="342" y="36"/>
                      </a:lnTo>
                      <a:lnTo>
                        <a:pt x="338" y="36"/>
                      </a:lnTo>
                      <a:lnTo>
                        <a:pt x="336" y="36"/>
                      </a:lnTo>
                      <a:lnTo>
                        <a:pt x="332" y="38"/>
                      </a:lnTo>
                      <a:lnTo>
                        <a:pt x="316" y="58"/>
                      </a:lnTo>
                      <a:lnTo>
                        <a:pt x="316" y="58"/>
                      </a:lnTo>
                      <a:lnTo>
                        <a:pt x="298" y="48"/>
                      </a:lnTo>
                      <a:lnTo>
                        <a:pt x="278" y="42"/>
                      </a:lnTo>
                      <a:lnTo>
                        <a:pt x="258" y="38"/>
                      </a:lnTo>
                      <a:lnTo>
                        <a:pt x="238" y="34"/>
                      </a:lnTo>
                      <a:lnTo>
                        <a:pt x="236" y="8"/>
                      </a:lnTo>
                      <a:lnTo>
                        <a:pt x="236" y="8"/>
                      </a:lnTo>
                      <a:lnTo>
                        <a:pt x="234" y="4"/>
                      </a:lnTo>
                      <a:lnTo>
                        <a:pt x="232" y="2"/>
                      </a:lnTo>
                      <a:lnTo>
                        <a:pt x="228" y="0"/>
                      </a:lnTo>
                      <a:lnTo>
                        <a:pt x="224" y="0"/>
                      </a:lnTo>
                      <a:lnTo>
                        <a:pt x="178" y="4"/>
                      </a:lnTo>
                      <a:lnTo>
                        <a:pt x="178" y="4"/>
                      </a:lnTo>
                      <a:lnTo>
                        <a:pt x="174" y="6"/>
                      </a:lnTo>
                      <a:lnTo>
                        <a:pt x="172" y="8"/>
                      </a:lnTo>
                      <a:lnTo>
                        <a:pt x="170" y="12"/>
                      </a:lnTo>
                      <a:lnTo>
                        <a:pt x="170" y="16"/>
                      </a:lnTo>
                      <a:lnTo>
                        <a:pt x="172" y="42"/>
                      </a:lnTo>
                      <a:lnTo>
                        <a:pt x="172" y="42"/>
                      </a:lnTo>
                      <a:lnTo>
                        <a:pt x="152" y="48"/>
                      </a:lnTo>
                      <a:lnTo>
                        <a:pt x="134" y="58"/>
                      </a:lnTo>
                      <a:lnTo>
                        <a:pt x="118" y="68"/>
                      </a:lnTo>
                      <a:lnTo>
                        <a:pt x="100" y="82"/>
                      </a:lnTo>
                      <a:lnTo>
                        <a:pt x="80" y="64"/>
                      </a:lnTo>
                      <a:lnTo>
                        <a:pt x="80" y="64"/>
                      </a:lnTo>
                      <a:lnTo>
                        <a:pt x="76" y="62"/>
                      </a:lnTo>
                      <a:lnTo>
                        <a:pt x="74" y="62"/>
                      </a:lnTo>
                      <a:lnTo>
                        <a:pt x="74" y="62"/>
                      </a:lnTo>
                      <a:lnTo>
                        <a:pt x="70" y="64"/>
                      </a:lnTo>
                      <a:lnTo>
                        <a:pt x="66" y="66"/>
                      </a:lnTo>
                      <a:lnTo>
                        <a:pt x="38" y="102"/>
                      </a:lnTo>
                      <a:lnTo>
                        <a:pt x="38" y="102"/>
                      </a:lnTo>
                      <a:lnTo>
                        <a:pt x="36" y="106"/>
                      </a:lnTo>
                      <a:lnTo>
                        <a:pt x="36" y="108"/>
                      </a:lnTo>
                      <a:lnTo>
                        <a:pt x="36" y="112"/>
                      </a:lnTo>
                      <a:lnTo>
                        <a:pt x="38" y="116"/>
                      </a:lnTo>
                      <a:lnTo>
                        <a:pt x="60" y="132"/>
                      </a:lnTo>
                      <a:lnTo>
                        <a:pt x="60" y="132"/>
                      </a:lnTo>
                      <a:lnTo>
                        <a:pt x="52" y="150"/>
                      </a:lnTo>
                      <a:lnTo>
                        <a:pt x="44" y="170"/>
                      </a:lnTo>
                      <a:lnTo>
                        <a:pt x="40" y="188"/>
                      </a:lnTo>
                      <a:lnTo>
                        <a:pt x="38" y="208"/>
                      </a:lnTo>
                      <a:lnTo>
                        <a:pt x="10" y="212"/>
                      </a:lnTo>
                      <a:lnTo>
                        <a:pt x="10" y="212"/>
                      </a:lnTo>
                      <a:lnTo>
                        <a:pt x="6" y="212"/>
                      </a:lnTo>
                      <a:lnTo>
                        <a:pt x="4" y="214"/>
                      </a:lnTo>
                      <a:lnTo>
                        <a:pt x="2" y="218"/>
                      </a:lnTo>
                      <a:lnTo>
                        <a:pt x="0" y="222"/>
                      </a:lnTo>
                      <a:lnTo>
                        <a:pt x="6" y="268"/>
                      </a:lnTo>
                      <a:lnTo>
                        <a:pt x="6" y="268"/>
                      </a:lnTo>
                      <a:lnTo>
                        <a:pt x="6" y="272"/>
                      </a:lnTo>
                      <a:lnTo>
                        <a:pt x="10" y="274"/>
                      </a:lnTo>
                      <a:lnTo>
                        <a:pt x="12" y="276"/>
                      </a:lnTo>
                      <a:lnTo>
                        <a:pt x="16" y="276"/>
                      </a:lnTo>
                      <a:lnTo>
                        <a:pt x="44" y="274"/>
                      </a:lnTo>
                      <a:lnTo>
                        <a:pt x="44" y="274"/>
                      </a:lnTo>
                      <a:lnTo>
                        <a:pt x="50" y="294"/>
                      </a:lnTo>
                      <a:lnTo>
                        <a:pt x="58" y="312"/>
                      </a:lnTo>
                      <a:lnTo>
                        <a:pt x="68" y="328"/>
                      </a:lnTo>
                      <a:lnTo>
                        <a:pt x="80" y="344"/>
                      </a:lnTo>
                      <a:lnTo>
                        <a:pt x="64" y="366"/>
                      </a:lnTo>
                      <a:lnTo>
                        <a:pt x="64" y="366"/>
                      </a:lnTo>
                      <a:lnTo>
                        <a:pt x="62" y="368"/>
                      </a:lnTo>
                      <a:lnTo>
                        <a:pt x="62" y="372"/>
                      </a:lnTo>
                      <a:lnTo>
                        <a:pt x="62" y="376"/>
                      </a:lnTo>
                      <a:lnTo>
                        <a:pt x="66" y="380"/>
                      </a:lnTo>
                      <a:lnTo>
                        <a:pt x="102" y="408"/>
                      </a:lnTo>
                      <a:lnTo>
                        <a:pt x="102" y="408"/>
                      </a:lnTo>
                      <a:lnTo>
                        <a:pt x="104" y="410"/>
                      </a:lnTo>
                      <a:lnTo>
                        <a:pt x="108" y="410"/>
                      </a:lnTo>
                      <a:lnTo>
                        <a:pt x="108" y="410"/>
                      </a:lnTo>
                      <a:lnTo>
                        <a:pt x="112" y="410"/>
                      </a:lnTo>
                      <a:lnTo>
                        <a:pt x="116" y="408"/>
                      </a:lnTo>
                      <a:lnTo>
                        <a:pt x="132" y="386"/>
                      </a:lnTo>
                      <a:lnTo>
                        <a:pt x="132" y="386"/>
                      </a:lnTo>
                      <a:lnTo>
                        <a:pt x="150" y="396"/>
                      </a:lnTo>
                      <a:lnTo>
                        <a:pt x="168" y="404"/>
                      </a:lnTo>
                      <a:lnTo>
                        <a:pt x="188" y="408"/>
                      </a:lnTo>
                      <a:lnTo>
                        <a:pt x="208" y="412"/>
                      </a:lnTo>
                      <a:lnTo>
                        <a:pt x="210" y="436"/>
                      </a:lnTo>
                      <a:lnTo>
                        <a:pt x="210" y="436"/>
                      </a:lnTo>
                      <a:lnTo>
                        <a:pt x="212" y="440"/>
                      </a:lnTo>
                      <a:lnTo>
                        <a:pt x="214" y="442"/>
                      </a:lnTo>
                      <a:lnTo>
                        <a:pt x="218" y="444"/>
                      </a:lnTo>
                      <a:lnTo>
                        <a:pt x="222" y="444"/>
                      </a:lnTo>
                      <a:lnTo>
                        <a:pt x="268" y="440"/>
                      </a:lnTo>
                      <a:lnTo>
                        <a:pt x="268" y="440"/>
                      </a:lnTo>
                      <a:lnTo>
                        <a:pt x="272" y="438"/>
                      </a:lnTo>
                      <a:lnTo>
                        <a:pt x="274" y="436"/>
                      </a:lnTo>
                      <a:lnTo>
                        <a:pt x="276" y="432"/>
                      </a:lnTo>
                      <a:lnTo>
                        <a:pt x="276" y="430"/>
                      </a:lnTo>
                      <a:lnTo>
                        <a:pt x="274" y="406"/>
                      </a:lnTo>
                      <a:lnTo>
                        <a:pt x="274" y="406"/>
                      </a:lnTo>
                      <a:lnTo>
                        <a:pt x="294" y="398"/>
                      </a:lnTo>
                      <a:lnTo>
                        <a:pt x="312" y="390"/>
                      </a:lnTo>
                      <a:lnTo>
                        <a:pt x="330" y="380"/>
                      </a:lnTo>
                      <a:lnTo>
                        <a:pt x="346" y="368"/>
                      </a:lnTo>
                      <a:lnTo>
                        <a:pt x="366" y="384"/>
                      </a:lnTo>
                      <a:lnTo>
                        <a:pt x="366" y="384"/>
                      </a:lnTo>
                      <a:lnTo>
                        <a:pt x="368" y="386"/>
                      </a:lnTo>
                      <a:lnTo>
                        <a:pt x="372" y="386"/>
                      </a:lnTo>
                      <a:lnTo>
                        <a:pt x="376" y="384"/>
                      </a:lnTo>
                      <a:lnTo>
                        <a:pt x="378" y="382"/>
                      </a:lnTo>
                      <a:lnTo>
                        <a:pt x="408" y="346"/>
                      </a:lnTo>
                      <a:lnTo>
                        <a:pt x="408" y="346"/>
                      </a:lnTo>
                      <a:lnTo>
                        <a:pt x="410" y="342"/>
                      </a:lnTo>
                      <a:lnTo>
                        <a:pt x="410" y="338"/>
                      </a:lnTo>
                      <a:lnTo>
                        <a:pt x="410" y="338"/>
                      </a:lnTo>
                      <a:lnTo>
                        <a:pt x="410" y="336"/>
                      </a:lnTo>
                      <a:lnTo>
                        <a:pt x="406" y="332"/>
                      </a:lnTo>
                      <a:lnTo>
                        <a:pt x="388" y="318"/>
                      </a:lnTo>
                      <a:lnTo>
                        <a:pt x="388" y="318"/>
                      </a:lnTo>
                      <a:lnTo>
                        <a:pt x="398" y="298"/>
                      </a:lnTo>
                      <a:lnTo>
                        <a:pt x="406" y="278"/>
                      </a:lnTo>
                      <a:lnTo>
                        <a:pt x="410" y="258"/>
                      </a:lnTo>
                      <a:lnTo>
                        <a:pt x="414" y="238"/>
                      </a:lnTo>
                      <a:lnTo>
                        <a:pt x="436" y="236"/>
                      </a:lnTo>
                      <a:lnTo>
                        <a:pt x="436" y="236"/>
                      </a:lnTo>
                      <a:lnTo>
                        <a:pt x="440" y="234"/>
                      </a:lnTo>
                      <a:lnTo>
                        <a:pt x="444" y="232"/>
                      </a:lnTo>
                      <a:lnTo>
                        <a:pt x="444" y="228"/>
                      </a:lnTo>
                      <a:lnTo>
                        <a:pt x="446" y="224"/>
                      </a:lnTo>
                      <a:lnTo>
                        <a:pt x="440" y="178"/>
                      </a:lnTo>
                      <a:close/>
                      <a:moveTo>
                        <a:pt x="234" y="324"/>
                      </a:moveTo>
                      <a:lnTo>
                        <a:pt x="234" y="324"/>
                      </a:lnTo>
                      <a:lnTo>
                        <a:pt x="212" y="324"/>
                      </a:lnTo>
                      <a:lnTo>
                        <a:pt x="192" y="320"/>
                      </a:lnTo>
                      <a:lnTo>
                        <a:pt x="174" y="312"/>
                      </a:lnTo>
                      <a:lnTo>
                        <a:pt x="158" y="302"/>
                      </a:lnTo>
                      <a:lnTo>
                        <a:pt x="144" y="288"/>
                      </a:lnTo>
                      <a:lnTo>
                        <a:pt x="132" y="272"/>
                      </a:lnTo>
                      <a:lnTo>
                        <a:pt x="124" y="252"/>
                      </a:lnTo>
                      <a:lnTo>
                        <a:pt x="120" y="232"/>
                      </a:lnTo>
                      <a:lnTo>
                        <a:pt x="120" y="232"/>
                      </a:lnTo>
                      <a:lnTo>
                        <a:pt x="120" y="212"/>
                      </a:lnTo>
                      <a:lnTo>
                        <a:pt x="124" y="192"/>
                      </a:lnTo>
                      <a:lnTo>
                        <a:pt x="132" y="174"/>
                      </a:lnTo>
                      <a:lnTo>
                        <a:pt x="144" y="156"/>
                      </a:lnTo>
                      <a:lnTo>
                        <a:pt x="158" y="142"/>
                      </a:lnTo>
                      <a:lnTo>
                        <a:pt x="174" y="132"/>
                      </a:lnTo>
                      <a:lnTo>
                        <a:pt x="192" y="124"/>
                      </a:lnTo>
                      <a:lnTo>
                        <a:pt x="212" y="120"/>
                      </a:lnTo>
                      <a:lnTo>
                        <a:pt x="212" y="120"/>
                      </a:lnTo>
                      <a:lnTo>
                        <a:pt x="234" y="120"/>
                      </a:lnTo>
                      <a:lnTo>
                        <a:pt x="254" y="124"/>
                      </a:lnTo>
                      <a:lnTo>
                        <a:pt x="272" y="132"/>
                      </a:lnTo>
                      <a:lnTo>
                        <a:pt x="288" y="142"/>
                      </a:lnTo>
                      <a:lnTo>
                        <a:pt x="302" y="156"/>
                      </a:lnTo>
                      <a:lnTo>
                        <a:pt x="314" y="172"/>
                      </a:lnTo>
                      <a:lnTo>
                        <a:pt x="322" y="192"/>
                      </a:lnTo>
                      <a:lnTo>
                        <a:pt x="326" y="212"/>
                      </a:lnTo>
                      <a:lnTo>
                        <a:pt x="326" y="212"/>
                      </a:lnTo>
                      <a:lnTo>
                        <a:pt x="326" y="232"/>
                      </a:lnTo>
                      <a:lnTo>
                        <a:pt x="322" y="252"/>
                      </a:lnTo>
                      <a:lnTo>
                        <a:pt x="314" y="272"/>
                      </a:lnTo>
                      <a:lnTo>
                        <a:pt x="302" y="288"/>
                      </a:lnTo>
                      <a:lnTo>
                        <a:pt x="288" y="302"/>
                      </a:lnTo>
                      <a:lnTo>
                        <a:pt x="272" y="312"/>
                      </a:lnTo>
                      <a:lnTo>
                        <a:pt x="254" y="320"/>
                      </a:lnTo>
                      <a:lnTo>
                        <a:pt x="234" y="32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7" name="Freeform 246"/>
                <p:cNvSpPr>
                  <a:spLocks/>
                </p:cNvSpPr>
                <p:nvPr/>
              </p:nvSpPr>
              <p:spPr bwMode="auto">
                <a:xfrm>
                  <a:off x="8999" y="3676"/>
                  <a:ext cx="446" cy="444"/>
                </a:xfrm>
                <a:custGeom>
                  <a:avLst/>
                  <a:gdLst>
                    <a:gd name="T0" fmla="*/ 440 w 446"/>
                    <a:gd name="T1" fmla="*/ 174 h 444"/>
                    <a:gd name="T2" fmla="*/ 430 w 446"/>
                    <a:gd name="T3" fmla="*/ 170 h 444"/>
                    <a:gd name="T4" fmla="*/ 400 w 446"/>
                    <a:gd name="T5" fmla="*/ 152 h 444"/>
                    <a:gd name="T6" fmla="*/ 368 w 446"/>
                    <a:gd name="T7" fmla="*/ 100 h 444"/>
                    <a:gd name="T8" fmla="*/ 384 w 446"/>
                    <a:gd name="T9" fmla="*/ 78 h 444"/>
                    <a:gd name="T10" fmla="*/ 382 w 446"/>
                    <a:gd name="T11" fmla="*/ 66 h 444"/>
                    <a:gd name="T12" fmla="*/ 342 w 446"/>
                    <a:gd name="T13" fmla="*/ 36 h 444"/>
                    <a:gd name="T14" fmla="*/ 332 w 446"/>
                    <a:gd name="T15" fmla="*/ 38 h 444"/>
                    <a:gd name="T16" fmla="*/ 298 w 446"/>
                    <a:gd name="T17" fmla="*/ 48 h 444"/>
                    <a:gd name="T18" fmla="*/ 238 w 446"/>
                    <a:gd name="T19" fmla="*/ 34 h 444"/>
                    <a:gd name="T20" fmla="*/ 234 w 446"/>
                    <a:gd name="T21" fmla="*/ 4 h 444"/>
                    <a:gd name="T22" fmla="*/ 224 w 446"/>
                    <a:gd name="T23" fmla="*/ 0 h 444"/>
                    <a:gd name="T24" fmla="*/ 174 w 446"/>
                    <a:gd name="T25" fmla="*/ 6 h 444"/>
                    <a:gd name="T26" fmla="*/ 170 w 446"/>
                    <a:gd name="T27" fmla="*/ 16 h 444"/>
                    <a:gd name="T28" fmla="*/ 152 w 446"/>
                    <a:gd name="T29" fmla="*/ 48 h 444"/>
                    <a:gd name="T30" fmla="*/ 100 w 446"/>
                    <a:gd name="T31" fmla="*/ 82 h 444"/>
                    <a:gd name="T32" fmla="*/ 76 w 446"/>
                    <a:gd name="T33" fmla="*/ 62 h 444"/>
                    <a:gd name="T34" fmla="*/ 70 w 446"/>
                    <a:gd name="T35" fmla="*/ 64 h 444"/>
                    <a:gd name="T36" fmla="*/ 38 w 446"/>
                    <a:gd name="T37" fmla="*/ 102 h 444"/>
                    <a:gd name="T38" fmla="*/ 36 w 446"/>
                    <a:gd name="T39" fmla="*/ 112 h 444"/>
                    <a:gd name="T40" fmla="*/ 60 w 446"/>
                    <a:gd name="T41" fmla="*/ 132 h 444"/>
                    <a:gd name="T42" fmla="*/ 40 w 446"/>
                    <a:gd name="T43" fmla="*/ 188 h 444"/>
                    <a:gd name="T44" fmla="*/ 10 w 446"/>
                    <a:gd name="T45" fmla="*/ 212 h 444"/>
                    <a:gd name="T46" fmla="*/ 2 w 446"/>
                    <a:gd name="T47" fmla="*/ 218 h 444"/>
                    <a:gd name="T48" fmla="*/ 6 w 446"/>
                    <a:gd name="T49" fmla="*/ 268 h 444"/>
                    <a:gd name="T50" fmla="*/ 12 w 446"/>
                    <a:gd name="T51" fmla="*/ 276 h 444"/>
                    <a:gd name="T52" fmla="*/ 44 w 446"/>
                    <a:gd name="T53" fmla="*/ 274 h 444"/>
                    <a:gd name="T54" fmla="*/ 68 w 446"/>
                    <a:gd name="T55" fmla="*/ 328 h 444"/>
                    <a:gd name="T56" fmla="*/ 64 w 446"/>
                    <a:gd name="T57" fmla="*/ 366 h 444"/>
                    <a:gd name="T58" fmla="*/ 62 w 446"/>
                    <a:gd name="T59" fmla="*/ 376 h 444"/>
                    <a:gd name="T60" fmla="*/ 102 w 446"/>
                    <a:gd name="T61" fmla="*/ 408 h 444"/>
                    <a:gd name="T62" fmla="*/ 108 w 446"/>
                    <a:gd name="T63" fmla="*/ 410 h 444"/>
                    <a:gd name="T64" fmla="*/ 132 w 446"/>
                    <a:gd name="T65" fmla="*/ 386 h 444"/>
                    <a:gd name="T66" fmla="*/ 168 w 446"/>
                    <a:gd name="T67" fmla="*/ 404 h 444"/>
                    <a:gd name="T68" fmla="*/ 210 w 446"/>
                    <a:gd name="T69" fmla="*/ 436 h 444"/>
                    <a:gd name="T70" fmla="*/ 214 w 446"/>
                    <a:gd name="T71" fmla="*/ 442 h 444"/>
                    <a:gd name="T72" fmla="*/ 268 w 446"/>
                    <a:gd name="T73" fmla="*/ 440 h 444"/>
                    <a:gd name="T74" fmla="*/ 274 w 446"/>
                    <a:gd name="T75" fmla="*/ 436 h 444"/>
                    <a:gd name="T76" fmla="*/ 274 w 446"/>
                    <a:gd name="T77" fmla="*/ 406 h 444"/>
                    <a:gd name="T78" fmla="*/ 312 w 446"/>
                    <a:gd name="T79" fmla="*/ 390 h 444"/>
                    <a:gd name="T80" fmla="*/ 366 w 446"/>
                    <a:gd name="T81" fmla="*/ 384 h 444"/>
                    <a:gd name="T82" fmla="*/ 372 w 446"/>
                    <a:gd name="T83" fmla="*/ 386 h 444"/>
                    <a:gd name="T84" fmla="*/ 408 w 446"/>
                    <a:gd name="T85" fmla="*/ 346 h 444"/>
                    <a:gd name="T86" fmla="*/ 410 w 446"/>
                    <a:gd name="T87" fmla="*/ 338 h 444"/>
                    <a:gd name="T88" fmla="*/ 406 w 446"/>
                    <a:gd name="T89" fmla="*/ 332 h 444"/>
                    <a:gd name="T90" fmla="*/ 398 w 446"/>
                    <a:gd name="T91" fmla="*/ 298 h 444"/>
                    <a:gd name="T92" fmla="*/ 414 w 446"/>
                    <a:gd name="T93" fmla="*/ 238 h 444"/>
                    <a:gd name="T94" fmla="*/ 440 w 446"/>
                    <a:gd name="T95" fmla="*/ 234 h 444"/>
                    <a:gd name="T96" fmla="*/ 446 w 446"/>
                    <a:gd name="T97" fmla="*/ 22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6" h="444">
                      <a:moveTo>
                        <a:pt x="440" y="178"/>
                      </a:moveTo>
                      <a:lnTo>
                        <a:pt x="440" y="178"/>
                      </a:lnTo>
                      <a:lnTo>
                        <a:pt x="440" y="174"/>
                      </a:lnTo>
                      <a:lnTo>
                        <a:pt x="438" y="172"/>
                      </a:lnTo>
                      <a:lnTo>
                        <a:pt x="434" y="170"/>
                      </a:lnTo>
                      <a:lnTo>
                        <a:pt x="430" y="170"/>
                      </a:lnTo>
                      <a:lnTo>
                        <a:pt x="406" y="172"/>
                      </a:lnTo>
                      <a:lnTo>
                        <a:pt x="406" y="172"/>
                      </a:lnTo>
                      <a:lnTo>
                        <a:pt x="400" y="152"/>
                      </a:lnTo>
                      <a:lnTo>
                        <a:pt x="392" y="134"/>
                      </a:lnTo>
                      <a:lnTo>
                        <a:pt x="380" y="116"/>
                      </a:lnTo>
                      <a:lnTo>
                        <a:pt x="368" y="100"/>
                      </a:lnTo>
                      <a:lnTo>
                        <a:pt x="382" y="80"/>
                      </a:lnTo>
                      <a:lnTo>
                        <a:pt x="382" y="80"/>
                      </a:lnTo>
                      <a:lnTo>
                        <a:pt x="384" y="78"/>
                      </a:lnTo>
                      <a:lnTo>
                        <a:pt x="386" y="74"/>
                      </a:lnTo>
                      <a:lnTo>
                        <a:pt x="384" y="70"/>
                      </a:lnTo>
                      <a:lnTo>
                        <a:pt x="382" y="66"/>
                      </a:lnTo>
                      <a:lnTo>
                        <a:pt x="346" y="38"/>
                      </a:lnTo>
                      <a:lnTo>
                        <a:pt x="346" y="38"/>
                      </a:lnTo>
                      <a:lnTo>
                        <a:pt x="342" y="36"/>
                      </a:lnTo>
                      <a:lnTo>
                        <a:pt x="338" y="36"/>
                      </a:lnTo>
                      <a:lnTo>
                        <a:pt x="336" y="36"/>
                      </a:lnTo>
                      <a:lnTo>
                        <a:pt x="332" y="38"/>
                      </a:lnTo>
                      <a:lnTo>
                        <a:pt x="316" y="58"/>
                      </a:lnTo>
                      <a:lnTo>
                        <a:pt x="316" y="58"/>
                      </a:lnTo>
                      <a:lnTo>
                        <a:pt x="298" y="48"/>
                      </a:lnTo>
                      <a:lnTo>
                        <a:pt x="278" y="42"/>
                      </a:lnTo>
                      <a:lnTo>
                        <a:pt x="258" y="38"/>
                      </a:lnTo>
                      <a:lnTo>
                        <a:pt x="238" y="34"/>
                      </a:lnTo>
                      <a:lnTo>
                        <a:pt x="236" y="8"/>
                      </a:lnTo>
                      <a:lnTo>
                        <a:pt x="236" y="8"/>
                      </a:lnTo>
                      <a:lnTo>
                        <a:pt x="234" y="4"/>
                      </a:lnTo>
                      <a:lnTo>
                        <a:pt x="232" y="2"/>
                      </a:lnTo>
                      <a:lnTo>
                        <a:pt x="228" y="0"/>
                      </a:lnTo>
                      <a:lnTo>
                        <a:pt x="224" y="0"/>
                      </a:lnTo>
                      <a:lnTo>
                        <a:pt x="178" y="4"/>
                      </a:lnTo>
                      <a:lnTo>
                        <a:pt x="178" y="4"/>
                      </a:lnTo>
                      <a:lnTo>
                        <a:pt x="174" y="6"/>
                      </a:lnTo>
                      <a:lnTo>
                        <a:pt x="172" y="8"/>
                      </a:lnTo>
                      <a:lnTo>
                        <a:pt x="170" y="12"/>
                      </a:lnTo>
                      <a:lnTo>
                        <a:pt x="170" y="16"/>
                      </a:lnTo>
                      <a:lnTo>
                        <a:pt x="172" y="42"/>
                      </a:lnTo>
                      <a:lnTo>
                        <a:pt x="172" y="42"/>
                      </a:lnTo>
                      <a:lnTo>
                        <a:pt x="152" y="48"/>
                      </a:lnTo>
                      <a:lnTo>
                        <a:pt x="134" y="58"/>
                      </a:lnTo>
                      <a:lnTo>
                        <a:pt x="118" y="68"/>
                      </a:lnTo>
                      <a:lnTo>
                        <a:pt x="100" y="82"/>
                      </a:lnTo>
                      <a:lnTo>
                        <a:pt x="80" y="64"/>
                      </a:lnTo>
                      <a:lnTo>
                        <a:pt x="80" y="64"/>
                      </a:lnTo>
                      <a:lnTo>
                        <a:pt x="76" y="62"/>
                      </a:lnTo>
                      <a:lnTo>
                        <a:pt x="74" y="62"/>
                      </a:lnTo>
                      <a:lnTo>
                        <a:pt x="74" y="62"/>
                      </a:lnTo>
                      <a:lnTo>
                        <a:pt x="70" y="64"/>
                      </a:lnTo>
                      <a:lnTo>
                        <a:pt x="66" y="66"/>
                      </a:lnTo>
                      <a:lnTo>
                        <a:pt x="38" y="102"/>
                      </a:lnTo>
                      <a:lnTo>
                        <a:pt x="38" y="102"/>
                      </a:lnTo>
                      <a:lnTo>
                        <a:pt x="36" y="106"/>
                      </a:lnTo>
                      <a:lnTo>
                        <a:pt x="36" y="108"/>
                      </a:lnTo>
                      <a:lnTo>
                        <a:pt x="36" y="112"/>
                      </a:lnTo>
                      <a:lnTo>
                        <a:pt x="38" y="116"/>
                      </a:lnTo>
                      <a:lnTo>
                        <a:pt x="60" y="132"/>
                      </a:lnTo>
                      <a:lnTo>
                        <a:pt x="60" y="132"/>
                      </a:lnTo>
                      <a:lnTo>
                        <a:pt x="52" y="150"/>
                      </a:lnTo>
                      <a:lnTo>
                        <a:pt x="44" y="170"/>
                      </a:lnTo>
                      <a:lnTo>
                        <a:pt x="40" y="188"/>
                      </a:lnTo>
                      <a:lnTo>
                        <a:pt x="38" y="208"/>
                      </a:lnTo>
                      <a:lnTo>
                        <a:pt x="10" y="212"/>
                      </a:lnTo>
                      <a:lnTo>
                        <a:pt x="10" y="212"/>
                      </a:lnTo>
                      <a:lnTo>
                        <a:pt x="6" y="212"/>
                      </a:lnTo>
                      <a:lnTo>
                        <a:pt x="4" y="214"/>
                      </a:lnTo>
                      <a:lnTo>
                        <a:pt x="2" y="218"/>
                      </a:lnTo>
                      <a:lnTo>
                        <a:pt x="0" y="222"/>
                      </a:lnTo>
                      <a:lnTo>
                        <a:pt x="6" y="268"/>
                      </a:lnTo>
                      <a:lnTo>
                        <a:pt x="6" y="268"/>
                      </a:lnTo>
                      <a:lnTo>
                        <a:pt x="6" y="272"/>
                      </a:lnTo>
                      <a:lnTo>
                        <a:pt x="10" y="274"/>
                      </a:lnTo>
                      <a:lnTo>
                        <a:pt x="12" y="276"/>
                      </a:lnTo>
                      <a:lnTo>
                        <a:pt x="16" y="276"/>
                      </a:lnTo>
                      <a:lnTo>
                        <a:pt x="44" y="274"/>
                      </a:lnTo>
                      <a:lnTo>
                        <a:pt x="44" y="274"/>
                      </a:lnTo>
                      <a:lnTo>
                        <a:pt x="50" y="294"/>
                      </a:lnTo>
                      <a:lnTo>
                        <a:pt x="58" y="312"/>
                      </a:lnTo>
                      <a:lnTo>
                        <a:pt x="68" y="328"/>
                      </a:lnTo>
                      <a:lnTo>
                        <a:pt x="80" y="344"/>
                      </a:lnTo>
                      <a:lnTo>
                        <a:pt x="64" y="366"/>
                      </a:lnTo>
                      <a:lnTo>
                        <a:pt x="64" y="366"/>
                      </a:lnTo>
                      <a:lnTo>
                        <a:pt x="62" y="368"/>
                      </a:lnTo>
                      <a:lnTo>
                        <a:pt x="62" y="372"/>
                      </a:lnTo>
                      <a:lnTo>
                        <a:pt x="62" y="376"/>
                      </a:lnTo>
                      <a:lnTo>
                        <a:pt x="66" y="380"/>
                      </a:lnTo>
                      <a:lnTo>
                        <a:pt x="102" y="408"/>
                      </a:lnTo>
                      <a:lnTo>
                        <a:pt x="102" y="408"/>
                      </a:lnTo>
                      <a:lnTo>
                        <a:pt x="104" y="410"/>
                      </a:lnTo>
                      <a:lnTo>
                        <a:pt x="108" y="410"/>
                      </a:lnTo>
                      <a:lnTo>
                        <a:pt x="108" y="410"/>
                      </a:lnTo>
                      <a:lnTo>
                        <a:pt x="112" y="410"/>
                      </a:lnTo>
                      <a:lnTo>
                        <a:pt x="116" y="408"/>
                      </a:lnTo>
                      <a:lnTo>
                        <a:pt x="132" y="386"/>
                      </a:lnTo>
                      <a:lnTo>
                        <a:pt x="132" y="386"/>
                      </a:lnTo>
                      <a:lnTo>
                        <a:pt x="150" y="396"/>
                      </a:lnTo>
                      <a:lnTo>
                        <a:pt x="168" y="404"/>
                      </a:lnTo>
                      <a:lnTo>
                        <a:pt x="188" y="408"/>
                      </a:lnTo>
                      <a:lnTo>
                        <a:pt x="208" y="412"/>
                      </a:lnTo>
                      <a:lnTo>
                        <a:pt x="210" y="436"/>
                      </a:lnTo>
                      <a:lnTo>
                        <a:pt x="210" y="436"/>
                      </a:lnTo>
                      <a:lnTo>
                        <a:pt x="212" y="440"/>
                      </a:lnTo>
                      <a:lnTo>
                        <a:pt x="214" y="442"/>
                      </a:lnTo>
                      <a:lnTo>
                        <a:pt x="218" y="444"/>
                      </a:lnTo>
                      <a:lnTo>
                        <a:pt x="222" y="444"/>
                      </a:lnTo>
                      <a:lnTo>
                        <a:pt x="268" y="440"/>
                      </a:lnTo>
                      <a:lnTo>
                        <a:pt x="268" y="440"/>
                      </a:lnTo>
                      <a:lnTo>
                        <a:pt x="272" y="438"/>
                      </a:lnTo>
                      <a:lnTo>
                        <a:pt x="274" y="436"/>
                      </a:lnTo>
                      <a:lnTo>
                        <a:pt x="276" y="432"/>
                      </a:lnTo>
                      <a:lnTo>
                        <a:pt x="276" y="430"/>
                      </a:lnTo>
                      <a:lnTo>
                        <a:pt x="274" y="406"/>
                      </a:lnTo>
                      <a:lnTo>
                        <a:pt x="274" y="406"/>
                      </a:lnTo>
                      <a:lnTo>
                        <a:pt x="294" y="398"/>
                      </a:lnTo>
                      <a:lnTo>
                        <a:pt x="312" y="390"/>
                      </a:lnTo>
                      <a:lnTo>
                        <a:pt x="330" y="380"/>
                      </a:lnTo>
                      <a:lnTo>
                        <a:pt x="346" y="368"/>
                      </a:lnTo>
                      <a:lnTo>
                        <a:pt x="366" y="384"/>
                      </a:lnTo>
                      <a:lnTo>
                        <a:pt x="366" y="384"/>
                      </a:lnTo>
                      <a:lnTo>
                        <a:pt x="368" y="386"/>
                      </a:lnTo>
                      <a:lnTo>
                        <a:pt x="372" y="386"/>
                      </a:lnTo>
                      <a:lnTo>
                        <a:pt x="376" y="384"/>
                      </a:lnTo>
                      <a:lnTo>
                        <a:pt x="378" y="382"/>
                      </a:lnTo>
                      <a:lnTo>
                        <a:pt x="408" y="346"/>
                      </a:lnTo>
                      <a:lnTo>
                        <a:pt x="408" y="346"/>
                      </a:lnTo>
                      <a:lnTo>
                        <a:pt x="410" y="342"/>
                      </a:lnTo>
                      <a:lnTo>
                        <a:pt x="410" y="338"/>
                      </a:lnTo>
                      <a:lnTo>
                        <a:pt x="410" y="338"/>
                      </a:lnTo>
                      <a:lnTo>
                        <a:pt x="410" y="336"/>
                      </a:lnTo>
                      <a:lnTo>
                        <a:pt x="406" y="332"/>
                      </a:lnTo>
                      <a:lnTo>
                        <a:pt x="388" y="318"/>
                      </a:lnTo>
                      <a:lnTo>
                        <a:pt x="388" y="318"/>
                      </a:lnTo>
                      <a:lnTo>
                        <a:pt x="398" y="298"/>
                      </a:lnTo>
                      <a:lnTo>
                        <a:pt x="406" y="278"/>
                      </a:lnTo>
                      <a:lnTo>
                        <a:pt x="410" y="258"/>
                      </a:lnTo>
                      <a:lnTo>
                        <a:pt x="414" y="238"/>
                      </a:lnTo>
                      <a:lnTo>
                        <a:pt x="436" y="236"/>
                      </a:lnTo>
                      <a:lnTo>
                        <a:pt x="436" y="236"/>
                      </a:lnTo>
                      <a:lnTo>
                        <a:pt x="440" y="234"/>
                      </a:lnTo>
                      <a:lnTo>
                        <a:pt x="444" y="232"/>
                      </a:lnTo>
                      <a:lnTo>
                        <a:pt x="444" y="228"/>
                      </a:lnTo>
                      <a:lnTo>
                        <a:pt x="446" y="224"/>
                      </a:lnTo>
                      <a:lnTo>
                        <a:pt x="440"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8" name="Freeform 247"/>
                <p:cNvSpPr>
                  <a:spLocks/>
                </p:cNvSpPr>
                <p:nvPr/>
              </p:nvSpPr>
              <p:spPr bwMode="auto">
                <a:xfrm>
                  <a:off x="9119" y="3796"/>
                  <a:ext cx="206" cy="204"/>
                </a:xfrm>
                <a:custGeom>
                  <a:avLst/>
                  <a:gdLst>
                    <a:gd name="T0" fmla="*/ 114 w 206"/>
                    <a:gd name="T1" fmla="*/ 204 h 204"/>
                    <a:gd name="T2" fmla="*/ 114 w 206"/>
                    <a:gd name="T3" fmla="*/ 204 h 204"/>
                    <a:gd name="T4" fmla="*/ 92 w 206"/>
                    <a:gd name="T5" fmla="*/ 204 h 204"/>
                    <a:gd name="T6" fmla="*/ 72 w 206"/>
                    <a:gd name="T7" fmla="*/ 200 h 204"/>
                    <a:gd name="T8" fmla="*/ 54 w 206"/>
                    <a:gd name="T9" fmla="*/ 192 h 204"/>
                    <a:gd name="T10" fmla="*/ 38 w 206"/>
                    <a:gd name="T11" fmla="*/ 182 h 204"/>
                    <a:gd name="T12" fmla="*/ 24 w 206"/>
                    <a:gd name="T13" fmla="*/ 168 h 204"/>
                    <a:gd name="T14" fmla="*/ 12 w 206"/>
                    <a:gd name="T15" fmla="*/ 152 h 204"/>
                    <a:gd name="T16" fmla="*/ 4 w 206"/>
                    <a:gd name="T17" fmla="*/ 132 h 204"/>
                    <a:gd name="T18" fmla="*/ 0 w 206"/>
                    <a:gd name="T19" fmla="*/ 112 h 204"/>
                    <a:gd name="T20" fmla="*/ 0 w 206"/>
                    <a:gd name="T21" fmla="*/ 112 h 204"/>
                    <a:gd name="T22" fmla="*/ 0 w 206"/>
                    <a:gd name="T23" fmla="*/ 92 h 204"/>
                    <a:gd name="T24" fmla="*/ 4 w 206"/>
                    <a:gd name="T25" fmla="*/ 72 h 204"/>
                    <a:gd name="T26" fmla="*/ 12 w 206"/>
                    <a:gd name="T27" fmla="*/ 54 h 204"/>
                    <a:gd name="T28" fmla="*/ 24 w 206"/>
                    <a:gd name="T29" fmla="*/ 36 h 204"/>
                    <a:gd name="T30" fmla="*/ 38 w 206"/>
                    <a:gd name="T31" fmla="*/ 22 h 204"/>
                    <a:gd name="T32" fmla="*/ 54 w 206"/>
                    <a:gd name="T33" fmla="*/ 12 h 204"/>
                    <a:gd name="T34" fmla="*/ 72 w 206"/>
                    <a:gd name="T35" fmla="*/ 4 h 204"/>
                    <a:gd name="T36" fmla="*/ 92 w 206"/>
                    <a:gd name="T37" fmla="*/ 0 h 204"/>
                    <a:gd name="T38" fmla="*/ 92 w 206"/>
                    <a:gd name="T39" fmla="*/ 0 h 204"/>
                    <a:gd name="T40" fmla="*/ 114 w 206"/>
                    <a:gd name="T41" fmla="*/ 0 h 204"/>
                    <a:gd name="T42" fmla="*/ 134 w 206"/>
                    <a:gd name="T43" fmla="*/ 4 h 204"/>
                    <a:gd name="T44" fmla="*/ 152 w 206"/>
                    <a:gd name="T45" fmla="*/ 12 h 204"/>
                    <a:gd name="T46" fmla="*/ 168 w 206"/>
                    <a:gd name="T47" fmla="*/ 22 h 204"/>
                    <a:gd name="T48" fmla="*/ 182 w 206"/>
                    <a:gd name="T49" fmla="*/ 36 h 204"/>
                    <a:gd name="T50" fmla="*/ 194 w 206"/>
                    <a:gd name="T51" fmla="*/ 52 h 204"/>
                    <a:gd name="T52" fmla="*/ 202 w 206"/>
                    <a:gd name="T53" fmla="*/ 72 h 204"/>
                    <a:gd name="T54" fmla="*/ 206 w 206"/>
                    <a:gd name="T55" fmla="*/ 92 h 204"/>
                    <a:gd name="T56" fmla="*/ 206 w 206"/>
                    <a:gd name="T57" fmla="*/ 92 h 204"/>
                    <a:gd name="T58" fmla="*/ 206 w 206"/>
                    <a:gd name="T59" fmla="*/ 112 h 204"/>
                    <a:gd name="T60" fmla="*/ 202 w 206"/>
                    <a:gd name="T61" fmla="*/ 132 h 204"/>
                    <a:gd name="T62" fmla="*/ 194 w 206"/>
                    <a:gd name="T63" fmla="*/ 152 h 204"/>
                    <a:gd name="T64" fmla="*/ 182 w 206"/>
                    <a:gd name="T65" fmla="*/ 168 h 204"/>
                    <a:gd name="T66" fmla="*/ 168 w 206"/>
                    <a:gd name="T67" fmla="*/ 182 h 204"/>
                    <a:gd name="T68" fmla="*/ 152 w 206"/>
                    <a:gd name="T69" fmla="*/ 192 h 204"/>
                    <a:gd name="T70" fmla="*/ 134 w 206"/>
                    <a:gd name="T71" fmla="*/ 200 h 204"/>
                    <a:gd name="T72" fmla="*/ 114 w 206"/>
                    <a:gd name="T73"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204">
                      <a:moveTo>
                        <a:pt x="114" y="204"/>
                      </a:moveTo>
                      <a:lnTo>
                        <a:pt x="114" y="204"/>
                      </a:lnTo>
                      <a:lnTo>
                        <a:pt x="92" y="204"/>
                      </a:lnTo>
                      <a:lnTo>
                        <a:pt x="72" y="200"/>
                      </a:lnTo>
                      <a:lnTo>
                        <a:pt x="54" y="192"/>
                      </a:lnTo>
                      <a:lnTo>
                        <a:pt x="38" y="182"/>
                      </a:lnTo>
                      <a:lnTo>
                        <a:pt x="24" y="168"/>
                      </a:lnTo>
                      <a:lnTo>
                        <a:pt x="12" y="152"/>
                      </a:lnTo>
                      <a:lnTo>
                        <a:pt x="4" y="132"/>
                      </a:lnTo>
                      <a:lnTo>
                        <a:pt x="0" y="112"/>
                      </a:lnTo>
                      <a:lnTo>
                        <a:pt x="0" y="112"/>
                      </a:lnTo>
                      <a:lnTo>
                        <a:pt x="0" y="92"/>
                      </a:lnTo>
                      <a:lnTo>
                        <a:pt x="4" y="72"/>
                      </a:lnTo>
                      <a:lnTo>
                        <a:pt x="12" y="54"/>
                      </a:lnTo>
                      <a:lnTo>
                        <a:pt x="24" y="36"/>
                      </a:lnTo>
                      <a:lnTo>
                        <a:pt x="38" y="22"/>
                      </a:lnTo>
                      <a:lnTo>
                        <a:pt x="54" y="12"/>
                      </a:lnTo>
                      <a:lnTo>
                        <a:pt x="72" y="4"/>
                      </a:lnTo>
                      <a:lnTo>
                        <a:pt x="92" y="0"/>
                      </a:lnTo>
                      <a:lnTo>
                        <a:pt x="92" y="0"/>
                      </a:lnTo>
                      <a:lnTo>
                        <a:pt x="114" y="0"/>
                      </a:lnTo>
                      <a:lnTo>
                        <a:pt x="134" y="4"/>
                      </a:lnTo>
                      <a:lnTo>
                        <a:pt x="152" y="12"/>
                      </a:lnTo>
                      <a:lnTo>
                        <a:pt x="168" y="22"/>
                      </a:lnTo>
                      <a:lnTo>
                        <a:pt x="182" y="36"/>
                      </a:lnTo>
                      <a:lnTo>
                        <a:pt x="194" y="52"/>
                      </a:lnTo>
                      <a:lnTo>
                        <a:pt x="202" y="72"/>
                      </a:lnTo>
                      <a:lnTo>
                        <a:pt x="206" y="92"/>
                      </a:lnTo>
                      <a:lnTo>
                        <a:pt x="206" y="92"/>
                      </a:lnTo>
                      <a:lnTo>
                        <a:pt x="206" y="112"/>
                      </a:lnTo>
                      <a:lnTo>
                        <a:pt x="202" y="132"/>
                      </a:lnTo>
                      <a:lnTo>
                        <a:pt x="194" y="152"/>
                      </a:lnTo>
                      <a:lnTo>
                        <a:pt x="182" y="168"/>
                      </a:lnTo>
                      <a:lnTo>
                        <a:pt x="168" y="182"/>
                      </a:lnTo>
                      <a:lnTo>
                        <a:pt x="152" y="192"/>
                      </a:lnTo>
                      <a:lnTo>
                        <a:pt x="134" y="200"/>
                      </a:lnTo>
                      <a:lnTo>
                        <a:pt x="114" y="2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9" name="Freeform 248"/>
                <p:cNvSpPr>
                  <a:spLocks/>
                </p:cNvSpPr>
                <p:nvPr/>
              </p:nvSpPr>
              <p:spPr bwMode="auto">
                <a:xfrm>
                  <a:off x="9183" y="3860"/>
                  <a:ext cx="78" cy="78"/>
                </a:xfrm>
                <a:custGeom>
                  <a:avLst/>
                  <a:gdLst>
                    <a:gd name="T0" fmla="*/ 36 w 78"/>
                    <a:gd name="T1" fmla="*/ 0 h 78"/>
                    <a:gd name="T2" fmla="*/ 36 w 78"/>
                    <a:gd name="T3" fmla="*/ 0 h 78"/>
                    <a:gd name="T4" fmla="*/ 44 w 78"/>
                    <a:gd name="T5" fmla="*/ 0 h 78"/>
                    <a:gd name="T6" fmla="*/ 50 w 78"/>
                    <a:gd name="T7" fmla="*/ 0 h 78"/>
                    <a:gd name="T8" fmla="*/ 58 w 78"/>
                    <a:gd name="T9" fmla="*/ 4 h 78"/>
                    <a:gd name="T10" fmla="*/ 64 w 78"/>
                    <a:gd name="T11" fmla="*/ 8 h 78"/>
                    <a:gd name="T12" fmla="*/ 70 w 78"/>
                    <a:gd name="T13" fmla="*/ 14 h 78"/>
                    <a:gd name="T14" fmla="*/ 74 w 78"/>
                    <a:gd name="T15" fmla="*/ 20 h 78"/>
                    <a:gd name="T16" fmla="*/ 76 w 78"/>
                    <a:gd name="T17" fmla="*/ 26 h 78"/>
                    <a:gd name="T18" fmla="*/ 78 w 78"/>
                    <a:gd name="T19" fmla="*/ 34 h 78"/>
                    <a:gd name="T20" fmla="*/ 78 w 78"/>
                    <a:gd name="T21" fmla="*/ 34 h 78"/>
                    <a:gd name="T22" fmla="*/ 78 w 78"/>
                    <a:gd name="T23" fmla="*/ 42 h 78"/>
                    <a:gd name="T24" fmla="*/ 76 w 78"/>
                    <a:gd name="T25" fmla="*/ 50 h 78"/>
                    <a:gd name="T26" fmla="*/ 74 w 78"/>
                    <a:gd name="T27" fmla="*/ 56 h 78"/>
                    <a:gd name="T28" fmla="*/ 70 w 78"/>
                    <a:gd name="T29" fmla="*/ 62 h 78"/>
                    <a:gd name="T30" fmla="*/ 64 w 78"/>
                    <a:gd name="T31" fmla="*/ 68 h 78"/>
                    <a:gd name="T32" fmla="*/ 58 w 78"/>
                    <a:gd name="T33" fmla="*/ 72 h 78"/>
                    <a:gd name="T34" fmla="*/ 50 w 78"/>
                    <a:gd name="T35" fmla="*/ 76 h 78"/>
                    <a:gd name="T36" fmla="*/ 42 w 78"/>
                    <a:gd name="T37" fmla="*/ 78 h 78"/>
                    <a:gd name="T38" fmla="*/ 42 w 78"/>
                    <a:gd name="T39" fmla="*/ 78 h 78"/>
                    <a:gd name="T40" fmla="*/ 34 w 78"/>
                    <a:gd name="T41" fmla="*/ 76 h 78"/>
                    <a:gd name="T42" fmla="*/ 28 w 78"/>
                    <a:gd name="T43" fmla="*/ 76 h 78"/>
                    <a:gd name="T44" fmla="*/ 20 w 78"/>
                    <a:gd name="T45" fmla="*/ 72 h 78"/>
                    <a:gd name="T46" fmla="*/ 14 w 78"/>
                    <a:gd name="T47" fmla="*/ 68 h 78"/>
                    <a:gd name="T48" fmla="*/ 8 w 78"/>
                    <a:gd name="T49" fmla="*/ 64 h 78"/>
                    <a:gd name="T50" fmla="*/ 4 w 78"/>
                    <a:gd name="T51" fmla="*/ 56 h 78"/>
                    <a:gd name="T52" fmla="*/ 2 w 78"/>
                    <a:gd name="T53" fmla="*/ 50 h 78"/>
                    <a:gd name="T54" fmla="*/ 0 w 78"/>
                    <a:gd name="T55" fmla="*/ 42 h 78"/>
                    <a:gd name="T56" fmla="*/ 0 w 78"/>
                    <a:gd name="T57" fmla="*/ 42 h 78"/>
                    <a:gd name="T58" fmla="*/ 0 w 78"/>
                    <a:gd name="T59" fmla="*/ 34 h 78"/>
                    <a:gd name="T60" fmla="*/ 2 w 78"/>
                    <a:gd name="T61" fmla="*/ 26 h 78"/>
                    <a:gd name="T62" fmla="*/ 4 w 78"/>
                    <a:gd name="T63" fmla="*/ 20 h 78"/>
                    <a:gd name="T64" fmla="*/ 8 w 78"/>
                    <a:gd name="T65" fmla="*/ 14 h 78"/>
                    <a:gd name="T66" fmla="*/ 14 w 78"/>
                    <a:gd name="T67" fmla="*/ 8 h 78"/>
                    <a:gd name="T68" fmla="*/ 20 w 78"/>
                    <a:gd name="T69" fmla="*/ 4 h 78"/>
                    <a:gd name="T70" fmla="*/ 28 w 78"/>
                    <a:gd name="T71" fmla="*/ 0 h 78"/>
                    <a:gd name="T72" fmla="*/ 36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36" y="0"/>
                      </a:moveTo>
                      <a:lnTo>
                        <a:pt x="36" y="0"/>
                      </a:lnTo>
                      <a:lnTo>
                        <a:pt x="44" y="0"/>
                      </a:lnTo>
                      <a:lnTo>
                        <a:pt x="50" y="0"/>
                      </a:lnTo>
                      <a:lnTo>
                        <a:pt x="58" y="4"/>
                      </a:lnTo>
                      <a:lnTo>
                        <a:pt x="64" y="8"/>
                      </a:lnTo>
                      <a:lnTo>
                        <a:pt x="70" y="14"/>
                      </a:lnTo>
                      <a:lnTo>
                        <a:pt x="74" y="20"/>
                      </a:lnTo>
                      <a:lnTo>
                        <a:pt x="76" y="26"/>
                      </a:lnTo>
                      <a:lnTo>
                        <a:pt x="78" y="34"/>
                      </a:lnTo>
                      <a:lnTo>
                        <a:pt x="78" y="34"/>
                      </a:lnTo>
                      <a:lnTo>
                        <a:pt x="78" y="42"/>
                      </a:lnTo>
                      <a:lnTo>
                        <a:pt x="76" y="50"/>
                      </a:lnTo>
                      <a:lnTo>
                        <a:pt x="74" y="56"/>
                      </a:lnTo>
                      <a:lnTo>
                        <a:pt x="70" y="62"/>
                      </a:lnTo>
                      <a:lnTo>
                        <a:pt x="64" y="68"/>
                      </a:lnTo>
                      <a:lnTo>
                        <a:pt x="58" y="72"/>
                      </a:lnTo>
                      <a:lnTo>
                        <a:pt x="50" y="76"/>
                      </a:lnTo>
                      <a:lnTo>
                        <a:pt x="42" y="78"/>
                      </a:lnTo>
                      <a:lnTo>
                        <a:pt x="42" y="78"/>
                      </a:lnTo>
                      <a:lnTo>
                        <a:pt x="34" y="76"/>
                      </a:lnTo>
                      <a:lnTo>
                        <a:pt x="28" y="76"/>
                      </a:lnTo>
                      <a:lnTo>
                        <a:pt x="20" y="72"/>
                      </a:lnTo>
                      <a:lnTo>
                        <a:pt x="14" y="68"/>
                      </a:lnTo>
                      <a:lnTo>
                        <a:pt x="8" y="64"/>
                      </a:lnTo>
                      <a:lnTo>
                        <a:pt x="4" y="56"/>
                      </a:lnTo>
                      <a:lnTo>
                        <a:pt x="2" y="50"/>
                      </a:lnTo>
                      <a:lnTo>
                        <a:pt x="0" y="42"/>
                      </a:lnTo>
                      <a:lnTo>
                        <a:pt x="0" y="42"/>
                      </a:lnTo>
                      <a:lnTo>
                        <a:pt x="0" y="34"/>
                      </a:lnTo>
                      <a:lnTo>
                        <a:pt x="2" y="26"/>
                      </a:lnTo>
                      <a:lnTo>
                        <a:pt x="4" y="20"/>
                      </a:lnTo>
                      <a:lnTo>
                        <a:pt x="8" y="14"/>
                      </a:lnTo>
                      <a:lnTo>
                        <a:pt x="14" y="8"/>
                      </a:lnTo>
                      <a:lnTo>
                        <a:pt x="20" y="4"/>
                      </a:lnTo>
                      <a:lnTo>
                        <a:pt x="28" y="0"/>
                      </a:lnTo>
                      <a:lnTo>
                        <a:pt x="36" y="0"/>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0" name="Freeform 249"/>
                <p:cNvSpPr>
                  <a:spLocks/>
                </p:cNvSpPr>
                <p:nvPr/>
              </p:nvSpPr>
              <p:spPr bwMode="auto">
                <a:xfrm>
                  <a:off x="9183" y="3860"/>
                  <a:ext cx="78" cy="78"/>
                </a:xfrm>
                <a:custGeom>
                  <a:avLst/>
                  <a:gdLst>
                    <a:gd name="T0" fmla="*/ 36 w 78"/>
                    <a:gd name="T1" fmla="*/ 0 h 78"/>
                    <a:gd name="T2" fmla="*/ 36 w 78"/>
                    <a:gd name="T3" fmla="*/ 0 h 78"/>
                    <a:gd name="T4" fmla="*/ 44 w 78"/>
                    <a:gd name="T5" fmla="*/ 0 h 78"/>
                    <a:gd name="T6" fmla="*/ 50 w 78"/>
                    <a:gd name="T7" fmla="*/ 0 h 78"/>
                    <a:gd name="T8" fmla="*/ 58 w 78"/>
                    <a:gd name="T9" fmla="*/ 4 h 78"/>
                    <a:gd name="T10" fmla="*/ 64 w 78"/>
                    <a:gd name="T11" fmla="*/ 8 h 78"/>
                    <a:gd name="T12" fmla="*/ 70 w 78"/>
                    <a:gd name="T13" fmla="*/ 14 h 78"/>
                    <a:gd name="T14" fmla="*/ 74 w 78"/>
                    <a:gd name="T15" fmla="*/ 20 h 78"/>
                    <a:gd name="T16" fmla="*/ 76 w 78"/>
                    <a:gd name="T17" fmla="*/ 26 h 78"/>
                    <a:gd name="T18" fmla="*/ 78 w 78"/>
                    <a:gd name="T19" fmla="*/ 34 h 78"/>
                    <a:gd name="T20" fmla="*/ 78 w 78"/>
                    <a:gd name="T21" fmla="*/ 34 h 78"/>
                    <a:gd name="T22" fmla="*/ 78 w 78"/>
                    <a:gd name="T23" fmla="*/ 42 h 78"/>
                    <a:gd name="T24" fmla="*/ 76 w 78"/>
                    <a:gd name="T25" fmla="*/ 50 h 78"/>
                    <a:gd name="T26" fmla="*/ 74 w 78"/>
                    <a:gd name="T27" fmla="*/ 56 h 78"/>
                    <a:gd name="T28" fmla="*/ 70 w 78"/>
                    <a:gd name="T29" fmla="*/ 62 h 78"/>
                    <a:gd name="T30" fmla="*/ 64 w 78"/>
                    <a:gd name="T31" fmla="*/ 68 h 78"/>
                    <a:gd name="T32" fmla="*/ 58 w 78"/>
                    <a:gd name="T33" fmla="*/ 72 h 78"/>
                    <a:gd name="T34" fmla="*/ 50 w 78"/>
                    <a:gd name="T35" fmla="*/ 76 h 78"/>
                    <a:gd name="T36" fmla="*/ 42 w 78"/>
                    <a:gd name="T37" fmla="*/ 78 h 78"/>
                    <a:gd name="T38" fmla="*/ 42 w 78"/>
                    <a:gd name="T39" fmla="*/ 78 h 78"/>
                    <a:gd name="T40" fmla="*/ 34 w 78"/>
                    <a:gd name="T41" fmla="*/ 76 h 78"/>
                    <a:gd name="T42" fmla="*/ 28 w 78"/>
                    <a:gd name="T43" fmla="*/ 76 h 78"/>
                    <a:gd name="T44" fmla="*/ 20 w 78"/>
                    <a:gd name="T45" fmla="*/ 72 h 78"/>
                    <a:gd name="T46" fmla="*/ 14 w 78"/>
                    <a:gd name="T47" fmla="*/ 68 h 78"/>
                    <a:gd name="T48" fmla="*/ 8 w 78"/>
                    <a:gd name="T49" fmla="*/ 64 h 78"/>
                    <a:gd name="T50" fmla="*/ 4 w 78"/>
                    <a:gd name="T51" fmla="*/ 56 h 78"/>
                    <a:gd name="T52" fmla="*/ 2 w 78"/>
                    <a:gd name="T53" fmla="*/ 50 h 78"/>
                    <a:gd name="T54" fmla="*/ 0 w 78"/>
                    <a:gd name="T55" fmla="*/ 42 h 78"/>
                    <a:gd name="T56" fmla="*/ 0 w 78"/>
                    <a:gd name="T57" fmla="*/ 42 h 78"/>
                    <a:gd name="T58" fmla="*/ 0 w 78"/>
                    <a:gd name="T59" fmla="*/ 34 h 78"/>
                    <a:gd name="T60" fmla="*/ 2 w 78"/>
                    <a:gd name="T61" fmla="*/ 26 h 78"/>
                    <a:gd name="T62" fmla="*/ 4 w 78"/>
                    <a:gd name="T63" fmla="*/ 20 h 78"/>
                    <a:gd name="T64" fmla="*/ 8 w 78"/>
                    <a:gd name="T65" fmla="*/ 14 h 78"/>
                    <a:gd name="T66" fmla="*/ 14 w 78"/>
                    <a:gd name="T67" fmla="*/ 8 h 78"/>
                    <a:gd name="T68" fmla="*/ 20 w 78"/>
                    <a:gd name="T69" fmla="*/ 4 h 78"/>
                    <a:gd name="T70" fmla="*/ 28 w 78"/>
                    <a:gd name="T71" fmla="*/ 0 h 78"/>
                    <a:gd name="T72" fmla="*/ 36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36" y="0"/>
                      </a:moveTo>
                      <a:lnTo>
                        <a:pt x="36" y="0"/>
                      </a:lnTo>
                      <a:lnTo>
                        <a:pt x="44" y="0"/>
                      </a:lnTo>
                      <a:lnTo>
                        <a:pt x="50" y="0"/>
                      </a:lnTo>
                      <a:lnTo>
                        <a:pt x="58" y="4"/>
                      </a:lnTo>
                      <a:lnTo>
                        <a:pt x="64" y="8"/>
                      </a:lnTo>
                      <a:lnTo>
                        <a:pt x="70" y="14"/>
                      </a:lnTo>
                      <a:lnTo>
                        <a:pt x="74" y="20"/>
                      </a:lnTo>
                      <a:lnTo>
                        <a:pt x="76" y="26"/>
                      </a:lnTo>
                      <a:lnTo>
                        <a:pt x="78" y="34"/>
                      </a:lnTo>
                      <a:lnTo>
                        <a:pt x="78" y="34"/>
                      </a:lnTo>
                      <a:lnTo>
                        <a:pt x="78" y="42"/>
                      </a:lnTo>
                      <a:lnTo>
                        <a:pt x="76" y="50"/>
                      </a:lnTo>
                      <a:lnTo>
                        <a:pt x="74" y="56"/>
                      </a:lnTo>
                      <a:lnTo>
                        <a:pt x="70" y="62"/>
                      </a:lnTo>
                      <a:lnTo>
                        <a:pt x="64" y="68"/>
                      </a:lnTo>
                      <a:lnTo>
                        <a:pt x="58" y="72"/>
                      </a:lnTo>
                      <a:lnTo>
                        <a:pt x="50" y="76"/>
                      </a:lnTo>
                      <a:lnTo>
                        <a:pt x="42" y="78"/>
                      </a:lnTo>
                      <a:lnTo>
                        <a:pt x="42" y="78"/>
                      </a:lnTo>
                      <a:lnTo>
                        <a:pt x="34" y="76"/>
                      </a:lnTo>
                      <a:lnTo>
                        <a:pt x="28" y="76"/>
                      </a:lnTo>
                      <a:lnTo>
                        <a:pt x="20" y="72"/>
                      </a:lnTo>
                      <a:lnTo>
                        <a:pt x="14" y="68"/>
                      </a:lnTo>
                      <a:lnTo>
                        <a:pt x="8" y="64"/>
                      </a:lnTo>
                      <a:lnTo>
                        <a:pt x="4" y="56"/>
                      </a:lnTo>
                      <a:lnTo>
                        <a:pt x="2" y="50"/>
                      </a:lnTo>
                      <a:lnTo>
                        <a:pt x="0" y="42"/>
                      </a:lnTo>
                      <a:lnTo>
                        <a:pt x="0" y="42"/>
                      </a:lnTo>
                      <a:lnTo>
                        <a:pt x="0" y="34"/>
                      </a:lnTo>
                      <a:lnTo>
                        <a:pt x="2" y="26"/>
                      </a:lnTo>
                      <a:lnTo>
                        <a:pt x="4" y="20"/>
                      </a:lnTo>
                      <a:lnTo>
                        <a:pt x="8" y="14"/>
                      </a:lnTo>
                      <a:lnTo>
                        <a:pt x="14" y="8"/>
                      </a:lnTo>
                      <a:lnTo>
                        <a:pt x="20" y="4"/>
                      </a:lnTo>
                      <a:lnTo>
                        <a:pt x="28" y="0"/>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1" name="Freeform 250"/>
                <p:cNvSpPr>
                  <a:spLocks noEditPoints="1"/>
                </p:cNvSpPr>
                <p:nvPr/>
              </p:nvSpPr>
              <p:spPr bwMode="auto">
                <a:xfrm>
                  <a:off x="7415" y="2506"/>
                  <a:ext cx="482" cy="472"/>
                </a:xfrm>
                <a:custGeom>
                  <a:avLst/>
                  <a:gdLst>
                    <a:gd name="T0" fmla="*/ 404 w 482"/>
                    <a:gd name="T1" fmla="*/ 152 h 472"/>
                    <a:gd name="T2" fmla="*/ 418 w 482"/>
                    <a:gd name="T3" fmla="*/ 120 h 472"/>
                    <a:gd name="T4" fmla="*/ 430 w 482"/>
                    <a:gd name="T5" fmla="*/ 86 h 472"/>
                    <a:gd name="T6" fmla="*/ 392 w 482"/>
                    <a:gd name="T7" fmla="*/ 50 h 472"/>
                    <a:gd name="T8" fmla="*/ 358 w 482"/>
                    <a:gd name="T9" fmla="*/ 62 h 472"/>
                    <a:gd name="T10" fmla="*/ 296 w 482"/>
                    <a:gd name="T11" fmla="*/ 64 h 472"/>
                    <a:gd name="T12" fmla="*/ 282 w 482"/>
                    <a:gd name="T13" fmla="*/ 32 h 472"/>
                    <a:gd name="T14" fmla="*/ 266 w 482"/>
                    <a:gd name="T15" fmla="*/ 0 h 472"/>
                    <a:gd name="T16" fmla="*/ 214 w 482"/>
                    <a:gd name="T17" fmla="*/ 0 h 472"/>
                    <a:gd name="T18" fmla="*/ 198 w 482"/>
                    <a:gd name="T19" fmla="*/ 32 h 472"/>
                    <a:gd name="T20" fmla="*/ 156 w 482"/>
                    <a:gd name="T21" fmla="*/ 76 h 472"/>
                    <a:gd name="T22" fmla="*/ 124 w 482"/>
                    <a:gd name="T23" fmla="*/ 64 h 472"/>
                    <a:gd name="T24" fmla="*/ 88 w 482"/>
                    <a:gd name="T25" fmla="*/ 52 h 472"/>
                    <a:gd name="T26" fmla="*/ 50 w 482"/>
                    <a:gd name="T27" fmla="*/ 88 h 472"/>
                    <a:gd name="T28" fmla="*/ 64 w 482"/>
                    <a:gd name="T29" fmla="*/ 122 h 472"/>
                    <a:gd name="T30" fmla="*/ 66 w 482"/>
                    <a:gd name="T31" fmla="*/ 182 h 472"/>
                    <a:gd name="T32" fmla="*/ 32 w 482"/>
                    <a:gd name="T33" fmla="*/ 196 h 472"/>
                    <a:gd name="T34" fmla="*/ 0 w 482"/>
                    <a:gd name="T35" fmla="*/ 210 h 472"/>
                    <a:gd name="T36" fmla="*/ 0 w 482"/>
                    <a:gd name="T37" fmla="*/ 262 h 472"/>
                    <a:gd name="T38" fmla="*/ 32 w 482"/>
                    <a:gd name="T39" fmla="*/ 278 h 472"/>
                    <a:gd name="T40" fmla="*/ 78 w 482"/>
                    <a:gd name="T41" fmla="*/ 318 h 472"/>
                    <a:gd name="T42" fmla="*/ 64 w 482"/>
                    <a:gd name="T43" fmla="*/ 350 h 472"/>
                    <a:gd name="T44" fmla="*/ 52 w 482"/>
                    <a:gd name="T45" fmla="*/ 386 h 472"/>
                    <a:gd name="T46" fmla="*/ 90 w 482"/>
                    <a:gd name="T47" fmla="*/ 422 h 472"/>
                    <a:gd name="T48" fmla="*/ 124 w 482"/>
                    <a:gd name="T49" fmla="*/ 410 h 472"/>
                    <a:gd name="T50" fmla="*/ 186 w 482"/>
                    <a:gd name="T51" fmla="*/ 406 h 472"/>
                    <a:gd name="T52" fmla="*/ 200 w 482"/>
                    <a:gd name="T53" fmla="*/ 440 h 472"/>
                    <a:gd name="T54" fmla="*/ 216 w 482"/>
                    <a:gd name="T55" fmla="*/ 472 h 472"/>
                    <a:gd name="T56" fmla="*/ 268 w 482"/>
                    <a:gd name="T57" fmla="*/ 472 h 472"/>
                    <a:gd name="T58" fmla="*/ 284 w 482"/>
                    <a:gd name="T59" fmla="*/ 440 h 472"/>
                    <a:gd name="T60" fmla="*/ 326 w 482"/>
                    <a:gd name="T61" fmla="*/ 394 h 472"/>
                    <a:gd name="T62" fmla="*/ 358 w 482"/>
                    <a:gd name="T63" fmla="*/ 408 h 472"/>
                    <a:gd name="T64" fmla="*/ 394 w 482"/>
                    <a:gd name="T65" fmla="*/ 420 h 472"/>
                    <a:gd name="T66" fmla="*/ 430 w 482"/>
                    <a:gd name="T67" fmla="*/ 384 h 472"/>
                    <a:gd name="T68" fmla="*/ 428 w 482"/>
                    <a:gd name="T69" fmla="*/ 372 h 472"/>
                    <a:gd name="T70" fmla="*/ 404 w 482"/>
                    <a:gd name="T71" fmla="*/ 318 h 472"/>
                    <a:gd name="T72" fmla="*/ 416 w 482"/>
                    <a:gd name="T73" fmla="*/ 290 h 472"/>
                    <a:gd name="T74" fmla="*/ 472 w 482"/>
                    <a:gd name="T75" fmla="*/ 266 h 472"/>
                    <a:gd name="T76" fmla="*/ 482 w 482"/>
                    <a:gd name="T77" fmla="*/ 208 h 472"/>
                    <a:gd name="T78" fmla="*/ 472 w 482"/>
                    <a:gd name="T79" fmla="*/ 204 h 472"/>
                    <a:gd name="T80" fmla="*/ 416 w 482"/>
                    <a:gd name="T81" fmla="*/ 182 h 472"/>
                    <a:gd name="T82" fmla="*/ 318 w 482"/>
                    <a:gd name="T83" fmla="*/ 236 h 472"/>
                    <a:gd name="T84" fmla="*/ 312 w 482"/>
                    <a:gd name="T85" fmla="*/ 266 h 472"/>
                    <a:gd name="T86" fmla="*/ 296 w 482"/>
                    <a:gd name="T87" fmla="*/ 290 h 472"/>
                    <a:gd name="T88" fmla="*/ 270 w 482"/>
                    <a:gd name="T89" fmla="*/ 306 h 472"/>
                    <a:gd name="T90" fmla="*/ 240 w 482"/>
                    <a:gd name="T91" fmla="*/ 312 h 472"/>
                    <a:gd name="T92" fmla="*/ 226 w 482"/>
                    <a:gd name="T93" fmla="*/ 310 h 472"/>
                    <a:gd name="T94" fmla="*/ 198 w 482"/>
                    <a:gd name="T95" fmla="*/ 298 h 472"/>
                    <a:gd name="T96" fmla="*/ 176 w 482"/>
                    <a:gd name="T97" fmla="*/ 278 h 472"/>
                    <a:gd name="T98" fmla="*/ 166 w 482"/>
                    <a:gd name="T99" fmla="*/ 250 h 472"/>
                    <a:gd name="T100" fmla="*/ 164 w 482"/>
                    <a:gd name="T101" fmla="*/ 236 h 472"/>
                    <a:gd name="T102" fmla="*/ 170 w 482"/>
                    <a:gd name="T103" fmla="*/ 206 h 472"/>
                    <a:gd name="T104" fmla="*/ 186 w 482"/>
                    <a:gd name="T105" fmla="*/ 182 h 472"/>
                    <a:gd name="T106" fmla="*/ 210 w 482"/>
                    <a:gd name="T107" fmla="*/ 166 h 472"/>
                    <a:gd name="T108" fmla="*/ 240 w 482"/>
                    <a:gd name="T109" fmla="*/ 160 h 472"/>
                    <a:gd name="T110" fmla="*/ 256 w 482"/>
                    <a:gd name="T111" fmla="*/ 162 h 472"/>
                    <a:gd name="T112" fmla="*/ 284 w 482"/>
                    <a:gd name="T113" fmla="*/ 174 h 472"/>
                    <a:gd name="T114" fmla="*/ 304 w 482"/>
                    <a:gd name="T115" fmla="*/ 194 h 472"/>
                    <a:gd name="T116" fmla="*/ 316 w 482"/>
                    <a:gd name="T117" fmla="*/ 22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2" h="472">
                      <a:moveTo>
                        <a:pt x="416" y="182"/>
                      </a:moveTo>
                      <a:lnTo>
                        <a:pt x="404" y="152"/>
                      </a:lnTo>
                      <a:lnTo>
                        <a:pt x="404" y="152"/>
                      </a:lnTo>
                      <a:lnTo>
                        <a:pt x="418" y="120"/>
                      </a:lnTo>
                      <a:lnTo>
                        <a:pt x="426" y="98"/>
                      </a:lnTo>
                      <a:lnTo>
                        <a:pt x="430" y="86"/>
                      </a:lnTo>
                      <a:lnTo>
                        <a:pt x="392" y="50"/>
                      </a:lnTo>
                      <a:lnTo>
                        <a:pt x="392" y="50"/>
                      </a:lnTo>
                      <a:lnTo>
                        <a:pt x="380" y="54"/>
                      </a:lnTo>
                      <a:lnTo>
                        <a:pt x="358" y="62"/>
                      </a:lnTo>
                      <a:lnTo>
                        <a:pt x="326" y="76"/>
                      </a:lnTo>
                      <a:lnTo>
                        <a:pt x="296" y="64"/>
                      </a:lnTo>
                      <a:lnTo>
                        <a:pt x="296" y="64"/>
                      </a:lnTo>
                      <a:lnTo>
                        <a:pt x="282" y="32"/>
                      </a:lnTo>
                      <a:lnTo>
                        <a:pt x="272" y="10"/>
                      </a:lnTo>
                      <a:lnTo>
                        <a:pt x="266" y="0"/>
                      </a:lnTo>
                      <a:lnTo>
                        <a:pt x="214" y="0"/>
                      </a:lnTo>
                      <a:lnTo>
                        <a:pt x="214" y="0"/>
                      </a:lnTo>
                      <a:lnTo>
                        <a:pt x="208" y="10"/>
                      </a:lnTo>
                      <a:lnTo>
                        <a:pt x="198" y="32"/>
                      </a:lnTo>
                      <a:lnTo>
                        <a:pt x="186" y="64"/>
                      </a:lnTo>
                      <a:lnTo>
                        <a:pt x="156" y="76"/>
                      </a:lnTo>
                      <a:lnTo>
                        <a:pt x="156" y="76"/>
                      </a:lnTo>
                      <a:lnTo>
                        <a:pt x="124" y="64"/>
                      </a:lnTo>
                      <a:lnTo>
                        <a:pt x="100" y="54"/>
                      </a:lnTo>
                      <a:lnTo>
                        <a:pt x="88" y="52"/>
                      </a:lnTo>
                      <a:lnTo>
                        <a:pt x="50" y="88"/>
                      </a:lnTo>
                      <a:lnTo>
                        <a:pt x="50" y="88"/>
                      </a:lnTo>
                      <a:lnTo>
                        <a:pt x="54" y="100"/>
                      </a:lnTo>
                      <a:lnTo>
                        <a:pt x="64" y="122"/>
                      </a:lnTo>
                      <a:lnTo>
                        <a:pt x="78" y="154"/>
                      </a:lnTo>
                      <a:lnTo>
                        <a:pt x="66" y="182"/>
                      </a:lnTo>
                      <a:lnTo>
                        <a:pt x="66" y="182"/>
                      </a:lnTo>
                      <a:lnTo>
                        <a:pt x="32" y="196"/>
                      </a:lnTo>
                      <a:lnTo>
                        <a:pt x="10" y="204"/>
                      </a:lnTo>
                      <a:lnTo>
                        <a:pt x="0" y="210"/>
                      </a:lnTo>
                      <a:lnTo>
                        <a:pt x="0" y="262"/>
                      </a:lnTo>
                      <a:lnTo>
                        <a:pt x="0" y="262"/>
                      </a:lnTo>
                      <a:lnTo>
                        <a:pt x="10" y="268"/>
                      </a:lnTo>
                      <a:lnTo>
                        <a:pt x="32" y="278"/>
                      </a:lnTo>
                      <a:lnTo>
                        <a:pt x="66" y="290"/>
                      </a:lnTo>
                      <a:lnTo>
                        <a:pt x="78" y="318"/>
                      </a:lnTo>
                      <a:lnTo>
                        <a:pt x="78" y="318"/>
                      </a:lnTo>
                      <a:lnTo>
                        <a:pt x="64" y="350"/>
                      </a:lnTo>
                      <a:lnTo>
                        <a:pt x="56" y="374"/>
                      </a:lnTo>
                      <a:lnTo>
                        <a:pt x="52" y="386"/>
                      </a:lnTo>
                      <a:lnTo>
                        <a:pt x="90" y="422"/>
                      </a:lnTo>
                      <a:lnTo>
                        <a:pt x="90" y="422"/>
                      </a:lnTo>
                      <a:lnTo>
                        <a:pt x="102" y="418"/>
                      </a:lnTo>
                      <a:lnTo>
                        <a:pt x="124" y="410"/>
                      </a:lnTo>
                      <a:lnTo>
                        <a:pt x="156" y="396"/>
                      </a:lnTo>
                      <a:lnTo>
                        <a:pt x="186" y="406"/>
                      </a:lnTo>
                      <a:lnTo>
                        <a:pt x="186" y="406"/>
                      </a:lnTo>
                      <a:lnTo>
                        <a:pt x="200" y="440"/>
                      </a:lnTo>
                      <a:lnTo>
                        <a:pt x="210" y="462"/>
                      </a:lnTo>
                      <a:lnTo>
                        <a:pt x="216" y="472"/>
                      </a:lnTo>
                      <a:lnTo>
                        <a:pt x="268" y="472"/>
                      </a:lnTo>
                      <a:lnTo>
                        <a:pt x="268" y="472"/>
                      </a:lnTo>
                      <a:lnTo>
                        <a:pt x="274" y="462"/>
                      </a:lnTo>
                      <a:lnTo>
                        <a:pt x="284" y="440"/>
                      </a:lnTo>
                      <a:lnTo>
                        <a:pt x="296" y="406"/>
                      </a:lnTo>
                      <a:lnTo>
                        <a:pt x="326" y="394"/>
                      </a:lnTo>
                      <a:lnTo>
                        <a:pt x="326" y="394"/>
                      </a:lnTo>
                      <a:lnTo>
                        <a:pt x="358" y="408"/>
                      </a:lnTo>
                      <a:lnTo>
                        <a:pt x="382" y="418"/>
                      </a:lnTo>
                      <a:lnTo>
                        <a:pt x="394" y="420"/>
                      </a:lnTo>
                      <a:lnTo>
                        <a:pt x="430" y="384"/>
                      </a:lnTo>
                      <a:lnTo>
                        <a:pt x="430" y="384"/>
                      </a:lnTo>
                      <a:lnTo>
                        <a:pt x="430" y="380"/>
                      </a:lnTo>
                      <a:lnTo>
                        <a:pt x="428" y="372"/>
                      </a:lnTo>
                      <a:lnTo>
                        <a:pt x="418" y="350"/>
                      </a:lnTo>
                      <a:lnTo>
                        <a:pt x="404" y="318"/>
                      </a:lnTo>
                      <a:lnTo>
                        <a:pt x="416" y="290"/>
                      </a:lnTo>
                      <a:lnTo>
                        <a:pt x="416" y="290"/>
                      </a:lnTo>
                      <a:lnTo>
                        <a:pt x="448" y="276"/>
                      </a:lnTo>
                      <a:lnTo>
                        <a:pt x="472" y="266"/>
                      </a:lnTo>
                      <a:lnTo>
                        <a:pt x="482" y="260"/>
                      </a:lnTo>
                      <a:lnTo>
                        <a:pt x="482" y="208"/>
                      </a:lnTo>
                      <a:lnTo>
                        <a:pt x="482" y="208"/>
                      </a:lnTo>
                      <a:lnTo>
                        <a:pt x="472" y="204"/>
                      </a:lnTo>
                      <a:lnTo>
                        <a:pt x="448" y="194"/>
                      </a:lnTo>
                      <a:lnTo>
                        <a:pt x="416" y="182"/>
                      </a:lnTo>
                      <a:close/>
                      <a:moveTo>
                        <a:pt x="318" y="236"/>
                      </a:moveTo>
                      <a:lnTo>
                        <a:pt x="318" y="236"/>
                      </a:lnTo>
                      <a:lnTo>
                        <a:pt x="316" y="250"/>
                      </a:lnTo>
                      <a:lnTo>
                        <a:pt x="312" y="266"/>
                      </a:lnTo>
                      <a:lnTo>
                        <a:pt x="304" y="278"/>
                      </a:lnTo>
                      <a:lnTo>
                        <a:pt x="296" y="290"/>
                      </a:lnTo>
                      <a:lnTo>
                        <a:pt x="284" y="298"/>
                      </a:lnTo>
                      <a:lnTo>
                        <a:pt x="270" y="306"/>
                      </a:lnTo>
                      <a:lnTo>
                        <a:pt x="256" y="310"/>
                      </a:lnTo>
                      <a:lnTo>
                        <a:pt x="240" y="312"/>
                      </a:lnTo>
                      <a:lnTo>
                        <a:pt x="240" y="312"/>
                      </a:lnTo>
                      <a:lnTo>
                        <a:pt x="226" y="310"/>
                      </a:lnTo>
                      <a:lnTo>
                        <a:pt x="210" y="306"/>
                      </a:lnTo>
                      <a:lnTo>
                        <a:pt x="198" y="298"/>
                      </a:lnTo>
                      <a:lnTo>
                        <a:pt x="186" y="290"/>
                      </a:lnTo>
                      <a:lnTo>
                        <a:pt x="176" y="278"/>
                      </a:lnTo>
                      <a:lnTo>
                        <a:pt x="170" y="266"/>
                      </a:lnTo>
                      <a:lnTo>
                        <a:pt x="166" y="250"/>
                      </a:lnTo>
                      <a:lnTo>
                        <a:pt x="164" y="236"/>
                      </a:lnTo>
                      <a:lnTo>
                        <a:pt x="164" y="236"/>
                      </a:lnTo>
                      <a:lnTo>
                        <a:pt x="166" y="220"/>
                      </a:lnTo>
                      <a:lnTo>
                        <a:pt x="170" y="206"/>
                      </a:lnTo>
                      <a:lnTo>
                        <a:pt x="176" y="194"/>
                      </a:lnTo>
                      <a:lnTo>
                        <a:pt x="186" y="182"/>
                      </a:lnTo>
                      <a:lnTo>
                        <a:pt x="198" y="174"/>
                      </a:lnTo>
                      <a:lnTo>
                        <a:pt x="210" y="166"/>
                      </a:lnTo>
                      <a:lnTo>
                        <a:pt x="226" y="162"/>
                      </a:lnTo>
                      <a:lnTo>
                        <a:pt x="240" y="160"/>
                      </a:lnTo>
                      <a:lnTo>
                        <a:pt x="240" y="160"/>
                      </a:lnTo>
                      <a:lnTo>
                        <a:pt x="256" y="162"/>
                      </a:lnTo>
                      <a:lnTo>
                        <a:pt x="270" y="166"/>
                      </a:lnTo>
                      <a:lnTo>
                        <a:pt x="284" y="174"/>
                      </a:lnTo>
                      <a:lnTo>
                        <a:pt x="296" y="182"/>
                      </a:lnTo>
                      <a:lnTo>
                        <a:pt x="304" y="194"/>
                      </a:lnTo>
                      <a:lnTo>
                        <a:pt x="312" y="206"/>
                      </a:lnTo>
                      <a:lnTo>
                        <a:pt x="316" y="220"/>
                      </a:lnTo>
                      <a:lnTo>
                        <a:pt x="318" y="236"/>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2" name="Freeform 251"/>
                <p:cNvSpPr>
                  <a:spLocks/>
                </p:cNvSpPr>
                <p:nvPr/>
              </p:nvSpPr>
              <p:spPr bwMode="auto">
                <a:xfrm>
                  <a:off x="7415" y="2506"/>
                  <a:ext cx="482" cy="472"/>
                </a:xfrm>
                <a:custGeom>
                  <a:avLst/>
                  <a:gdLst>
                    <a:gd name="T0" fmla="*/ 404 w 482"/>
                    <a:gd name="T1" fmla="*/ 152 h 472"/>
                    <a:gd name="T2" fmla="*/ 418 w 482"/>
                    <a:gd name="T3" fmla="*/ 120 h 472"/>
                    <a:gd name="T4" fmla="*/ 430 w 482"/>
                    <a:gd name="T5" fmla="*/ 86 h 472"/>
                    <a:gd name="T6" fmla="*/ 392 w 482"/>
                    <a:gd name="T7" fmla="*/ 50 h 472"/>
                    <a:gd name="T8" fmla="*/ 358 w 482"/>
                    <a:gd name="T9" fmla="*/ 62 h 472"/>
                    <a:gd name="T10" fmla="*/ 296 w 482"/>
                    <a:gd name="T11" fmla="*/ 64 h 472"/>
                    <a:gd name="T12" fmla="*/ 282 w 482"/>
                    <a:gd name="T13" fmla="*/ 32 h 472"/>
                    <a:gd name="T14" fmla="*/ 266 w 482"/>
                    <a:gd name="T15" fmla="*/ 0 h 472"/>
                    <a:gd name="T16" fmla="*/ 214 w 482"/>
                    <a:gd name="T17" fmla="*/ 0 h 472"/>
                    <a:gd name="T18" fmla="*/ 198 w 482"/>
                    <a:gd name="T19" fmla="*/ 32 h 472"/>
                    <a:gd name="T20" fmla="*/ 156 w 482"/>
                    <a:gd name="T21" fmla="*/ 76 h 472"/>
                    <a:gd name="T22" fmla="*/ 124 w 482"/>
                    <a:gd name="T23" fmla="*/ 64 h 472"/>
                    <a:gd name="T24" fmla="*/ 88 w 482"/>
                    <a:gd name="T25" fmla="*/ 52 h 472"/>
                    <a:gd name="T26" fmla="*/ 50 w 482"/>
                    <a:gd name="T27" fmla="*/ 88 h 472"/>
                    <a:gd name="T28" fmla="*/ 64 w 482"/>
                    <a:gd name="T29" fmla="*/ 122 h 472"/>
                    <a:gd name="T30" fmla="*/ 66 w 482"/>
                    <a:gd name="T31" fmla="*/ 182 h 472"/>
                    <a:gd name="T32" fmla="*/ 32 w 482"/>
                    <a:gd name="T33" fmla="*/ 196 h 472"/>
                    <a:gd name="T34" fmla="*/ 0 w 482"/>
                    <a:gd name="T35" fmla="*/ 210 h 472"/>
                    <a:gd name="T36" fmla="*/ 0 w 482"/>
                    <a:gd name="T37" fmla="*/ 262 h 472"/>
                    <a:gd name="T38" fmla="*/ 32 w 482"/>
                    <a:gd name="T39" fmla="*/ 278 h 472"/>
                    <a:gd name="T40" fmla="*/ 78 w 482"/>
                    <a:gd name="T41" fmla="*/ 318 h 472"/>
                    <a:gd name="T42" fmla="*/ 64 w 482"/>
                    <a:gd name="T43" fmla="*/ 350 h 472"/>
                    <a:gd name="T44" fmla="*/ 52 w 482"/>
                    <a:gd name="T45" fmla="*/ 386 h 472"/>
                    <a:gd name="T46" fmla="*/ 90 w 482"/>
                    <a:gd name="T47" fmla="*/ 422 h 472"/>
                    <a:gd name="T48" fmla="*/ 124 w 482"/>
                    <a:gd name="T49" fmla="*/ 410 h 472"/>
                    <a:gd name="T50" fmla="*/ 186 w 482"/>
                    <a:gd name="T51" fmla="*/ 406 h 472"/>
                    <a:gd name="T52" fmla="*/ 200 w 482"/>
                    <a:gd name="T53" fmla="*/ 440 h 472"/>
                    <a:gd name="T54" fmla="*/ 216 w 482"/>
                    <a:gd name="T55" fmla="*/ 472 h 472"/>
                    <a:gd name="T56" fmla="*/ 268 w 482"/>
                    <a:gd name="T57" fmla="*/ 472 h 472"/>
                    <a:gd name="T58" fmla="*/ 284 w 482"/>
                    <a:gd name="T59" fmla="*/ 440 h 472"/>
                    <a:gd name="T60" fmla="*/ 326 w 482"/>
                    <a:gd name="T61" fmla="*/ 394 h 472"/>
                    <a:gd name="T62" fmla="*/ 358 w 482"/>
                    <a:gd name="T63" fmla="*/ 408 h 472"/>
                    <a:gd name="T64" fmla="*/ 394 w 482"/>
                    <a:gd name="T65" fmla="*/ 420 h 472"/>
                    <a:gd name="T66" fmla="*/ 430 w 482"/>
                    <a:gd name="T67" fmla="*/ 384 h 472"/>
                    <a:gd name="T68" fmla="*/ 428 w 482"/>
                    <a:gd name="T69" fmla="*/ 372 h 472"/>
                    <a:gd name="T70" fmla="*/ 404 w 482"/>
                    <a:gd name="T71" fmla="*/ 318 h 472"/>
                    <a:gd name="T72" fmla="*/ 416 w 482"/>
                    <a:gd name="T73" fmla="*/ 290 h 472"/>
                    <a:gd name="T74" fmla="*/ 472 w 482"/>
                    <a:gd name="T75" fmla="*/ 266 h 472"/>
                    <a:gd name="T76" fmla="*/ 482 w 482"/>
                    <a:gd name="T77" fmla="*/ 208 h 472"/>
                    <a:gd name="T78" fmla="*/ 472 w 482"/>
                    <a:gd name="T79" fmla="*/ 204 h 472"/>
                    <a:gd name="T80" fmla="*/ 416 w 482"/>
                    <a:gd name="T81" fmla="*/ 1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2" h="472">
                      <a:moveTo>
                        <a:pt x="416" y="182"/>
                      </a:moveTo>
                      <a:lnTo>
                        <a:pt x="404" y="152"/>
                      </a:lnTo>
                      <a:lnTo>
                        <a:pt x="404" y="152"/>
                      </a:lnTo>
                      <a:lnTo>
                        <a:pt x="418" y="120"/>
                      </a:lnTo>
                      <a:lnTo>
                        <a:pt x="426" y="98"/>
                      </a:lnTo>
                      <a:lnTo>
                        <a:pt x="430" y="86"/>
                      </a:lnTo>
                      <a:lnTo>
                        <a:pt x="392" y="50"/>
                      </a:lnTo>
                      <a:lnTo>
                        <a:pt x="392" y="50"/>
                      </a:lnTo>
                      <a:lnTo>
                        <a:pt x="380" y="54"/>
                      </a:lnTo>
                      <a:lnTo>
                        <a:pt x="358" y="62"/>
                      </a:lnTo>
                      <a:lnTo>
                        <a:pt x="326" y="76"/>
                      </a:lnTo>
                      <a:lnTo>
                        <a:pt x="296" y="64"/>
                      </a:lnTo>
                      <a:lnTo>
                        <a:pt x="296" y="64"/>
                      </a:lnTo>
                      <a:lnTo>
                        <a:pt x="282" y="32"/>
                      </a:lnTo>
                      <a:lnTo>
                        <a:pt x="272" y="10"/>
                      </a:lnTo>
                      <a:lnTo>
                        <a:pt x="266" y="0"/>
                      </a:lnTo>
                      <a:lnTo>
                        <a:pt x="214" y="0"/>
                      </a:lnTo>
                      <a:lnTo>
                        <a:pt x="214" y="0"/>
                      </a:lnTo>
                      <a:lnTo>
                        <a:pt x="208" y="10"/>
                      </a:lnTo>
                      <a:lnTo>
                        <a:pt x="198" y="32"/>
                      </a:lnTo>
                      <a:lnTo>
                        <a:pt x="186" y="64"/>
                      </a:lnTo>
                      <a:lnTo>
                        <a:pt x="156" y="76"/>
                      </a:lnTo>
                      <a:lnTo>
                        <a:pt x="156" y="76"/>
                      </a:lnTo>
                      <a:lnTo>
                        <a:pt x="124" y="64"/>
                      </a:lnTo>
                      <a:lnTo>
                        <a:pt x="100" y="54"/>
                      </a:lnTo>
                      <a:lnTo>
                        <a:pt x="88" y="52"/>
                      </a:lnTo>
                      <a:lnTo>
                        <a:pt x="50" y="88"/>
                      </a:lnTo>
                      <a:lnTo>
                        <a:pt x="50" y="88"/>
                      </a:lnTo>
                      <a:lnTo>
                        <a:pt x="54" y="100"/>
                      </a:lnTo>
                      <a:lnTo>
                        <a:pt x="64" y="122"/>
                      </a:lnTo>
                      <a:lnTo>
                        <a:pt x="78" y="154"/>
                      </a:lnTo>
                      <a:lnTo>
                        <a:pt x="66" y="182"/>
                      </a:lnTo>
                      <a:lnTo>
                        <a:pt x="66" y="182"/>
                      </a:lnTo>
                      <a:lnTo>
                        <a:pt x="32" y="196"/>
                      </a:lnTo>
                      <a:lnTo>
                        <a:pt x="10" y="204"/>
                      </a:lnTo>
                      <a:lnTo>
                        <a:pt x="0" y="210"/>
                      </a:lnTo>
                      <a:lnTo>
                        <a:pt x="0" y="262"/>
                      </a:lnTo>
                      <a:lnTo>
                        <a:pt x="0" y="262"/>
                      </a:lnTo>
                      <a:lnTo>
                        <a:pt x="10" y="268"/>
                      </a:lnTo>
                      <a:lnTo>
                        <a:pt x="32" y="278"/>
                      </a:lnTo>
                      <a:lnTo>
                        <a:pt x="66" y="290"/>
                      </a:lnTo>
                      <a:lnTo>
                        <a:pt x="78" y="318"/>
                      </a:lnTo>
                      <a:lnTo>
                        <a:pt x="78" y="318"/>
                      </a:lnTo>
                      <a:lnTo>
                        <a:pt x="64" y="350"/>
                      </a:lnTo>
                      <a:lnTo>
                        <a:pt x="56" y="374"/>
                      </a:lnTo>
                      <a:lnTo>
                        <a:pt x="52" y="386"/>
                      </a:lnTo>
                      <a:lnTo>
                        <a:pt x="90" y="422"/>
                      </a:lnTo>
                      <a:lnTo>
                        <a:pt x="90" y="422"/>
                      </a:lnTo>
                      <a:lnTo>
                        <a:pt x="102" y="418"/>
                      </a:lnTo>
                      <a:lnTo>
                        <a:pt x="124" y="410"/>
                      </a:lnTo>
                      <a:lnTo>
                        <a:pt x="156" y="396"/>
                      </a:lnTo>
                      <a:lnTo>
                        <a:pt x="186" y="406"/>
                      </a:lnTo>
                      <a:lnTo>
                        <a:pt x="186" y="406"/>
                      </a:lnTo>
                      <a:lnTo>
                        <a:pt x="200" y="440"/>
                      </a:lnTo>
                      <a:lnTo>
                        <a:pt x="210" y="462"/>
                      </a:lnTo>
                      <a:lnTo>
                        <a:pt x="216" y="472"/>
                      </a:lnTo>
                      <a:lnTo>
                        <a:pt x="268" y="472"/>
                      </a:lnTo>
                      <a:lnTo>
                        <a:pt x="268" y="472"/>
                      </a:lnTo>
                      <a:lnTo>
                        <a:pt x="274" y="462"/>
                      </a:lnTo>
                      <a:lnTo>
                        <a:pt x="284" y="440"/>
                      </a:lnTo>
                      <a:lnTo>
                        <a:pt x="296" y="406"/>
                      </a:lnTo>
                      <a:lnTo>
                        <a:pt x="326" y="394"/>
                      </a:lnTo>
                      <a:lnTo>
                        <a:pt x="326" y="394"/>
                      </a:lnTo>
                      <a:lnTo>
                        <a:pt x="358" y="408"/>
                      </a:lnTo>
                      <a:lnTo>
                        <a:pt x="382" y="418"/>
                      </a:lnTo>
                      <a:lnTo>
                        <a:pt x="394" y="420"/>
                      </a:lnTo>
                      <a:lnTo>
                        <a:pt x="430" y="384"/>
                      </a:lnTo>
                      <a:lnTo>
                        <a:pt x="430" y="384"/>
                      </a:lnTo>
                      <a:lnTo>
                        <a:pt x="430" y="380"/>
                      </a:lnTo>
                      <a:lnTo>
                        <a:pt x="428" y="372"/>
                      </a:lnTo>
                      <a:lnTo>
                        <a:pt x="418" y="350"/>
                      </a:lnTo>
                      <a:lnTo>
                        <a:pt x="404" y="318"/>
                      </a:lnTo>
                      <a:lnTo>
                        <a:pt x="416" y="290"/>
                      </a:lnTo>
                      <a:lnTo>
                        <a:pt x="416" y="290"/>
                      </a:lnTo>
                      <a:lnTo>
                        <a:pt x="448" y="276"/>
                      </a:lnTo>
                      <a:lnTo>
                        <a:pt x="472" y="266"/>
                      </a:lnTo>
                      <a:lnTo>
                        <a:pt x="482" y="260"/>
                      </a:lnTo>
                      <a:lnTo>
                        <a:pt x="482" y="208"/>
                      </a:lnTo>
                      <a:lnTo>
                        <a:pt x="482" y="208"/>
                      </a:lnTo>
                      <a:lnTo>
                        <a:pt x="472" y="204"/>
                      </a:lnTo>
                      <a:lnTo>
                        <a:pt x="448" y="194"/>
                      </a:lnTo>
                      <a:lnTo>
                        <a:pt x="416"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3" name="Freeform 252"/>
                <p:cNvSpPr>
                  <a:spLocks/>
                </p:cNvSpPr>
                <p:nvPr/>
              </p:nvSpPr>
              <p:spPr bwMode="auto">
                <a:xfrm>
                  <a:off x="7579" y="2666"/>
                  <a:ext cx="154" cy="152"/>
                </a:xfrm>
                <a:custGeom>
                  <a:avLst/>
                  <a:gdLst>
                    <a:gd name="T0" fmla="*/ 154 w 154"/>
                    <a:gd name="T1" fmla="*/ 76 h 152"/>
                    <a:gd name="T2" fmla="*/ 154 w 154"/>
                    <a:gd name="T3" fmla="*/ 76 h 152"/>
                    <a:gd name="T4" fmla="*/ 152 w 154"/>
                    <a:gd name="T5" fmla="*/ 90 h 152"/>
                    <a:gd name="T6" fmla="*/ 148 w 154"/>
                    <a:gd name="T7" fmla="*/ 106 h 152"/>
                    <a:gd name="T8" fmla="*/ 140 w 154"/>
                    <a:gd name="T9" fmla="*/ 118 h 152"/>
                    <a:gd name="T10" fmla="*/ 132 w 154"/>
                    <a:gd name="T11" fmla="*/ 130 h 152"/>
                    <a:gd name="T12" fmla="*/ 120 w 154"/>
                    <a:gd name="T13" fmla="*/ 138 h 152"/>
                    <a:gd name="T14" fmla="*/ 106 w 154"/>
                    <a:gd name="T15" fmla="*/ 146 h 152"/>
                    <a:gd name="T16" fmla="*/ 92 w 154"/>
                    <a:gd name="T17" fmla="*/ 150 h 152"/>
                    <a:gd name="T18" fmla="*/ 76 w 154"/>
                    <a:gd name="T19" fmla="*/ 152 h 152"/>
                    <a:gd name="T20" fmla="*/ 76 w 154"/>
                    <a:gd name="T21" fmla="*/ 152 h 152"/>
                    <a:gd name="T22" fmla="*/ 62 w 154"/>
                    <a:gd name="T23" fmla="*/ 150 h 152"/>
                    <a:gd name="T24" fmla="*/ 46 w 154"/>
                    <a:gd name="T25" fmla="*/ 146 h 152"/>
                    <a:gd name="T26" fmla="*/ 34 w 154"/>
                    <a:gd name="T27" fmla="*/ 138 h 152"/>
                    <a:gd name="T28" fmla="*/ 22 w 154"/>
                    <a:gd name="T29" fmla="*/ 130 h 152"/>
                    <a:gd name="T30" fmla="*/ 12 w 154"/>
                    <a:gd name="T31" fmla="*/ 118 h 152"/>
                    <a:gd name="T32" fmla="*/ 6 w 154"/>
                    <a:gd name="T33" fmla="*/ 106 h 152"/>
                    <a:gd name="T34" fmla="*/ 2 w 154"/>
                    <a:gd name="T35" fmla="*/ 90 h 152"/>
                    <a:gd name="T36" fmla="*/ 0 w 154"/>
                    <a:gd name="T37" fmla="*/ 76 h 152"/>
                    <a:gd name="T38" fmla="*/ 0 w 154"/>
                    <a:gd name="T39" fmla="*/ 76 h 152"/>
                    <a:gd name="T40" fmla="*/ 2 w 154"/>
                    <a:gd name="T41" fmla="*/ 60 h 152"/>
                    <a:gd name="T42" fmla="*/ 6 w 154"/>
                    <a:gd name="T43" fmla="*/ 46 h 152"/>
                    <a:gd name="T44" fmla="*/ 12 w 154"/>
                    <a:gd name="T45" fmla="*/ 34 h 152"/>
                    <a:gd name="T46" fmla="*/ 22 w 154"/>
                    <a:gd name="T47" fmla="*/ 22 h 152"/>
                    <a:gd name="T48" fmla="*/ 34 w 154"/>
                    <a:gd name="T49" fmla="*/ 14 h 152"/>
                    <a:gd name="T50" fmla="*/ 46 w 154"/>
                    <a:gd name="T51" fmla="*/ 6 h 152"/>
                    <a:gd name="T52" fmla="*/ 62 w 154"/>
                    <a:gd name="T53" fmla="*/ 2 h 152"/>
                    <a:gd name="T54" fmla="*/ 76 w 154"/>
                    <a:gd name="T55" fmla="*/ 0 h 152"/>
                    <a:gd name="T56" fmla="*/ 76 w 154"/>
                    <a:gd name="T57" fmla="*/ 0 h 152"/>
                    <a:gd name="T58" fmla="*/ 92 w 154"/>
                    <a:gd name="T59" fmla="*/ 2 h 152"/>
                    <a:gd name="T60" fmla="*/ 106 w 154"/>
                    <a:gd name="T61" fmla="*/ 6 h 152"/>
                    <a:gd name="T62" fmla="*/ 120 w 154"/>
                    <a:gd name="T63" fmla="*/ 14 h 152"/>
                    <a:gd name="T64" fmla="*/ 132 w 154"/>
                    <a:gd name="T65" fmla="*/ 22 h 152"/>
                    <a:gd name="T66" fmla="*/ 140 w 154"/>
                    <a:gd name="T67" fmla="*/ 34 h 152"/>
                    <a:gd name="T68" fmla="*/ 148 w 154"/>
                    <a:gd name="T69" fmla="*/ 46 h 152"/>
                    <a:gd name="T70" fmla="*/ 152 w 154"/>
                    <a:gd name="T71" fmla="*/ 60 h 152"/>
                    <a:gd name="T72" fmla="*/ 154 w 154"/>
                    <a:gd name="T73"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 h="152">
                      <a:moveTo>
                        <a:pt x="154" y="76"/>
                      </a:moveTo>
                      <a:lnTo>
                        <a:pt x="154" y="76"/>
                      </a:lnTo>
                      <a:lnTo>
                        <a:pt x="152" y="90"/>
                      </a:lnTo>
                      <a:lnTo>
                        <a:pt x="148" y="106"/>
                      </a:lnTo>
                      <a:lnTo>
                        <a:pt x="140" y="118"/>
                      </a:lnTo>
                      <a:lnTo>
                        <a:pt x="132" y="130"/>
                      </a:lnTo>
                      <a:lnTo>
                        <a:pt x="120" y="138"/>
                      </a:lnTo>
                      <a:lnTo>
                        <a:pt x="106" y="146"/>
                      </a:lnTo>
                      <a:lnTo>
                        <a:pt x="92" y="150"/>
                      </a:lnTo>
                      <a:lnTo>
                        <a:pt x="76" y="152"/>
                      </a:lnTo>
                      <a:lnTo>
                        <a:pt x="76" y="152"/>
                      </a:lnTo>
                      <a:lnTo>
                        <a:pt x="62" y="150"/>
                      </a:lnTo>
                      <a:lnTo>
                        <a:pt x="46" y="146"/>
                      </a:lnTo>
                      <a:lnTo>
                        <a:pt x="34" y="138"/>
                      </a:lnTo>
                      <a:lnTo>
                        <a:pt x="22" y="130"/>
                      </a:lnTo>
                      <a:lnTo>
                        <a:pt x="12" y="118"/>
                      </a:lnTo>
                      <a:lnTo>
                        <a:pt x="6" y="106"/>
                      </a:lnTo>
                      <a:lnTo>
                        <a:pt x="2" y="90"/>
                      </a:lnTo>
                      <a:lnTo>
                        <a:pt x="0" y="76"/>
                      </a:lnTo>
                      <a:lnTo>
                        <a:pt x="0" y="76"/>
                      </a:lnTo>
                      <a:lnTo>
                        <a:pt x="2" y="60"/>
                      </a:lnTo>
                      <a:lnTo>
                        <a:pt x="6" y="46"/>
                      </a:lnTo>
                      <a:lnTo>
                        <a:pt x="12" y="34"/>
                      </a:lnTo>
                      <a:lnTo>
                        <a:pt x="22" y="22"/>
                      </a:lnTo>
                      <a:lnTo>
                        <a:pt x="34" y="14"/>
                      </a:lnTo>
                      <a:lnTo>
                        <a:pt x="46" y="6"/>
                      </a:lnTo>
                      <a:lnTo>
                        <a:pt x="62" y="2"/>
                      </a:lnTo>
                      <a:lnTo>
                        <a:pt x="76" y="0"/>
                      </a:lnTo>
                      <a:lnTo>
                        <a:pt x="76" y="0"/>
                      </a:lnTo>
                      <a:lnTo>
                        <a:pt x="92" y="2"/>
                      </a:lnTo>
                      <a:lnTo>
                        <a:pt x="106" y="6"/>
                      </a:lnTo>
                      <a:lnTo>
                        <a:pt x="120" y="14"/>
                      </a:lnTo>
                      <a:lnTo>
                        <a:pt x="132" y="22"/>
                      </a:lnTo>
                      <a:lnTo>
                        <a:pt x="140" y="34"/>
                      </a:lnTo>
                      <a:lnTo>
                        <a:pt x="148" y="46"/>
                      </a:lnTo>
                      <a:lnTo>
                        <a:pt x="152" y="60"/>
                      </a:lnTo>
                      <a:lnTo>
                        <a:pt x="154"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4" name="Freeform 253"/>
                <p:cNvSpPr>
                  <a:spLocks noEditPoints="1"/>
                </p:cNvSpPr>
                <p:nvPr/>
              </p:nvSpPr>
              <p:spPr bwMode="auto">
                <a:xfrm>
                  <a:off x="6307" y="3250"/>
                  <a:ext cx="422" cy="414"/>
                </a:xfrm>
                <a:custGeom>
                  <a:avLst/>
                  <a:gdLst>
                    <a:gd name="T0" fmla="*/ 354 w 422"/>
                    <a:gd name="T1" fmla="*/ 134 h 414"/>
                    <a:gd name="T2" fmla="*/ 366 w 422"/>
                    <a:gd name="T3" fmla="*/ 106 h 414"/>
                    <a:gd name="T4" fmla="*/ 376 w 422"/>
                    <a:gd name="T5" fmla="*/ 76 h 414"/>
                    <a:gd name="T6" fmla="*/ 344 w 422"/>
                    <a:gd name="T7" fmla="*/ 44 h 414"/>
                    <a:gd name="T8" fmla="*/ 314 w 422"/>
                    <a:gd name="T9" fmla="*/ 54 h 414"/>
                    <a:gd name="T10" fmla="*/ 260 w 422"/>
                    <a:gd name="T11" fmla="*/ 56 h 414"/>
                    <a:gd name="T12" fmla="*/ 248 w 422"/>
                    <a:gd name="T13" fmla="*/ 28 h 414"/>
                    <a:gd name="T14" fmla="*/ 234 w 422"/>
                    <a:gd name="T15" fmla="*/ 0 h 414"/>
                    <a:gd name="T16" fmla="*/ 186 w 422"/>
                    <a:gd name="T17" fmla="*/ 0 h 414"/>
                    <a:gd name="T18" fmla="*/ 174 w 422"/>
                    <a:gd name="T19" fmla="*/ 28 h 414"/>
                    <a:gd name="T20" fmla="*/ 136 w 422"/>
                    <a:gd name="T21" fmla="*/ 66 h 414"/>
                    <a:gd name="T22" fmla="*/ 108 w 422"/>
                    <a:gd name="T23" fmla="*/ 54 h 414"/>
                    <a:gd name="T24" fmla="*/ 78 w 422"/>
                    <a:gd name="T25" fmla="*/ 44 h 414"/>
                    <a:gd name="T26" fmla="*/ 44 w 422"/>
                    <a:gd name="T27" fmla="*/ 76 h 414"/>
                    <a:gd name="T28" fmla="*/ 56 w 422"/>
                    <a:gd name="T29" fmla="*/ 106 h 414"/>
                    <a:gd name="T30" fmla="*/ 58 w 422"/>
                    <a:gd name="T31" fmla="*/ 158 h 414"/>
                    <a:gd name="T32" fmla="*/ 28 w 422"/>
                    <a:gd name="T33" fmla="*/ 170 h 414"/>
                    <a:gd name="T34" fmla="*/ 0 w 422"/>
                    <a:gd name="T35" fmla="*/ 184 h 414"/>
                    <a:gd name="T36" fmla="*/ 0 w 422"/>
                    <a:gd name="T37" fmla="*/ 230 h 414"/>
                    <a:gd name="T38" fmla="*/ 28 w 422"/>
                    <a:gd name="T39" fmla="*/ 242 h 414"/>
                    <a:gd name="T40" fmla="*/ 68 w 422"/>
                    <a:gd name="T41" fmla="*/ 278 h 414"/>
                    <a:gd name="T42" fmla="*/ 56 w 422"/>
                    <a:gd name="T43" fmla="*/ 308 h 414"/>
                    <a:gd name="T44" fmla="*/ 46 w 422"/>
                    <a:gd name="T45" fmla="*/ 338 h 414"/>
                    <a:gd name="T46" fmla="*/ 78 w 422"/>
                    <a:gd name="T47" fmla="*/ 370 h 414"/>
                    <a:gd name="T48" fmla="*/ 108 w 422"/>
                    <a:gd name="T49" fmla="*/ 358 h 414"/>
                    <a:gd name="T50" fmla="*/ 162 w 422"/>
                    <a:gd name="T51" fmla="*/ 356 h 414"/>
                    <a:gd name="T52" fmla="*/ 174 w 422"/>
                    <a:gd name="T53" fmla="*/ 384 h 414"/>
                    <a:gd name="T54" fmla="*/ 188 w 422"/>
                    <a:gd name="T55" fmla="*/ 414 h 414"/>
                    <a:gd name="T56" fmla="*/ 236 w 422"/>
                    <a:gd name="T57" fmla="*/ 414 h 414"/>
                    <a:gd name="T58" fmla="*/ 248 w 422"/>
                    <a:gd name="T59" fmla="*/ 384 h 414"/>
                    <a:gd name="T60" fmla="*/ 286 w 422"/>
                    <a:gd name="T61" fmla="*/ 346 h 414"/>
                    <a:gd name="T62" fmla="*/ 314 w 422"/>
                    <a:gd name="T63" fmla="*/ 358 h 414"/>
                    <a:gd name="T64" fmla="*/ 344 w 422"/>
                    <a:gd name="T65" fmla="*/ 368 h 414"/>
                    <a:gd name="T66" fmla="*/ 378 w 422"/>
                    <a:gd name="T67" fmla="*/ 336 h 414"/>
                    <a:gd name="T68" fmla="*/ 366 w 422"/>
                    <a:gd name="T69" fmla="*/ 306 h 414"/>
                    <a:gd name="T70" fmla="*/ 364 w 422"/>
                    <a:gd name="T71" fmla="*/ 254 h 414"/>
                    <a:gd name="T72" fmla="*/ 394 w 422"/>
                    <a:gd name="T73" fmla="*/ 242 h 414"/>
                    <a:gd name="T74" fmla="*/ 422 w 422"/>
                    <a:gd name="T75" fmla="*/ 228 h 414"/>
                    <a:gd name="T76" fmla="*/ 422 w 422"/>
                    <a:gd name="T77" fmla="*/ 182 h 414"/>
                    <a:gd name="T78" fmla="*/ 394 w 422"/>
                    <a:gd name="T79" fmla="*/ 170 h 414"/>
                    <a:gd name="T80" fmla="*/ 278 w 422"/>
                    <a:gd name="T81" fmla="*/ 206 h 414"/>
                    <a:gd name="T82" fmla="*/ 278 w 422"/>
                    <a:gd name="T83" fmla="*/ 220 h 414"/>
                    <a:gd name="T84" fmla="*/ 268 w 422"/>
                    <a:gd name="T85" fmla="*/ 244 h 414"/>
                    <a:gd name="T86" fmla="*/ 248 w 422"/>
                    <a:gd name="T87" fmla="*/ 262 h 414"/>
                    <a:gd name="T88" fmla="*/ 224 w 422"/>
                    <a:gd name="T89" fmla="*/ 272 h 414"/>
                    <a:gd name="T90" fmla="*/ 210 w 422"/>
                    <a:gd name="T91" fmla="*/ 272 h 414"/>
                    <a:gd name="T92" fmla="*/ 184 w 422"/>
                    <a:gd name="T93" fmla="*/ 268 h 414"/>
                    <a:gd name="T94" fmla="*/ 164 w 422"/>
                    <a:gd name="T95" fmla="*/ 252 h 414"/>
                    <a:gd name="T96" fmla="*/ 148 w 422"/>
                    <a:gd name="T97" fmla="*/ 232 h 414"/>
                    <a:gd name="T98" fmla="*/ 144 w 422"/>
                    <a:gd name="T99" fmla="*/ 206 h 414"/>
                    <a:gd name="T100" fmla="*/ 144 w 422"/>
                    <a:gd name="T101" fmla="*/ 192 h 414"/>
                    <a:gd name="T102" fmla="*/ 154 w 422"/>
                    <a:gd name="T103" fmla="*/ 170 h 414"/>
                    <a:gd name="T104" fmla="*/ 174 w 422"/>
                    <a:gd name="T105" fmla="*/ 152 h 414"/>
                    <a:gd name="T106" fmla="*/ 198 w 422"/>
                    <a:gd name="T107" fmla="*/ 142 h 414"/>
                    <a:gd name="T108" fmla="*/ 210 w 422"/>
                    <a:gd name="T109" fmla="*/ 140 h 414"/>
                    <a:gd name="T110" fmla="*/ 238 w 422"/>
                    <a:gd name="T111" fmla="*/ 146 h 414"/>
                    <a:gd name="T112" fmla="*/ 258 w 422"/>
                    <a:gd name="T113" fmla="*/ 160 h 414"/>
                    <a:gd name="T114" fmla="*/ 274 w 422"/>
                    <a:gd name="T115" fmla="*/ 180 h 414"/>
                    <a:gd name="T116" fmla="*/ 278 w 422"/>
                    <a:gd name="T1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2" h="414">
                      <a:moveTo>
                        <a:pt x="364" y="158"/>
                      </a:moveTo>
                      <a:lnTo>
                        <a:pt x="354" y="134"/>
                      </a:lnTo>
                      <a:lnTo>
                        <a:pt x="354" y="134"/>
                      </a:lnTo>
                      <a:lnTo>
                        <a:pt x="366" y="106"/>
                      </a:lnTo>
                      <a:lnTo>
                        <a:pt x="374" y="86"/>
                      </a:lnTo>
                      <a:lnTo>
                        <a:pt x="376" y="76"/>
                      </a:lnTo>
                      <a:lnTo>
                        <a:pt x="344" y="44"/>
                      </a:lnTo>
                      <a:lnTo>
                        <a:pt x="344" y="44"/>
                      </a:lnTo>
                      <a:lnTo>
                        <a:pt x="334" y="46"/>
                      </a:lnTo>
                      <a:lnTo>
                        <a:pt x="314" y="54"/>
                      </a:lnTo>
                      <a:lnTo>
                        <a:pt x="286" y="66"/>
                      </a:lnTo>
                      <a:lnTo>
                        <a:pt x="260" y="56"/>
                      </a:lnTo>
                      <a:lnTo>
                        <a:pt x="260" y="56"/>
                      </a:lnTo>
                      <a:lnTo>
                        <a:pt x="248" y="28"/>
                      </a:lnTo>
                      <a:lnTo>
                        <a:pt x="238" y="8"/>
                      </a:lnTo>
                      <a:lnTo>
                        <a:pt x="234" y="0"/>
                      </a:lnTo>
                      <a:lnTo>
                        <a:pt x="186" y="0"/>
                      </a:lnTo>
                      <a:lnTo>
                        <a:pt x="186" y="0"/>
                      </a:lnTo>
                      <a:lnTo>
                        <a:pt x="182" y="8"/>
                      </a:lnTo>
                      <a:lnTo>
                        <a:pt x="174" y="28"/>
                      </a:lnTo>
                      <a:lnTo>
                        <a:pt x="162" y="56"/>
                      </a:lnTo>
                      <a:lnTo>
                        <a:pt x="136" y="66"/>
                      </a:lnTo>
                      <a:lnTo>
                        <a:pt x="136" y="66"/>
                      </a:lnTo>
                      <a:lnTo>
                        <a:pt x="108" y="54"/>
                      </a:lnTo>
                      <a:lnTo>
                        <a:pt x="88" y="46"/>
                      </a:lnTo>
                      <a:lnTo>
                        <a:pt x="78" y="44"/>
                      </a:lnTo>
                      <a:lnTo>
                        <a:pt x="44" y="76"/>
                      </a:lnTo>
                      <a:lnTo>
                        <a:pt x="44" y="76"/>
                      </a:lnTo>
                      <a:lnTo>
                        <a:pt x="48" y="86"/>
                      </a:lnTo>
                      <a:lnTo>
                        <a:pt x="56" y="106"/>
                      </a:lnTo>
                      <a:lnTo>
                        <a:pt x="68" y="134"/>
                      </a:lnTo>
                      <a:lnTo>
                        <a:pt x="58" y="158"/>
                      </a:lnTo>
                      <a:lnTo>
                        <a:pt x="58" y="158"/>
                      </a:lnTo>
                      <a:lnTo>
                        <a:pt x="28" y="170"/>
                      </a:lnTo>
                      <a:lnTo>
                        <a:pt x="8" y="180"/>
                      </a:lnTo>
                      <a:lnTo>
                        <a:pt x="0" y="184"/>
                      </a:lnTo>
                      <a:lnTo>
                        <a:pt x="0" y="230"/>
                      </a:lnTo>
                      <a:lnTo>
                        <a:pt x="0" y="230"/>
                      </a:lnTo>
                      <a:lnTo>
                        <a:pt x="8" y="234"/>
                      </a:lnTo>
                      <a:lnTo>
                        <a:pt x="28" y="242"/>
                      </a:lnTo>
                      <a:lnTo>
                        <a:pt x="58" y="254"/>
                      </a:lnTo>
                      <a:lnTo>
                        <a:pt x="68" y="278"/>
                      </a:lnTo>
                      <a:lnTo>
                        <a:pt x="68" y="278"/>
                      </a:lnTo>
                      <a:lnTo>
                        <a:pt x="56" y="308"/>
                      </a:lnTo>
                      <a:lnTo>
                        <a:pt x="48" y="328"/>
                      </a:lnTo>
                      <a:lnTo>
                        <a:pt x="46" y="338"/>
                      </a:lnTo>
                      <a:lnTo>
                        <a:pt x="78" y="370"/>
                      </a:lnTo>
                      <a:lnTo>
                        <a:pt x="78" y="370"/>
                      </a:lnTo>
                      <a:lnTo>
                        <a:pt x="88" y="366"/>
                      </a:lnTo>
                      <a:lnTo>
                        <a:pt x="108" y="358"/>
                      </a:lnTo>
                      <a:lnTo>
                        <a:pt x="136" y="346"/>
                      </a:lnTo>
                      <a:lnTo>
                        <a:pt x="162" y="356"/>
                      </a:lnTo>
                      <a:lnTo>
                        <a:pt x="162" y="356"/>
                      </a:lnTo>
                      <a:lnTo>
                        <a:pt x="174" y="384"/>
                      </a:lnTo>
                      <a:lnTo>
                        <a:pt x="184" y="404"/>
                      </a:lnTo>
                      <a:lnTo>
                        <a:pt x="188" y="414"/>
                      </a:lnTo>
                      <a:lnTo>
                        <a:pt x="236" y="414"/>
                      </a:lnTo>
                      <a:lnTo>
                        <a:pt x="236" y="414"/>
                      </a:lnTo>
                      <a:lnTo>
                        <a:pt x="240" y="404"/>
                      </a:lnTo>
                      <a:lnTo>
                        <a:pt x="248" y="384"/>
                      </a:lnTo>
                      <a:lnTo>
                        <a:pt x="260" y="356"/>
                      </a:lnTo>
                      <a:lnTo>
                        <a:pt x="286" y="346"/>
                      </a:lnTo>
                      <a:lnTo>
                        <a:pt x="286" y="346"/>
                      </a:lnTo>
                      <a:lnTo>
                        <a:pt x="314" y="358"/>
                      </a:lnTo>
                      <a:lnTo>
                        <a:pt x="334" y="366"/>
                      </a:lnTo>
                      <a:lnTo>
                        <a:pt x="344" y="368"/>
                      </a:lnTo>
                      <a:lnTo>
                        <a:pt x="378" y="336"/>
                      </a:lnTo>
                      <a:lnTo>
                        <a:pt x="378" y="336"/>
                      </a:lnTo>
                      <a:lnTo>
                        <a:pt x="374" y="326"/>
                      </a:lnTo>
                      <a:lnTo>
                        <a:pt x="366" y="306"/>
                      </a:lnTo>
                      <a:lnTo>
                        <a:pt x="354" y="278"/>
                      </a:lnTo>
                      <a:lnTo>
                        <a:pt x="364" y="254"/>
                      </a:lnTo>
                      <a:lnTo>
                        <a:pt x="364" y="254"/>
                      </a:lnTo>
                      <a:lnTo>
                        <a:pt x="394" y="242"/>
                      </a:lnTo>
                      <a:lnTo>
                        <a:pt x="414" y="234"/>
                      </a:lnTo>
                      <a:lnTo>
                        <a:pt x="422" y="228"/>
                      </a:lnTo>
                      <a:lnTo>
                        <a:pt x="422" y="182"/>
                      </a:lnTo>
                      <a:lnTo>
                        <a:pt x="422" y="182"/>
                      </a:lnTo>
                      <a:lnTo>
                        <a:pt x="414" y="178"/>
                      </a:lnTo>
                      <a:lnTo>
                        <a:pt x="394" y="170"/>
                      </a:lnTo>
                      <a:lnTo>
                        <a:pt x="364" y="158"/>
                      </a:lnTo>
                      <a:close/>
                      <a:moveTo>
                        <a:pt x="278" y="206"/>
                      </a:moveTo>
                      <a:lnTo>
                        <a:pt x="278" y="206"/>
                      </a:lnTo>
                      <a:lnTo>
                        <a:pt x="278" y="220"/>
                      </a:lnTo>
                      <a:lnTo>
                        <a:pt x="274" y="232"/>
                      </a:lnTo>
                      <a:lnTo>
                        <a:pt x="268" y="244"/>
                      </a:lnTo>
                      <a:lnTo>
                        <a:pt x="258" y="252"/>
                      </a:lnTo>
                      <a:lnTo>
                        <a:pt x="248" y="262"/>
                      </a:lnTo>
                      <a:lnTo>
                        <a:pt x="238" y="268"/>
                      </a:lnTo>
                      <a:lnTo>
                        <a:pt x="224" y="272"/>
                      </a:lnTo>
                      <a:lnTo>
                        <a:pt x="210" y="272"/>
                      </a:lnTo>
                      <a:lnTo>
                        <a:pt x="210" y="272"/>
                      </a:lnTo>
                      <a:lnTo>
                        <a:pt x="198" y="272"/>
                      </a:lnTo>
                      <a:lnTo>
                        <a:pt x="184" y="268"/>
                      </a:lnTo>
                      <a:lnTo>
                        <a:pt x="174" y="262"/>
                      </a:lnTo>
                      <a:lnTo>
                        <a:pt x="164" y="252"/>
                      </a:lnTo>
                      <a:lnTo>
                        <a:pt x="154" y="244"/>
                      </a:lnTo>
                      <a:lnTo>
                        <a:pt x="148" y="232"/>
                      </a:lnTo>
                      <a:lnTo>
                        <a:pt x="144" y="220"/>
                      </a:lnTo>
                      <a:lnTo>
                        <a:pt x="144" y="206"/>
                      </a:lnTo>
                      <a:lnTo>
                        <a:pt x="144" y="206"/>
                      </a:lnTo>
                      <a:lnTo>
                        <a:pt x="144" y="192"/>
                      </a:lnTo>
                      <a:lnTo>
                        <a:pt x="148" y="180"/>
                      </a:lnTo>
                      <a:lnTo>
                        <a:pt x="154" y="170"/>
                      </a:lnTo>
                      <a:lnTo>
                        <a:pt x="164" y="160"/>
                      </a:lnTo>
                      <a:lnTo>
                        <a:pt x="174" y="152"/>
                      </a:lnTo>
                      <a:lnTo>
                        <a:pt x="184" y="146"/>
                      </a:lnTo>
                      <a:lnTo>
                        <a:pt x="198" y="142"/>
                      </a:lnTo>
                      <a:lnTo>
                        <a:pt x="210" y="140"/>
                      </a:lnTo>
                      <a:lnTo>
                        <a:pt x="210" y="140"/>
                      </a:lnTo>
                      <a:lnTo>
                        <a:pt x="224" y="142"/>
                      </a:lnTo>
                      <a:lnTo>
                        <a:pt x="238" y="146"/>
                      </a:lnTo>
                      <a:lnTo>
                        <a:pt x="248" y="152"/>
                      </a:lnTo>
                      <a:lnTo>
                        <a:pt x="258" y="160"/>
                      </a:lnTo>
                      <a:lnTo>
                        <a:pt x="268" y="170"/>
                      </a:lnTo>
                      <a:lnTo>
                        <a:pt x="274" y="180"/>
                      </a:lnTo>
                      <a:lnTo>
                        <a:pt x="278" y="192"/>
                      </a:lnTo>
                      <a:lnTo>
                        <a:pt x="278" y="206"/>
                      </a:lnTo>
                      <a:close/>
                    </a:path>
                  </a:pathLst>
                </a:custGeom>
                <a:solidFill>
                  <a:srgbClr val="DCD8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5" name="Freeform 254"/>
                <p:cNvSpPr>
                  <a:spLocks/>
                </p:cNvSpPr>
                <p:nvPr/>
              </p:nvSpPr>
              <p:spPr bwMode="auto">
                <a:xfrm>
                  <a:off x="6307" y="3250"/>
                  <a:ext cx="422" cy="414"/>
                </a:xfrm>
                <a:custGeom>
                  <a:avLst/>
                  <a:gdLst>
                    <a:gd name="T0" fmla="*/ 354 w 422"/>
                    <a:gd name="T1" fmla="*/ 134 h 414"/>
                    <a:gd name="T2" fmla="*/ 366 w 422"/>
                    <a:gd name="T3" fmla="*/ 106 h 414"/>
                    <a:gd name="T4" fmla="*/ 376 w 422"/>
                    <a:gd name="T5" fmla="*/ 76 h 414"/>
                    <a:gd name="T6" fmla="*/ 344 w 422"/>
                    <a:gd name="T7" fmla="*/ 44 h 414"/>
                    <a:gd name="T8" fmla="*/ 314 w 422"/>
                    <a:gd name="T9" fmla="*/ 54 h 414"/>
                    <a:gd name="T10" fmla="*/ 260 w 422"/>
                    <a:gd name="T11" fmla="*/ 56 h 414"/>
                    <a:gd name="T12" fmla="*/ 248 w 422"/>
                    <a:gd name="T13" fmla="*/ 28 h 414"/>
                    <a:gd name="T14" fmla="*/ 234 w 422"/>
                    <a:gd name="T15" fmla="*/ 0 h 414"/>
                    <a:gd name="T16" fmla="*/ 186 w 422"/>
                    <a:gd name="T17" fmla="*/ 0 h 414"/>
                    <a:gd name="T18" fmla="*/ 174 w 422"/>
                    <a:gd name="T19" fmla="*/ 28 h 414"/>
                    <a:gd name="T20" fmla="*/ 136 w 422"/>
                    <a:gd name="T21" fmla="*/ 66 h 414"/>
                    <a:gd name="T22" fmla="*/ 108 w 422"/>
                    <a:gd name="T23" fmla="*/ 54 h 414"/>
                    <a:gd name="T24" fmla="*/ 78 w 422"/>
                    <a:gd name="T25" fmla="*/ 44 h 414"/>
                    <a:gd name="T26" fmla="*/ 44 w 422"/>
                    <a:gd name="T27" fmla="*/ 76 h 414"/>
                    <a:gd name="T28" fmla="*/ 56 w 422"/>
                    <a:gd name="T29" fmla="*/ 106 h 414"/>
                    <a:gd name="T30" fmla="*/ 58 w 422"/>
                    <a:gd name="T31" fmla="*/ 158 h 414"/>
                    <a:gd name="T32" fmla="*/ 28 w 422"/>
                    <a:gd name="T33" fmla="*/ 170 h 414"/>
                    <a:gd name="T34" fmla="*/ 0 w 422"/>
                    <a:gd name="T35" fmla="*/ 184 h 414"/>
                    <a:gd name="T36" fmla="*/ 0 w 422"/>
                    <a:gd name="T37" fmla="*/ 230 h 414"/>
                    <a:gd name="T38" fmla="*/ 28 w 422"/>
                    <a:gd name="T39" fmla="*/ 242 h 414"/>
                    <a:gd name="T40" fmla="*/ 68 w 422"/>
                    <a:gd name="T41" fmla="*/ 278 h 414"/>
                    <a:gd name="T42" fmla="*/ 56 w 422"/>
                    <a:gd name="T43" fmla="*/ 308 h 414"/>
                    <a:gd name="T44" fmla="*/ 46 w 422"/>
                    <a:gd name="T45" fmla="*/ 338 h 414"/>
                    <a:gd name="T46" fmla="*/ 78 w 422"/>
                    <a:gd name="T47" fmla="*/ 370 h 414"/>
                    <a:gd name="T48" fmla="*/ 108 w 422"/>
                    <a:gd name="T49" fmla="*/ 358 h 414"/>
                    <a:gd name="T50" fmla="*/ 162 w 422"/>
                    <a:gd name="T51" fmla="*/ 356 h 414"/>
                    <a:gd name="T52" fmla="*/ 174 w 422"/>
                    <a:gd name="T53" fmla="*/ 384 h 414"/>
                    <a:gd name="T54" fmla="*/ 188 w 422"/>
                    <a:gd name="T55" fmla="*/ 414 h 414"/>
                    <a:gd name="T56" fmla="*/ 236 w 422"/>
                    <a:gd name="T57" fmla="*/ 414 h 414"/>
                    <a:gd name="T58" fmla="*/ 248 w 422"/>
                    <a:gd name="T59" fmla="*/ 384 h 414"/>
                    <a:gd name="T60" fmla="*/ 286 w 422"/>
                    <a:gd name="T61" fmla="*/ 346 h 414"/>
                    <a:gd name="T62" fmla="*/ 314 w 422"/>
                    <a:gd name="T63" fmla="*/ 358 h 414"/>
                    <a:gd name="T64" fmla="*/ 344 w 422"/>
                    <a:gd name="T65" fmla="*/ 368 h 414"/>
                    <a:gd name="T66" fmla="*/ 378 w 422"/>
                    <a:gd name="T67" fmla="*/ 336 h 414"/>
                    <a:gd name="T68" fmla="*/ 366 w 422"/>
                    <a:gd name="T69" fmla="*/ 306 h 414"/>
                    <a:gd name="T70" fmla="*/ 364 w 422"/>
                    <a:gd name="T71" fmla="*/ 254 h 414"/>
                    <a:gd name="T72" fmla="*/ 394 w 422"/>
                    <a:gd name="T73" fmla="*/ 242 h 414"/>
                    <a:gd name="T74" fmla="*/ 422 w 422"/>
                    <a:gd name="T75" fmla="*/ 228 h 414"/>
                    <a:gd name="T76" fmla="*/ 422 w 422"/>
                    <a:gd name="T77" fmla="*/ 182 h 414"/>
                    <a:gd name="T78" fmla="*/ 394 w 422"/>
                    <a:gd name="T79" fmla="*/ 17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2" h="414">
                      <a:moveTo>
                        <a:pt x="364" y="158"/>
                      </a:moveTo>
                      <a:lnTo>
                        <a:pt x="354" y="134"/>
                      </a:lnTo>
                      <a:lnTo>
                        <a:pt x="354" y="134"/>
                      </a:lnTo>
                      <a:lnTo>
                        <a:pt x="366" y="106"/>
                      </a:lnTo>
                      <a:lnTo>
                        <a:pt x="374" y="86"/>
                      </a:lnTo>
                      <a:lnTo>
                        <a:pt x="376" y="76"/>
                      </a:lnTo>
                      <a:lnTo>
                        <a:pt x="344" y="44"/>
                      </a:lnTo>
                      <a:lnTo>
                        <a:pt x="344" y="44"/>
                      </a:lnTo>
                      <a:lnTo>
                        <a:pt x="334" y="46"/>
                      </a:lnTo>
                      <a:lnTo>
                        <a:pt x="314" y="54"/>
                      </a:lnTo>
                      <a:lnTo>
                        <a:pt x="286" y="66"/>
                      </a:lnTo>
                      <a:lnTo>
                        <a:pt x="260" y="56"/>
                      </a:lnTo>
                      <a:lnTo>
                        <a:pt x="260" y="56"/>
                      </a:lnTo>
                      <a:lnTo>
                        <a:pt x="248" y="28"/>
                      </a:lnTo>
                      <a:lnTo>
                        <a:pt x="238" y="8"/>
                      </a:lnTo>
                      <a:lnTo>
                        <a:pt x="234" y="0"/>
                      </a:lnTo>
                      <a:lnTo>
                        <a:pt x="186" y="0"/>
                      </a:lnTo>
                      <a:lnTo>
                        <a:pt x="186" y="0"/>
                      </a:lnTo>
                      <a:lnTo>
                        <a:pt x="182" y="8"/>
                      </a:lnTo>
                      <a:lnTo>
                        <a:pt x="174" y="28"/>
                      </a:lnTo>
                      <a:lnTo>
                        <a:pt x="162" y="56"/>
                      </a:lnTo>
                      <a:lnTo>
                        <a:pt x="136" y="66"/>
                      </a:lnTo>
                      <a:lnTo>
                        <a:pt x="136" y="66"/>
                      </a:lnTo>
                      <a:lnTo>
                        <a:pt x="108" y="54"/>
                      </a:lnTo>
                      <a:lnTo>
                        <a:pt x="88" y="46"/>
                      </a:lnTo>
                      <a:lnTo>
                        <a:pt x="78" y="44"/>
                      </a:lnTo>
                      <a:lnTo>
                        <a:pt x="44" y="76"/>
                      </a:lnTo>
                      <a:lnTo>
                        <a:pt x="44" y="76"/>
                      </a:lnTo>
                      <a:lnTo>
                        <a:pt x="48" y="86"/>
                      </a:lnTo>
                      <a:lnTo>
                        <a:pt x="56" y="106"/>
                      </a:lnTo>
                      <a:lnTo>
                        <a:pt x="68" y="134"/>
                      </a:lnTo>
                      <a:lnTo>
                        <a:pt x="58" y="158"/>
                      </a:lnTo>
                      <a:lnTo>
                        <a:pt x="58" y="158"/>
                      </a:lnTo>
                      <a:lnTo>
                        <a:pt x="28" y="170"/>
                      </a:lnTo>
                      <a:lnTo>
                        <a:pt x="8" y="180"/>
                      </a:lnTo>
                      <a:lnTo>
                        <a:pt x="0" y="184"/>
                      </a:lnTo>
                      <a:lnTo>
                        <a:pt x="0" y="230"/>
                      </a:lnTo>
                      <a:lnTo>
                        <a:pt x="0" y="230"/>
                      </a:lnTo>
                      <a:lnTo>
                        <a:pt x="8" y="234"/>
                      </a:lnTo>
                      <a:lnTo>
                        <a:pt x="28" y="242"/>
                      </a:lnTo>
                      <a:lnTo>
                        <a:pt x="58" y="254"/>
                      </a:lnTo>
                      <a:lnTo>
                        <a:pt x="68" y="278"/>
                      </a:lnTo>
                      <a:lnTo>
                        <a:pt x="68" y="278"/>
                      </a:lnTo>
                      <a:lnTo>
                        <a:pt x="56" y="308"/>
                      </a:lnTo>
                      <a:lnTo>
                        <a:pt x="48" y="328"/>
                      </a:lnTo>
                      <a:lnTo>
                        <a:pt x="46" y="338"/>
                      </a:lnTo>
                      <a:lnTo>
                        <a:pt x="78" y="370"/>
                      </a:lnTo>
                      <a:lnTo>
                        <a:pt x="78" y="370"/>
                      </a:lnTo>
                      <a:lnTo>
                        <a:pt x="88" y="366"/>
                      </a:lnTo>
                      <a:lnTo>
                        <a:pt x="108" y="358"/>
                      </a:lnTo>
                      <a:lnTo>
                        <a:pt x="136" y="346"/>
                      </a:lnTo>
                      <a:lnTo>
                        <a:pt x="162" y="356"/>
                      </a:lnTo>
                      <a:lnTo>
                        <a:pt x="162" y="356"/>
                      </a:lnTo>
                      <a:lnTo>
                        <a:pt x="174" y="384"/>
                      </a:lnTo>
                      <a:lnTo>
                        <a:pt x="184" y="404"/>
                      </a:lnTo>
                      <a:lnTo>
                        <a:pt x="188" y="414"/>
                      </a:lnTo>
                      <a:lnTo>
                        <a:pt x="236" y="414"/>
                      </a:lnTo>
                      <a:lnTo>
                        <a:pt x="236" y="414"/>
                      </a:lnTo>
                      <a:lnTo>
                        <a:pt x="240" y="404"/>
                      </a:lnTo>
                      <a:lnTo>
                        <a:pt x="248" y="384"/>
                      </a:lnTo>
                      <a:lnTo>
                        <a:pt x="260" y="356"/>
                      </a:lnTo>
                      <a:lnTo>
                        <a:pt x="286" y="346"/>
                      </a:lnTo>
                      <a:lnTo>
                        <a:pt x="286" y="346"/>
                      </a:lnTo>
                      <a:lnTo>
                        <a:pt x="314" y="358"/>
                      </a:lnTo>
                      <a:lnTo>
                        <a:pt x="334" y="366"/>
                      </a:lnTo>
                      <a:lnTo>
                        <a:pt x="344" y="368"/>
                      </a:lnTo>
                      <a:lnTo>
                        <a:pt x="378" y="336"/>
                      </a:lnTo>
                      <a:lnTo>
                        <a:pt x="378" y="336"/>
                      </a:lnTo>
                      <a:lnTo>
                        <a:pt x="374" y="326"/>
                      </a:lnTo>
                      <a:lnTo>
                        <a:pt x="366" y="306"/>
                      </a:lnTo>
                      <a:lnTo>
                        <a:pt x="354" y="278"/>
                      </a:lnTo>
                      <a:lnTo>
                        <a:pt x="364" y="254"/>
                      </a:lnTo>
                      <a:lnTo>
                        <a:pt x="364" y="254"/>
                      </a:lnTo>
                      <a:lnTo>
                        <a:pt x="394" y="242"/>
                      </a:lnTo>
                      <a:lnTo>
                        <a:pt x="414" y="234"/>
                      </a:lnTo>
                      <a:lnTo>
                        <a:pt x="422" y="228"/>
                      </a:lnTo>
                      <a:lnTo>
                        <a:pt x="422" y="182"/>
                      </a:lnTo>
                      <a:lnTo>
                        <a:pt x="422" y="182"/>
                      </a:lnTo>
                      <a:lnTo>
                        <a:pt x="414" y="178"/>
                      </a:lnTo>
                      <a:lnTo>
                        <a:pt x="394" y="170"/>
                      </a:lnTo>
                      <a:lnTo>
                        <a:pt x="364" y="1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6" name="Freeform 255"/>
                <p:cNvSpPr>
                  <a:spLocks/>
                </p:cNvSpPr>
                <p:nvPr/>
              </p:nvSpPr>
              <p:spPr bwMode="auto">
                <a:xfrm>
                  <a:off x="6451" y="3390"/>
                  <a:ext cx="134" cy="132"/>
                </a:xfrm>
                <a:custGeom>
                  <a:avLst/>
                  <a:gdLst>
                    <a:gd name="T0" fmla="*/ 134 w 134"/>
                    <a:gd name="T1" fmla="*/ 66 h 132"/>
                    <a:gd name="T2" fmla="*/ 134 w 134"/>
                    <a:gd name="T3" fmla="*/ 66 h 132"/>
                    <a:gd name="T4" fmla="*/ 134 w 134"/>
                    <a:gd name="T5" fmla="*/ 80 h 132"/>
                    <a:gd name="T6" fmla="*/ 130 w 134"/>
                    <a:gd name="T7" fmla="*/ 92 h 132"/>
                    <a:gd name="T8" fmla="*/ 124 w 134"/>
                    <a:gd name="T9" fmla="*/ 104 h 132"/>
                    <a:gd name="T10" fmla="*/ 114 w 134"/>
                    <a:gd name="T11" fmla="*/ 112 h 132"/>
                    <a:gd name="T12" fmla="*/ 104 w 134"/>
                    <a:gd name="T13" fmla="*/ 122 h 132"/>
                    <a:gd name="T14" fmla="*/ 94 w 134"/>
                    <a:gd name="T15" fmla="*/ 128 h 132"/>
                    <a:gd name="T16" fmla="*/ 80 w 134"/>
                    <a:gd name="T17" fmla="*/ 132 h 132"/>
                    <a:gd name="T18" fmla="*/ 66 w 134"/>
                    <a:gd name="T19" fmla="*/ 132 h 132"/>
                    <a:gd name="T20" fmla="*/ 66 w 134"/>
                    <a:gd name="T21" fmla="*/ 132 h 132"/>
                    <a:gd name="T22" fmla="*/ 54 w 134"/>
                    <a:gd name="T23" fmla="*/ 132 h 132"/>
                    <a:gd name="T24" fmla="*/ 40 w 134"/>
                    <a:gd name="T25" fmla="*/ 128 h 132"/>
                    <a:gd name="T26" fmla="*/ 30 w 134"/>
                    <a:gd name="T27" fmla="*/ 122 h 132"/>
                    <a:gd name="T28" fmla="*/ 20 w 134"/>
                    <a:gd name="T29" fmla="*/ 112 h 132"/>
                    <a:gd name="T30" fmla="*/ 10 w 134"/>
                    <a:gd name="T31" fmla="*/ 104 h 132"/>
                    <a:gd name="T32" fmla="*/ 4 w 134"/>
                    <a:gd name="T33" fmla="*/ 92 h 132"/>
                    <a:gd name="T34" fmla="*/ 0 w 134"/>
                    <a:gd name="T35" fmla="*/ 80 h 132"/>
                    <a:gd name="T36" fmla="*/ 0 w 134"/>
                    <a:gd name="T37" fmla="*/ 66 h 132"/>
                    <a:gd name="T38" fmla="*/ 0 w 134"/>
                    <a:gd name="T39" fmla="*/ 66 h 132"/>
                    <a:gd name="T40" fmla="*/ 0 w 134"/>
                    <a:gd name="T41" fmla="*/ 52 h 132"/>
                    <a:gd name="T42" fmla="*/ 4 w 134"/>
                    <a:gd name="T43" fmla="*/ 40 h 132"/>
                    <a:gd name="T44" fmla="*/ 10 w 134"/>
                    <a:gd name="T45" fmla="*/ 30 h 132"/>
                    <a:gd name="T46" fmla="*/ 20 w 134"/>
                    <a:gd name="T47" fmla="*/ 20 h 132"/>
                    <a:gd name="T48" fmla="*/ 30 w 134"/>
                    <a:gd name="T49" fmla="*/ 12 h 132"/>
                    <a:gd name="T50" fmla="*/ 40 w 134"/>
                    <a:gd name="T51" fmla="*/ 6 h 132"/>
                    <a:gd name="T52" fmla="*/ 54 w 134"/>
                    <a:gd name="T53" fmla="*/ 2 h 132"/>
                    <a:gd name="T54" fmla="*/ 66 w 134"/>
                    <a:gd name="T55" fmla="*/ 0 h 132"/>
                    <a:gd name="T56" fmla="*/ 66 w 134"/>
                    <a:gd name="T57" fmla="*/ 0 h 132"/>
                    <a:gd name="T58" fmla="*/ 80 w 134"/>
                    <a:gd name="T59" fmla="*/ 2 h 132"/>
                    <a:gd name="T60" fmla="*/ 94 w 134"/>
                    <a:gd name="T61" fmla="*/ 6 h 132"/>
                    <a:gd name="T62" fmla="*/ 104 w 134"/>
                    <a:gd name="T63" fmla="*/ 12 h 132"/>
                    <a:gd name="T64" fmla="*/ 114 w 134"/>
                    <a:gd name="T65" fmla="*/ 20 h 132"/>
                    <a:gd name="T66" fmla="*/ 124 w 134"/>
                    <a:gd name="T67" fmla="*/ 30 h 132"/>
                    <a:gd name="T68" fmla="*/ 130 w 134"/>
                    <a:gd name="T69" fmla="*/ 40 h 132"/>
                    <a:gd name="T70" fmla="*/ 134 w 134"/>
                    <a:gd name="T71" fmla="*/ 52 h 132"/>
                    <a:gd name="T72" fmla="*/ 134 w 134"/>
                    <a:gd name="T73" fmla="*/ 6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 h="132">
                      <a:moveTo>
                        <a:pt x="134" y="66"/>
                      </a:moveTo>
                      <a:lnTo>
                        <a:pt x="134" y="66"/>
                      </a:lnTo>
                      <a:lnTo>
                        <a:pt x="134" y="80"/>
                      </a:lnTo>
                      <a:lnTo>
                        <a:pt x="130" y="92"/>
                      </a:lnTo>
                      <a:lnTo>
                        <a:pt x="124" y="104"/>
                      </a:lnTo>
                      <a:lnTo>
                        <a:pt x="114" y="112"/>
                      </a:lnTo>
                      <a:lnTo>
                        <a:pt x="104" y="122"/>
                      </a:lnTo>
                      <a:lnTo>
                        <a:pt x="94" y="128"/>
                      </a:lnTo>
                      <a:lnTo>
                        <a:pt x="80" y="132"/>
                      </a:lnTo>
                      <a:lnTo>
                        <a:pt x="66" y="132"/>
                      </a:lnTo>
                      <a:lnTo>
                        <a:pt x="66" y="132"/>
                      </a:lnTo>
                      <a:lnTo>
                        <a:pt x="54" y="132"/>
                      </a:lnTo>
                      <a:lnTo>
                        <a:pt x="40" y="128"/>
                      </a:lnTo>
                      <a:lnTo>
                        <a:pt x="30" y="122"/>
                      </a:lnTo>
                      <a:lnTo>
                        <a:pt x="20" y="112"/>
                      </a:lnTo>
                      <a:lnTo>
                        <a:pt x="10" y="104"/>
                      </a:lnTo>
                      <a:lnTo>
                        <a:pt x="4" y="92"/>
                      </a:lnTo>
                      <a:lnTo>
                        <a:pt x="0" y="80"/>
                      </a:lnTo>
                      <a:lnTo>
                        <a:pt x="0" y="66"/>
                      </a:lnTo>
                      <a:lnTo>
                        <a:pt x="0" y="66"/>
                      </a:lnTo>
                      <a:lnTo>
                        <a:pt x="0" y="52"/>
                      </a:lnTo>
                      <a:lnTo>
                        <a:pt x="4" y="40"/>
                      </a:lnTo>
                      <a:lnTo>
                        <a:pt x="10" y="30"/>
                      </a:lnTo>
                      <a:lnTo>
                        <a:pt x="20" y="20"/>
                      </a:lnTo>
                      <a:lnTo>
                        <a:pt x="30" y="12"/>
                      </a:lnTo>
                      <a:lnTo>
                        <a:pt x="40" y="6"/>
                      </a:lnTo>
                      <a:lnTo>
                        <a:pt x="54" y="2"/>
                      </a:lnTo>
                      <a:lnTo>
                        <a:pt x="66" y="0"/>
                      </a:lnTo>
                      <a:lnTo>
                        <a:pt x="66" y="0"/>
                      </a:lnTo>
                      <a:lnTo>
                        <a:pt x="80" y="2"/>
                      </a:lnTo>
                      <a:lnTo>
                        <a:pt x="94" y="6"/>
                      </a:lnTo>
                      <a:lnTo>
                        <a:pt x="104" y="12"/>
                      </a:lnTo>
                      <a:lnTo>
                        <a:pt x="114" y="20"/>
                      </a:lnTo>
                      <a:lnTo>
                        <a:pt x="124" y="30"/>
                      </a:lnTo>
                      <a:lnTo>
                        <a:pt x="130" y="40"/>
                      </a:lnTo>
                      <a:lnTo>
                        <a:pt x="134" y="52"/>
                      </a:lnTo>
                      <a:lnTo>
                        <a:pt x="134"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7" name="Freeform 256"/>
                <p:cNvSpPr>
                  <a:spLocks noEditPoints="1"/>
                </p:cNvSpPr>
                <p:nvPr/>
              </p:nvSpPr>
              <p:spPr bwMode="auto">
                <a:xfrm>
                  <a:off x="7629" y="4022"/>
                  <a:ext cx="648" cy="648"/>
                </a:xfrm>
                <a:custGeom>
                  <a:avLst/>
                  <a:gdLst>
                    <a:gd name="T0" fmla="*/ 584 w 648"/>
                    <a:gd name="T1" fmla="*/ 284 h 648"/>
                    <a:gd name="T2" fmla="*/ 570 w 648"/>
                    <a:gd name="T3" fmla="*/ 228 h 648"/>
                    <a:gd name="T4" fmla="*/ 530 w 648"/>
                    <a:gd name="T5" fmla="*/ 158 h 648"/>
                    <a:gd name="T6" fmla="*/ 490 w 648"/>
                    <a:gd name="T7" fmla="*/ 118 h 648"/>
                    <a:gd name="T8" fmla="*/ 420 w 648"/>
                    <a:gd name="T9" fmla="*/ 78 h 648"/>
                    <a:gd name="T10" fmla="*/ 364 w 648"/>
                    <a:gd name="T11" fmla="*/ 64 h 648"/>
                    <a:gd name="T12" fmla="*/ 284 w 648"/>
                    <a:gd name="T13" fmla="*/ 64 h 648"/>
                    <a:gd name="T14" fmla="*/ 230 w 648"/>
                    <a:gd name="T15" fmla="*/ 78 h 648"/>
                    <a:gd name="T16" fmla="*/ 158 w 648"/>
                    <a:gd name="T17" fmla="*/ 118 h 648"/>
                    <a:gd name="T18" fmla="*/ 120 w 648"/>
                    <a:gd name="T19" fmla="*/ 158 h 648"/>
                    <a:gd name="T20" fmla="*/ 78 w 648"/>
                    <a:gd name="T21" fmla="*/ 228 h 648"/>
                    <a:gd name="T22" fmla="*/ 64 w 648"/>
                    <a:gd name="T23" fmla="*/ 284 h 648"/>
                    <a:gd name="T24" fmla="*/ 64 w 648"/>
                    <a:gd name="T25" fmla="*/ 364 h 648"/>
                    <a:gd name="T26" fmla="*/ 78 w 648"/>
                    <a:gd name="T27" fmla="*/ 418 h 648"/>
                    <a:gd name="T28" fmla="*/ 120 w 648"/>
                    <a:gd name="T29" fmla="*/ 490 h 648"/>
                    <a:gd name="T30" fmla="*/ 158 w 648"/>
                    <a:gd name="T31" fmla="*/ 530 h 648"/>
                    <a:gd name="T32" fmla="*/ 230 w 648"/>
                    <a:gd name="T33" fmla="*/ 570 h 648"/>
                    <a:gd name="T34" fmla="*/ 284 w 648"/>
                    <a:gd name="T35" fmla="*/ 584 h 648"/>
                    <a:gd name="T36" fmla="*/ 364 w 648"/>
                    <a:gd name="T37" fmla="*/ 584 h 648"/>
                    <a:gd name="T38" fmla="*/ 420 w 648"/>
                    <a:gd name="T39" fmla="*/ 570 h 648"/>
                    <a:gd name="T40" fmla="*/ 490 w 648"/>
                    <a:gd name="T41" fmla="*/ 530 h 648"/>
                    <a:gd name="T42" fmla="*/ 530 w 648"/>
                    <a:gd name="T43" fmla="*/ 490 h 648"/>
                    <a:gd name="T44" fmla="*/ 570 w 648"/>
                    <a:gd name="T45" fmla="*/ 418 h 648"/>
                    <a:gd name="T46" fmla="*/ 584 w 648"/>
                    <a:gd name="T47" fmla="*/ 364 h 648"/>
                    <a:gd name="T48" fmla="*/ 324 w 648"/>
                    <a:gd name="T49" fmla="*/ 506 h 648"/>
                    <a:gd name="T50" fmla="*/ 270 w 648"/>
                    <a:gd name="T51" fmla="*/ 498 h 648"/>
                    <a:gd name="T52" fmla="*/ 222 w 648"/>
                    <a:gd name="T53" fmla="*/ 476 h 648"/>
                    <a:gd name="T54" fmla="*/ 184 w 648"/>
                    <a:gd name="T55" fmla="*/ 440 h 648"/>
                    <a:gd name="T56" fmla="*/ 156 w 648"/>
                    <a:gd name="T57" fmla="*/ 394 h 648"/>
                    <a:gd name="T58" fmla="*/ 142 w 648"/>
                    <a:gd name="T59" fmla="*/ 342 h 648"/>
                    <a:gd name="T60" fmla="*/ 142 w 648"/>
                    <a:gd name="T61" fmla="*/ 306 h 648"/>
                    <a:gd name="T62" fmla="*/ 156 w 648"/>
                    <a:gd name="T63" fmla="*/ 252 h 648"/>
                    <a:gd name="T64" fmla="*/ 184 w 648"/>
                    <a:gd name="T65" fmla="*/ 208 h 648"/>
                    <a:gd name="T66" fmla="*/ 222 w 648"/>
                    <a:gd name="T67" fmla="*/ 172 h 648"/>
                    <a:gd name="T68" fmla="*/ 270 w 648"/>
                    <a:gd name="T69" fmla="*/ 150 h 648"/>
                    <a:gd name="T70" fmla="*/ 324 w 648"/>
                    <a:gd name="T71" fmla="*/ 142 h 648"/>
                    <a:gd name="T72" fmla="*/ 362 w 648"/>
                    <a:gd name="T73" fmla="*/ 146 h 648"/>
                    <a:gd name="T74" fmla="*/ 412 w 648"/>
                    <a:gd name="T75" fmla="*/ 164 h 648"/>
                    <a:gd name="T76" fmla="*/ 454 w 648"/>
                    <a:gd name="T77" fmla="*/ 194 h 648"/>
                    <a:gd name="T78" fmla="*/ 484 w 648"/>
                    <a:gd name="T79" fmla="*/ 236 h 648"/>
                    <a:gd name="T80" fmla="*/ 504 w 648"/>
                    <a:gd name="T81" fmla="*/ 288 h 648"/>
                    <a:gd name="T82" fmla="*/ 506 w 648"/>
                    <a:gd name="T83" fmla="*/ 324 h 648"/>
                    <a:gd name="T84" fmla="*/ 498 w 648"/>
                    <a:gd name="T85" fmla="*/ 378 h 648"/>
                    <a:gd name="T86" fmla="*/ 476 w 648"/>
                    <a:gd name="T87" fmla="*/ 426 h 648"/>
                    <a:gd name="T88" fmla="*/ 440 w 648"/>
                    <a:gd name="T89" fmla="*/ 464 h 648"/>
                    <a:gd name="T90" fmla="*/ 396 w 648"/>
                    <a:gd name="T91" fmla="*/ 492 h 648"/>
                    <a:gd name="T92" fmla="*/ 342 w 648"/>
                    <a:gd name="T93" fmla="*/ 50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8" h="648">
                      <a:moveTo>
                        <a:pt x="648" y="364"/>
                      </a:moveTo>
                      <a:lnTo>
                        <a:pt x="648" y="284"/>
                      </a:lnTo>
                      <a:lnTo>
                        <a:pt x="584" y="284"/>
                      </a:lnTo>
                      <a:lnTo>
                        <a:pt x="584" y="284"/>
                      </a:lnTo>
                      <a:lnTo>
                        <a:pt x="578" y="256"/>
                      </a:lnTo>
                      <a:lnTo>
                        <a:pt x="570" y="228"/>
                      </a:lnTo>
                      <a:lnTo>
                        <a:pt x="626" y="196"/>
                      </a:lnTo>
                      <a:lnTo>
                        <a:pt x="584" y="126"/>
                      </a:lnTo>
                      <a:lnTo>
                        <a:pt x="530" y="158"/>
                      </a:lnTo>
                      <a:lnTo>
                        <a:pt x="530" y="158"/>
                      </a:lnTo>
                      <a:lnTo>
                        <a:pt x="510" y="138"/>
                      </a:lnTo>
                      <a:lnTo>
                        <a:pt x="490" y="118"/>
                      </a:lnTo>
                      <a:lnTo>
                        <a:pt x="522" y="64"/>
                      </a:lnTo>
                      <a:lnTo>
                        <a:pt x="452" y="22"/>
                      </a:lnTo>
                      <a:lnTo>
                        <a:pt x="420" y="78"/>
                      </a:lnTo>
                      <a:lnTo>
                        <a:pt x="420" y="78"/>
                      </a:lnTo>
                      <a:lnTo>
                        <a:pt x="392" y="70"/>
                      </a:lnTo>
                      <a:lnTo>
                        <a:pt x="364" y="64"/>
                      </a:lnTo>
                      <a:lnTo>
                        <a:pt x="364" y="0"/>
                      </a:lnTo>
                      <a:lnTo>
                        <a:pt x="284" y="0"/>
                      </a:lnTo>
                      <a:lnTo>
                        <a:pt x="284" y="64"/>
                      </a:lnTo>
                      <a:lnTo>
                        <a:pt x="284" y="64"/>
                      </a:lnTo>
                      <a:lnTo>
                        <a:pt x="256" y="70"/>
                      </a:lnTo>
                      <a:lnTo>
                        <a:pt x="230" y="78"/>
                      </a:lnTo>
                      <a:lnTo>
                        <a:pt x="198" y="22"/>
                      </a:lnTo>
                      <a:lnTo>
                        <a:pt x="126" y="64"/>
                      </a:lnTo>
                      <a:lnTo>
                        <a:pt x="158" y="118"/>
                      </a:lnTo>
                      <a:lnTo>
                        <a:pt x="158" y="118"/>
                      </a:lnTo>
                      <a:lnTo>
                        <a:pt x="138" y="138"/>
                      </a:lnTo>
                      <a:lnTo>
                        <a:pt x="120" y="158"/>
                      </a:lnTo>
                      <a:lnTo>
                        <a:pt x="64" y="126"/>
                      </a:lnTo>
                      <a:lnTo>
                        <a:pt x="24" y="196"/>
                      </a:lnTo>
                      <a:lnTo>
                        <a:pt x="78" y="228"/>
                      </a:lnTo>
                      <a:lnTo>
                        <a:pt x="78" y="228"/>
                      </a:lnTo>
                      <a:lnTo>
                        <a:pt x="70" y="256"/>
                      </a:lnTo>
                      <a:lnTo>
                        <a:pt x="64" y="284"/>
                      </a:lnTo>
                      <a:lnTo>
                        <a:pt x="0" y="284"/>
                      </a:lnTo>
                      <a:lnTo>
                        <a:pt x="0" y="364"/>
                      </a:lnTo>
                      <a:lnTo>
                        <a:pt x="64" y="364"/>
                      </a:lnTo>
                      <a:lnTo>
                        <a:pt x="64" y="364"/>
                      </a:lnTo>
                      <a:lnTo>
                        <a:pt x="70" y="392"/>
                      </a:lnTo>
                      <a:lnTo>
                        <a:pt x="78" y="418"/>
                      </a:lnTo>
                      <a:lnTo>
                        <a:pt x="24" y="452"/>
                      </a:lnTo>
                      <a:lnTo>
                        <a:pt x="64" y="522"/>
                      </a:lnTo>
                      <a:lnTo>
                        <a:pt x="120" y="490"/>
                      </a:lnTo>
                      <a:lnTo>
                        <a:pt x="120" y="490"/>
                      </a:lnTo>
                      <a:lnTo>
                        <a:pt x="138" y="510"/>
                      </a:lnTo>
                      <a:lnTo>
                        <a:pt x="158" y="530"/>
                      </a:lnTo>
                      <a:lnTo>
                        <a:pt x="126" y="584"/>
                      </a:lnTo>
                      <a:lnTo>
                        <a:pt x="198" y="626"/>
                      </a:lnTo>
                      <a:lnTo>
                        <a:pt x="230" y="570"/>
                      </a:lnTo>
                      <a:lnTo>
                        <a:pt x="230" y="570"/>
                      </a:lnTo>
                      <a:lnTo>
                        <a:pt x="256" y="578"/>
                      </a:lnTo>
                      <a:lnTo>
                        <a:pt x="284" y="584"/>
                      </a:lnTo>
                      <a:lnTo>
                        <a:pt x="284" y="648"/>
                      </a:lnTo>
                      <a:lnTo>
                        <a:pt x="364" y="648"/>
                      </a:lnTo>
                      <a:lnTo>
                        <a:pt x="364" y="584"/>
                      </a:lnTo>
                      <a:lnTo>
                        <a:pt x="364" y="584"/>
                      </a:lnTo>
                      <a:lnTo>
                        <a:pt x="392" y="578"/>
                      </a:lnTo>
                      <a:lnTo>
                        <a:pt x="420" y="570"/>
                      </a:lnTo>
                      <a:lnTo>
                        <a:pt x="452" y="626"/>
                      </a:lnTo>
                      <a:lnTo>
                        <a:pt x="522" y="584"/>
                      </a:lnTo>
                      <a:lnTo>
                        <a:pt x="490" y="530"/>
                      </a:lnTo>
                      <a:lnTo>
                        <a:pt x="490" y="530"/>
                      </a:lnTo>
                      <a:lnTo>
                        <a:pt x="510" y="510"/>
                      </a:lnTo>
                      <a:lnTo>
                        <a:pt x="530" y="490"/>
                      </a:lnTo>
                      <a:lnTo>
                        <a:pt x="584" y="522"/>
                      </a:lnTo>
                      <a:lnTo>
                        <a:pt x="626" y="452"/>
                      </a:lnTo>
                      <a:lnTo>
                        <a:pt x="570" y="418"/>
                      </a:lnTo>
                      <a:lnTo>
                        <a:pt x="570" y="418"/>
                      </a:lnTo>
                      <a:lnTo>
                        <a:pt x="578" y="392"/>
                      </a:lnTo>
                      <a:lnTo>
                        <a:pt x="584" y="364"/>
                      </a:lnTo>
                      <a:lnTo>
                        <a:pt x="648" y="364"/>
                      </a:lnTo>
                      <a:close/>
                      <a:moveTo>
                        <a:pt x="324" y="506"/>
                      </a:moveTo>
                      <a:lnTo>
                        <a:pt x="324" y="506"/>
                      </a:lnTo>
                      <a:lnTo>
                        <a:pt x="306" y="506"/>
                      </a:lnTo>
                      <a:lnTo>
                        <a:pt x="288" y="502"/>
                      </a:lnTo>
                      <a:lnTo>
                        <a:pt x="270" y="498"/>
                      </a:lnTo>
                      <a:lnTo>
                        <a:pt x="254" y="492"/>
                      </a:lnTo>
                      <a:lnTo>
                        <a:pt x="238" y="484"/>
                      </a:lnTo>
                      <a:lnTo>
                        <a:pt x="222" y="476"/>
                      </a:lnTo>
                      <a:lnTo>
                        <a:pt x="208" y="464"/>
                      </a:lnTo>
                      <a:lnTo>
                        <a:pt x="196" y="452"/>
                      </a:lnTo>
                      <a:lnTo>
                        <a:pt x="184" y="440"/>
                      </a:lnTo>
                      <a:lnTo>
                        <a:pt x="172" y="426"/>
                      </a:lnTo>
                      <a:lnTo>
                        <a:pt x="164" y="410"/>
                      </a:lnTo>
                      <a:lnTo>
                        <a:pt x="156" y="394"/>
                      </a:lnTo>
                      <a:lnTo>
                        <a:pt x="150" y="378"/>
                      </a:lnTo>
                      <a:lnTo>
                        <a:pt x="146" y="360"/>
                      </a:lnTo>
                      <a:lnTo>
                        <a:pt x="142" y="342"/>
                      </a:lnTo>
                      <a:lnTo>
                        <a:pt x="142" y="324"/>
                      </a:lnTo>
                      <a:lnTo>
                        <a:pt x="142" y="324"/>
                      </a:lnTo>
                      <a:lnTo>
                        <a:pt x="142" y="306"/>
                      </a:lnTo>
                      <a:lnTo>
                        <a:pt x="146" y="288"/>
                      </a:lnTo>
                      <a:lnTo>
                        <a:pt x="150" y="270"/>
                      </a:lnTo>
                      <a:lnTo>
                        <a:pt x="156" y="252"/>
                      </a:lnTo>
                      <a:lnTo>
                        <a:pt x="164" y="236"/>
                      </a:lnTo>
                      <a:lnTo>
                        <a:pt x="172" y="222"/>
                      </a:lnTo>
                      <a:lnTo>
                        <a:pt x="184" y="208"/>
                      </a:lnTo>
                      <a:lnTo>
                        <a:pt x="196" y="194"/>
                      </a:lnTo>
                      <a:lnTo>
                        <a:pt x="208" y="184"/>
                      </a:lnTo>
                      <a:lnTo>
                        <a:pt x="222" y="172"/>
                      </a:lnTo>
                      <a:lnTo>
                        <a:pt x="238" y="164"/>
                      </a:lnTo>
                      <a:lnTo>
                        <a:pt x="254" y="156"/>
                      </a:lnTo>
                      <a:lnTo>
                        <a:pt x="270" y="150"/>
                      </a:lnTo>
                      <a:lnTo>
                        <a:pt x="288" y="146"/>
                      </a:lnTo>
                      <a:lnTo>
                        <a:pt x="306" y="142"/>
                      </a:lnTo>
                      <a:lnTo>
                        <a:pt x="324" y="142"/>
                      </a:lnTo>
                      <a:lnTo>
                        <a:pt x="324" y="142"/>
                      </a:lnTo>
                      <a:lnTo>
                        <a:pt x="342" y="142"/>
                      </a:lnTo>
                      <a:lnTo>
                        <a:pt x="362" y="146"/>
                      </a:lnTo>
                      <a:lnTo>
                        <a:pt x="378" y="150"/>
                      </a:lnTo>
                      <a:lnTo>
                        <a:pt x="396" y="156"/>
                      </a:lnTo>
                      <a:lnTo>
                        <a:pt x="412" y="164"/>
                      </a:lnTo>
                      <a:lnTo>
                        <a:pt x="426" y="172"/>
                      </a:lnTo>
                      <a:lnTo>
                        <a:pt x="440" y="184"/>
                      </a:lnTo>
                      <a:lnTo>
                        <a:pt x="454" y="194"/>
                      </a:lnTo>
                      <a:lnTo>
                        <a:pt x="466" y="208"/>
                      </a:lnTo>
                      <a:lnTo>
                        <a:pt x="476" y="222"/>
                      </a:lnTo>
                      <a:lnTo>
                        <a:pt x="484" y="236"/>
                      </a:lnTo>
                      <a:lnTo>
                        <a:pt x="492" y="252"/>
                      </a:lnTo>
                      <a:lnTo>
                        <a:pt x="498" y="270"/>
                      </a:lnTo>
                      <a:lnTo>
                        <a:pt x="504" y="288"/>
                      </a:lnTo>
                      <a:lnTo>
                        <a:pt x="506" y="306"/>
                      </a:lnTo>
                      <a:lnTo>
                        <a:pt x="506" y="324"/>
                      </a:lnTo>
                      <a:lnTo>
                        <a:pt x="506" y="324"/>
                      </a:lnTo>
                      <a:lnTo>
                        <a:pt x="506" y="342"/>
                      </a:lnTo>
                      <a:lnTo>
                        <a:pt x="504" y="360"/>
                      </a:lnTo>
                      <a:lnTo>
                        <a:pt x="498" y="378"/>
                      </a:lnTo>
                      <a:lnTo>
                        <a:pt x="492" y="394"/>
                      </a:lnTo>
                      <a:lnTo>
                        <a:pt x="484" y="410"/>
                      </a:lnTo>
                      <a:lnTo>
                        <a:pt x="476" y="426"/>
                      </a:lnTo>
                      <a:lnTo>
                        <a:pt x="466" y="440"/>
                      </a:lnTo>
                      <a:lnTo>
                        <a:pt x="454" y="452"/>
                      </a:lnTo>
                      <a:lnTo>
                        <a:pt x="440" y="464"/>
                      </a:lnTo>
                      <a:lnTo>
                        <a:pt x="426" y="476"/>
                      </a:lnTo>
                      <a:lnTo>
                        <a:pt x="412" y="484"/>
                      </a:lnTo>
                      <a:lnTo>
                        <a:pt x="396" y="492"/>
                      </a:lnTo>
                      <a:lnTo>
                        <a:pt x="378" y="498"/>
                      </a:lnTo>
                      <a:lnTo>
                        <a:pt x="362" y="502"/>
                      </a:lnTo>
                      <a:lnTo>
                        <a:pt x="342" y="506"/>
                      </a:lnTo>
                      <a:lnTo>
                        <a:pt x="324" y="506"/>
                      </a:lnTo>
                      <a:close/>
                    </a:path>
                  </a:pathLst>
                </a:custGeom>
                <a:solidFill>
                  <a:srgbClr val="EF3D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8" name="Freeform 257"/>
                <p:cNvSpPr>
                  <a:spLocks/>
                </p:cNvSpPr>
                <p:nvPr/>
              </p:nvSpPr>
              <p:spPr bwMode="auto">
                <a:xfrm>
                  <a:off x="7629" y="4022"/>
                  <a:ext cx="648" cy="648"/>
                </a:xfrm>
                <a:custGeom>
                  <a:avLst/>
                  <a:gdLst>
                    <a:gd name="T0" fmla="*/ 648 w 648"/>
                    <a:gd name="T1" fmla="*/ 284 h 648"/>
                    <a:gd name="T2" fmla="*/ 584 w 648"/>
                    <a:gd name="T3" fmla="*/ 284 h 648"/>
                    <a:gd name="T4" fmla="*/ 570 w 648"/>
                    <a:gd name="T5" fmla="*/ 228 h 648"/>
                    <a:gd name="T6" fmla="*/ 584 w 648"/>
                    <a:gd name="T7" fmla="*/ 126 h 648"/>
                    <a:gd name="T8" fmla="*/ 530 w 648"/>
                    <a:gd name="T9" fmla="*/ 158 h 648"/>
                    <a:gd name="T10" fmla="*/ 490 w 648"/>
                    <a:gd name="T11" fmla="*/ 118 h 648"/>
                    <a:gd name="T12" fmla="*/ 452 w 648"/>
                    <a:gd name="T13" fmla="*/ 22 h 648"/>
                    <a:gd name="T14" fmla="*/ 420 w 648"/>
                    <a:gd name="T15" fmla="*/ 78 h 648"/>
                    <a:gd name="T16" fmla="*/ 364 w 648"/>
                    <a:gd name="T17" fmla="*/ 64 h 648"/>
                    <a:gd name="T18" fmla="*/ 284 w 648"/>
                    <a:gd name="T19" fmla="*/ 0 h 648"/>
                    <a:gd name="T20" fmla="*/ 284 w 648"/>
                    <a:gd name="T21" fmla="*/ 64 h 648"/>
                    <a:gd name="T22" fmla="*/ 230 w 648"/>
                    <a:gd name="T23" fmla="*/ 78 h 648"/>
                    <a:gd name="T24" fmla="*/ 126 w 648"/>
                    <a:gd name="T25" fmla="*/ 64 h 648"/>
                    <a:gd name="T26" fmla="*/ 158 w 648"/>
                    <a:gd name="T27" fmla="*/ 118 h 648"/>
                    <a:gd name="T28" fmla="*/ 120 w 648"/>
                    <a:gd name="T29" fmla="*/ 158 h 648"/>
                    <a:gd name="T30" fmla="*/ 24 w 648"/>
                    <a:gd name="T31" fmla="*/ 196 h 648"/>
                    <a:gd name="T32" fmla="*/ 78 w 648"/>
                    <a:gd name="T33" fmla="*/ 228 h 648"/>
                    <a:gd name="T34" fmla="*/ 64 w 648"/>
                    <a:gd name="T35" fmla="*/ 284 h 648"/>
                    <a:gd name="T36" fmla="*/ 0 w 648"/>
                    <a:gd name="T37" fmla="*/ 364 h 648"/>
                    <a:gd name="T38" fmla="*/ 64 w 648"/>
                    <a:gd name="T39" fmla="*/ 364 h 648"/>
                    <a:gd name="T40" fmla="*/ 78 w 648"/>
                    <a:gd name="T41" fmla="*/ 418 h 648"/>
                    <a:gd name="T42" fmla="*/ 64 w 648"/>
                    <a:gd name="T43" fmla="*/ 522 h 648"/>
                    <a:gd name="T44" fmla="*/ 120 w 648"/>
                    <a:gd name="T45" fmla="*/ 490 h 648"/>
                    <a:gd name="T46" fmla="*/ 158 w 648"/>
                    <a:gd name="T47" fmla="*/ 530 h 648"/>
                    <a:gd name="T48" fmla="*/ 198 w 648"/>
                    <a:gd name="T49" fmla="*/ 626 h 648"/>
                    <a:gd name="T50" fmla="*/ 230 w 648"/>
                    <a:gd name="T51" fmla="*/ 570 h 648"/>
                    <a:gd name="T52" fmla="*/ 284 w 648"/>
                    <a:gd name="T53" fmla="*/ 584 h 648"/>
                    <a:gd name="T54" fmla="*/ 364 w 648"/>
                    <a:gd name="T55" fmla="*/ 648 h 648"/>
                    <a:gd name="T56" fmla="*/ 364 w 648"/>
                    <a:gd name="T57" fmla="*/ 584 h 648"/>
                    <a:gd name="T58" fmla="*/ 420 w 648"/>
                    <a:gd name="T59" fmla="*/ 570 h 648"/>
                    <a:gd name="T60" fmla="*/ 522 w 648"/>
                    <a:gd name="T61" fmla="*/ 584 h 648"/>
                    <a:gd name="T62" fmla="*/ 490 w 648"/>
                    <a:gd name="T63" fmla="*/ 530 h 648"/>
                    <a:gd name="T64" fmla="*/ 530 w 648"/>
                    <a:gd name="T65" fmla="*/ 490 h 648"/>
                    <a:gd name="T66" fmla="*/ 626 w 648"/>
                    <a:gd name="T67" fmla="*/ 452 h 648"/>
                    <a:gd name="T68" fmla="*/ 570 w 648"/>
                    <a:gd name="T69" fmla="*/ 418 h 648"/>
                    <a:gd name="T70" fmla="*/ 584 w 648"/>
                    <a:gd name="T71" fmla="*/ 36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8" h="648">
                      <a:moveTo>
                        <a:pt x="648" y="364"/>
                      </a:moveTo>
                      <a:lnTo>
                        <a:pt x="648" y="284"/>
                      </a:lnTo>
                      <a:lnTo>
                        <a:pt x="584" y="284"/>
                      </a:lnTo>
                      <a:lnTo>
                        <a:pt x="584" y="284"/>
                      </a:lnTo>
                      <a:lnTo>
                        <a:pt x="578" y="256"/>
                      </a:lnTo>
                      <a:lnTo>
                        <a:pt x="570" y="228"/>
                      </a:lnTo>
                      <a:lnTo>
                        <a:pt x="626" y="196"/>
                      </a:lnTo>
                      <a:lnTo>
                        <a:pt x="584" y="126"/>
                      </a:lnTo>
                      <a:lnTo>
                        <a:pt x="530" y="158"/>
                      </a:lnTo>
                      <a:lnTo>
                        <a:pt x="530" y="158"/>
                      </a:lnTo>
                      <a:lnTo>
                        <a:pt x="510" y="138"/>
                      </a:lnTo>
                      <a:lnTo>
                        <a:pt x="490" y="118"/>
                      </a:lnTo>
                      <a:lnTo>
                        <a:pt x="522" y="64"/>
                      </a:lnTo>
                      <a:lnTo>
                        <a:pt x="452" y="22"/>
                      </a:lnTo>
                      <a:lnTo>
                        <a:pt x="420" y="78"/>
                      </a:lnTo>
                      <a:lnTo>
                        <a:pt x="420" y="78"/>
                      </a:lnTo>
                      <a:lnTo>
                        <a:pt x="392" y="70"/>
                      </a:lnTo>
                      <a:lnTo>
                        <a:pt x="364" y="64"/>
                      </a:lnTo>
                      <a:lnTo>
                        <a:pt x="364" y="0"/>
                      </a:lnTo>
                      <a:lnTo>
                        <a:pt x="284" y="0"/>
                      </a:lnTo>
                      <a:lnTo>
                        <a:pt x="284" y="64"/>
                      </a:lnTo>
                      <a:lnTo>
                        <a:pt x="284" y="64"/>
                      </a:lnTo>
                      <a:lnTo>
                        <a:pt x="256" y="70"/>
                      </a:lnTo>
                      <a:lnTo>
                        <a:pt x="230" y="78"/>
                      </a:lnTo>
                      <a:lnTo>
                        <a:pt x="198" y="22"/>
                      </a:lnTo>
                      <a:lnTo>
                        <a:pt x="126" y="64"/>
                      </a:lnTo>
                      <a:lnTo>
                        <a:pt x="158" y="118"/>
                      </a:lnTo>
                      <a:lnTo>
                        <a:pt x="158" y="118"/>
                      </a:lnTo>
                      <a:lnTo>
                        <a:pt x="138" y="138"/>
                      </a:lnTo>
                      <a:lnTo>
                        <a:pt x="120" y="158"/>
                      </a:lnTo>
                      <a:lnTo>
                        <a:pt x="64" y="126"/>
                      </a:lnTo>
                      <a:lnTo>
                        <a:pt x="24" y="196"/>
                      </a:lnTo>
                      <a:lnTo>
                        <a:pt x="78" y="228"/>
                      </a:lnTo>
                      <a:lnTo>
                        <a:pt x="78" y="228"/>
                      </a:lnTo>
                      <a:lnTo>
                        <a:pt x="70" y="256"/>
                      </a:lnTo>
                      <a:lnTo>
                        <a:pt x="64" y="284"/>
                      </a:lnTo>
                      <a:lnTo>
                        <a:pt x="0" y="284"/>
                      </a:lnTo>
                      <a:lnTo>
                        <a:pt x="0" y="364"/>
                      </a:lnTo>
                      <a:lnTo>
                        <a:pt x="64" y="364"/>
                      </a:lnTo>
                      <a:lnTo>
                        <a:pt x="64" y="364"/>
                      </a:lnTo>
                      <a:lnTo>
                        <a:pt x="70" y="392"/>
                      </a:lnTo>
                      <a:lnTo>
                        <a:pt x="78" y="418"/>
                      </a:lnTo>
                      <a:lnTo>
                        <a:pt x="24" y="452"/>
                      </a:lnTo>
                      <a:lnTo>
                        <a:pt x="64" y="522"/>
                      </a:lnTo>
                      <a:lnTo>
                        <a:pt x="120" y="490"/>
                      </a:lnTo>
                      <a:lnTo>
                        <a:pt x="120" y="490"/>
                      </a:lnTo>
                      <a:lnTo>
                        <a:pt x="138" y="510"/>
                      </a:lnTo>
                      <a:lnTo>
                        <a:pt x="158" y="530"/>
                      </a:lnTo>
                      <a:lnTo>
                        <a:pt x="126" y="584"/>
                      </a:lnTo>
                      <a:lnTo>
                        <a:pt x="198" y="626"/>
                      </a:lnTo>
                      <a:lnTo>
                        <a:pt x="230" y="570"/>
                      </a:lnTo>
                      <a:lnTo>
                        <a:pt x="230" y="570"/>
                      </a:lnTo>
                      <a:lnTo>
                        <a:pt x="256" y="578"/>
                      </a:lnTo>
                      <a:lnTo>
                        <a:pt x="284" y="584"/>
                      </a:lnTo>
                      <a:lnTo>
                        <a:pt x="284" y="648"/>
                      </a:lnTo>
                      <a:lnTo>
                        <a:pt x="364" y="648"/>
                      </a:lnTo>
                      <a:lnTo>
                        <a:pt x="364" y="584"/>
                      </a:lnTo>
                      <a:lnTo>
                        <a:pt x="364" y="584"/>
                      </a:lnTo>
                      <a:lnTo>
                        <a:pt x="392" y="578"/>
                      </a:lnTo>
                      <a:lnTo>
                        <a:pt x="420" y="570"/>
                      </a:lnTo>
                      <a:lnTo>
                        <a:pt x="452" y="626"/>
                      </a:lnTo>
                      <a:lnTo>
                        <a:pt x="522" y="584"/>
                      </a:lnTo>
                      <a:lnTo>
                        <a:pt x="490" y="530"/>
                      </a:lnTo>
                      <a:lnTo>
                        <a:pt x="490" y="530"/>
                      </a:lnTo>
                      <a:lnTo>
                        <a:pt x="510" y="510"/>
                      </a:lnTo>
                      <a:lnTo>
                        <a:pt x="530" y="490"/>
                      </a:lnTo>
                      <a:lnTo>
                        <a:pt x="584" y="522"/>
                      </a:lnTo>
                      <a:lnTo>
                        <a:pt x="626" y="452"/>
                      </a:lnTo>
                      <a:lnTo>
                        <a:pt x="570" y="418"/>
                      </a:lnTo>
                      <a:lnTo>
                        <a:pt x="570" y="418"/>
                      </a:lnTo>
                      <a:lnTo>
                        <a:pt x="578" y="392"/>
                      </a:lnTo>
                      <a:lnTo>
                        <a:pt x="584" y="364"/>
                      </a:lnTo>
                      <a:lnTo>
                        <a:pt x="648" y="3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9" name="Freeform 258"/>
                <p:cNvSpPr>
                  <a:spLocks/>
                </p:cNvSpPr>
                <p:nvPr/>
              </p:nvSpPr>
              <p:spPr bwMode="auto">
                <a:xfrm>
                  <a:off x="7771" y="4164"/>
                  <a:ext cx="364" cy="364"/>
                </a:xfrm>
                <a:custGeom>
                  <a:avLst/>
                  <a:gdLst>
                    <a:gd name="T0" fmla="*/ 182 w 364"/>
                    <a:gd name="T1" fmla="*/ 364 h 364"/>
                    <a:gd name="T2" fmla="*/ 146 w 364"/>
                    <a:gd name="T3" fmla="*/ 360 h 364"/>
                    <a:gd name="T4" fmla="*/ 112 w 364"/>
                    <a:gd name="T5" fmla="*/ 350 h 364"/>
                    <a:gd name="T6" fmla="*/ 80 w 364"/>
                    <a:gd name="T7" fmla="*/ 334 h 364"/>
                    <a:gd name="T8" fmla="*/ 54 w 364"/>
                    <a:gd name="T9" fmla="*/ 310 h 364"/>
                    <a:gd name="T10" fmla="*/ 30 w 364"/>
                    <a:gd name="T11" fmla="*/ 284 h 364"/>
                    <a:gd name="T12" fmla="*/ 14 w 364"/>
                    <a:gd name="T13" fmla="*/ 252 h 364"/>
                    <a:gd name="T14" fmla="*/ 4 w 364"/>
                    <a:gd name="T15" fmla="*/ 218 h 364"/>
                    <a:gd name="T16" fmla="*/ 0 w 364"/>
                    <a:gd name="T17" fmla="*/ 182 h 364"/>
                    <a:gd name="T18" fmla="*/ 0 w 364"/>
                    <a:gd name="T19" fmla="*/ 164 h 364"/>
                    <a:gd name="T20" fmla="*/ 8 w 364"/>
                    <a:gd name="T21" fmla="*/ 128 h 364"/>
                    <a:gd name="T22" fmla="*/ 22 w 364"/>
                    <a:gd name="T23" fmla="*/ 94 h 364"/>
                    <a:gd name="T24" fmla="*/ 42 w 364"/>
                    <a:gd name="T25" fmla="*/ 66 h 364"/>
                    <a:gd name="T26" fmla="*/ 66 w 364"/>
                    <a:gd name="T27" fmla="*/ 42 h 364"/>
                    <a:gd name="T28" fmla="*/ 96 w 364"/>
                    <a:gd name="T29" fmla="*/ 22 h 364"/>
                    <a:gd name="T30" fmla="*/ 128 w 364"/>
                    <a:gd name="T31" fmla="*/ 8 h 364"/>
                    <a:gd name="T32" fmla="*/ 164 w 364"/>
                    <a:gd name="T33" fmla="*/ 0 h 364"/>
                    <a:gd name="T34" fmla="*/ 182 w 364"/>
                    <a:gd name="T35" fmla="*/ 0 h 364"/>
                    <a:gd name="T36" fmla="*/ 220 w 364"/>
                    <a:gd name="T37" fmla="*/ 4 h 364"/>
                    <a:gd name="T38" fmla="*/ 254 w 364"/>
                    <a:gd name="T39" fmla="*/ 14 h 364"/>
                    <a:gd name="T40" fmla="*/ 284 w 364"/>
                    <a:gd name="T41" fmla="*/ 30 h 364"/>
                    <a:gd name="T42" fmla="*/ 312 w 364"/>
                    <a:gd name="T43" fmla="*/ 52 h 364"/>
                    <a:gd name="T44" fmla="*/ 334 w 364"/>
                    <a:gd name="T45" fmla="*/ 80 h 364"/>
                    <a:gd name="T46" fmla="*/ 350 w 364"/>
                    <a:gd name="T47" fmla="*/ 110 h 364"/>
                    <a:gd name="T48" fmla="*/ 362 w 364"/>
                    <a:gd name="T49" fmla="*/ 146 h 364"/>
                    <a:gd name="T50" fmla="*/ 364 w 364"/>
                    <a:gd name="T51" fmla="*/ 182 h 364"/>
                    <a:gd name="T52" fmla="*/ 364 w 364"/>
                    <a:gd name="T53" fmla="*/ 200 h 364"/>
                    <a:gd name="T54" fmla="*/ 356 w 364"/>
                    <a:gd name="T55" fmla="*/ 236 h 364"/>
                    <a:gd name="T56" fmla="*/ 342 w 364"/>
                    <a:gd name="T57" fmla="*/ 268 h 364"/>
                    <a:gd name="T58" fmla="*/ 324 w 364"/>
                    <a:gd name="T59" fmla="*/ 298 h 364"/>
                    <a:gd name="T60" fmla="*/ 298 w 364"/>
                    <a:gd name="T61" fmla="*/ 322 h 364"/>
                    <a:gd name="T62" fmla="*/ 270 w 364"/>
                    <a:gd name="T63" fmla="*/ 342 h 364"/>
                    <a:gd name="T64" fmla="*/ 236 w 364"/>
                    <a:gd name="T65" fmla="*/ 356 h 364"/>
                    <a:gd name="T66" fmla="*/ 200 w 364"/>
                    <a:gd name="T6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4" h="364">
                      <a:moveTo>
                        <a:pt x="182" y="364"/>
                      </a:moveTo>
                      <a:lnTo>
                        <a:pt x="182" y="364"/>
                      </a:lnTo>
                      <a:lnTo>
                        <a:pt x="164" y="364"/>
                      </a:lnTo>
                      <a:lnTo>
                        <a:pt x="146" y="360"/>
                      </a:lnTo>
                      <a:lnTo>
                        <a:pt x="128" y="356"/>
                      </a:lnTo>
                      <a:lnTo>
                        <a:pt x="112" y="350"/>
                      </a:lnTo>
                      <a:lnTo>
                        <a:pt x="96" y="342"/>
                      </a:lnTo>
                      <a:lnTo>
                        <a:pt x="80" y="334"/>
                      </a:lnTo>
                      <a:lnTo>
                        <a:pt x="66" y="322"/>
                      </a:lnTo>
                      <a:lnTo>
                        <a:pt x="54" y="310"/>
                      </a:lnTo>
                      <a:lnTo>
                        <a:pt x="42" y="298"/>
                      </a:lnTo>
                      <a:lnTo>
                        <a:pt x="30" y="284"/>
                      </a:lnTo>
                      <a:lnTo>
                        <a:pt x="22" y="268"/>
                      </a:lnTo>
                      <a:lnTo>
                        <a:pt x="14" y="252"/>
                      </a:lnTo>
                      <a:lnTo>
                        <a:pt x="8" y="236"/>
                      </a:lnTo>
                      <a:lnTo>
                        <a:pt x="4" y="218"/>
                      </a:lnTo>
                      <a:lnTo>
                        <a:pt x="0" y="200"/>
                      </a:lnTo>
                      <a:lnTo>
                        <a:pt x="0" y="182"/>
                      </a:lnTo>
                      <a:lnTo>
                        <a:pt x="0" y="182"/>
                      </a:lnTo>
                      <a:lnTo>
                        <a:pt x="0" y="164"/>
                      </a:lnTo>
                      <a:lnTo>
                        <a:pt x="4" y="146"/>
                      </a:lnTo>
                      <a:lnTo>
                        <a:pt x="8" y="128"/>
                      </a:lnTo>
                      <a:lnTo>
                        <a:pt x="14" y="110"/>
                      </a:lnTo>
                      <a:lnTo>
                        <a:pt x="22" y="94"/>
                      </a:lnTo>
                      <a:lnTo>
                        <a:pt x="30" y="80"/>
                      </a:lnTo>
                      <a:lnTo>
                        <a:pt x="42" y="66"/>
                      </a:lnTo>
                      <a:lnTo>
                        <a:pt x="54" y="52"/>
                      </a:lnTo>
                      <a:lnTo>
                        <a:pt x="66" y="42"/>
                      </a:lnTo>
                      <a:lnTo>
                        <a:pt x="80" y="30"/>
                      </a:lnTo>
                      <a:lnTo>
                        <a:pt x="96" y="22"/>
                      </a:lnTo>
                      <a:lnTo>
                        <a:pt x="112" y="14"/>
                      </a:lnTo>
                      <a:lnTo>
                        <a:pt x="128" y="8"/>
                      </a:lnTo>
                      <a:lnTo>
                        <a:pt x="146" y="4"/>
                      </a:lnTo>
                      <a:lnTo>
                        <a:pt x="164" y="0"/>
                      </a:lnTo>
                      <a:lnTo>
                        <a:pt x="182" y="0"/>
                      </a:lnTo>
                      <a:lnTo>
                        <a:pt x="182" y="0"/>
                      </a:lnTo>
                      <a:lnTo>
                        <a:pt x="200" y="0"/>
                      </a:lnTo>
                      <a:lnTo>
                        <a:pt x="220" y="4"/>
                      </a:lnTo>
                      <a:lnTo>
                        <a:pt x="236" y="8"/>
                      </a:lnTo>
                      <a:lnTo>
                        <a:pt x="254" y="14"/>
                      </a:lnTo>
                      <a:lnTo>
                        <a:pt x="270" y="22"/>
                      </a:lnTo>
                      <a:lnTo>
                        <a:pt x="284" y="30"/>
                      </a:lnTo>
                      <a:lnTo>
                        <a:pt x="298" y="42"/>
                      </a:lnTo>
                      <a:lnTo>
                        <a:pt x="312" y="52"/>
                      </a:lnTo>
                      <a:lnTo>
                        <a:pt x="324" y="66"/>
                      </a:lnTo>
                      <a:lnTo>
                        <a:pt x="334" y="80"/>
                      </a:lnTo>
                      <a:lnTo>
                        <a:pt x="342" y="94"/>
                      </a:lnTo>
                      <a:lnTo>
                        <a:pt x="350" y="110"/>
                      </a:lnTo>
                      <a:lnTo>
                        <a:pt x="356" y="128"/>
                      </a:lnTo>
                      <a:lnTo>
                        <a:pt x="362" y="146"/>
                      </a:lnTo>
                      <a:lnTo>
                        <a:pt x="364" y="164"/>
                      </a:lnTo>
                      <a:lnTo>
                        <a:pt x="364" y="182"/>
                      </a:lnTo>
                      <a:lnTo>
                        <a:pt x="364" y="182"/>
                      </a:lnTo>
                      <a:lnTo>
                        <a:pt x="364" y="200"/>
                      </a:lnTo>
                      <a:lnTo>
                        <a:pt x="362" y="218"/>
                      </a:lnTo>
                      <a:lnTo>
                        <a:pt x="356" y="236"/>
                      </a:lnTo>
                      <a:lnTo>
                        <a:pt x="350" y="252"/>
                      </a:lnTo>
                      <a:lnTo>
                        <a:pt x="342" y="268"/>
                      </a:lnTo>
                      <a:lnTo>
                        <a:pt x="334" y="284"/>
                      </a:lnTo>
                      <a:lnTo>
                        <a:pt x="324" y="298"/>
                      </a:lnTo>
                      <a:lnTo>
                        <a:pt x="312" y="310"/>
                      </a:lnTo>
                      <a:lnTo>
                        <a:pt x="298" y="322"/>
                      </a:lnTo>
                      <a:lnTo>
                        <a:pt x="284" y="334"/>
                      </a:lnTo>
                      <a:lnTo>
                        <a:pt x="270" y="342"/>
                      </a:lnTo>
                      <a:lnTo>
                        <a:pt x="254" y="350"/>
                      </a:lnTo>
                      <a:lnTo>
                        <a:pt x="236" y="356"/>
                      </a:lnTo>
                      <a:lnTo>
                        <a:pt x="220" y="360"/>
                      </a:lnTo>
                      <a:lnTo>
                        <a:pt x="200" y="364"/>
                      </a:lnTo>
                      <a:lnTo>
                        <a:pt x="182" y="3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0" name="Freeform 259"/>
                <p:cNvSpPr>
                  <a:spLocks/>
                </p:cNvSpPr>
                <p:nvPr/>
              </p:nvSpPr>
              <p:spPr bwMode="auto">
                <a:xfrm>
                  <a:off x="7883" y="4276"/>
                  <a:ext cx="140" cy="140"/>
                </a:xfrm>
                <a:custGeom>
                  <a:avLst/>
                  <a:gdLst>
                    <a:gd name="T0" fmla="*/ 140 w 140"/>
                    <a:gd name="T1" fmla="*/ 70 h 140"/>
                    <a:gd name="T2" fmla="*/ 140 w 140"/>
                    <a:gd name="T3" fmla="*/ 70 h 140"/>
                    <a:gd name="T4" fmla="*/ 138 w 140"/>
                    <a:gd name="T5" fmla="*/ 84 h 140"/>
                    <a:gd name="T6" fmla="*/ 134 w 140"/>
                    <a:gd name="T7" fmla="*/ 98 h 140"/>
                    <a:gd name="T8" fmla="*/ 128 w 140"/>
                    <a:gd name="T9" fmla="*/ 110 h 140"/>
                    <a:gd name="T10" fmla="*/ 120 w 140"/>
                    <a:gd name="T11" fmla="*/ 120 h 140"/>
                    <a:gd name="T12" fmla="*/ 110 w 140"/>
                    <a:gd name="T13" fmla="*/ 128 h 140"/>
                    <a:gd name="T14" fmla="*/ 98 w 140"/>
                    <a:gd name="T15" fmla="*/ 134 h 140"/>
                    <a:gd name="T16" fmla="*/ 84 w 140"/>
                    <a:gd name="T17" fmla="*/ 138 h 140"/>
                    <a:gd name="T18" fmla="*/ 70 w 140"/>
                    <a:gd name="T19" fmla="*/ 140 h 140"/>
                    <a:gd name="T20" fmla="*/ 70 w 140"/>
                    <a:gd name="T21" fmla="*/ 140 h 140"/>
                    <a:gd name="T22" fmla="*/ 56 w 140"/>
                    <a:gd name="T23" fmla="*/ 138 h 140"/>
                    <a:gd name="T24" fmla="*/ 42 w 140"/>
                    <a:gd name="T25" fmla="*/ 134 h 140"/>
                    <a:gd name="T26" fmla="*/ 32 w 140"/>
                    <a:gd name="T27" fmla="*/ 128 h 140"/>
                    <a:gd name="T28" fmla="*/ 20 w 140"/>
                    <a:gd name="T29" fmla="*/ 120 h 140"/>
                    <a:gd name="T30" fmla="*/ 12 w 140"/>
                    <a:gd name="T31" fmla="*/ 110 h 140"/>
                    <a:gd name="T32" fmla="*/ 6 w 140"/>
                    <a:gd name="T33" fmla="*/ 98 h 140"/>
                    <a:gd name="T34" fmla="*/ 2 w 140"/>
                    <a:gd name="T35" fmla="*/ 84 h 140"/>
                    <a:gd name="T36" fmla="*/ 0 w 140"/>
                    <a:gd name="T37" fmla="*/ 70 h 140"/>
                    <a:gd name="T38" fmla="*/ 0 w 140"/>
                    <a:gd name="T39" fmla="*/ 70 h 140"/>
                    <a:gd name="T40" fmla="*/ 2 w 140"/>
                    <a:gd name="T41" fmla="*/ 56 h 140"/>
                    <a:gd name="T42" fmla="*/ 6 w 140"/>
                    <a:gd name="T43" fmla="*/ 42 h 140"/>
                    <a:gd name="T44" fmla="*/ 12 w 140"/>
                    <a:gd name="T45" fmla="*/ 30 h 140"/>
                    <a:gd name="T46" fmla="*/ 20 w 140"/>
                    <a:gd name="T47" fmla="*/ 20 h 140"/>
                    <a:gd name="T48" fmla="*/ 32 w 140"/>
                    <a:gd name="T49" fmla="*/ 12 h 140"/>
                    <a:gd name="T50" fmla="*/ 42 w 140"/>
                    <a:gd name="T51" fmla="*/ 6 h 140"/>
                    <a:gd name="T52" fmla="*/ 56 w 140"/>
                    <a:gd name="T53" fmla="*/ 2 h 140"/>
                    <a:gd name="T54" fmla="*/ 70 w 140"/>
                    <a:gd name="T55" fmla="*/ 0 h 140"/>
                    <a:gd name="T56" fmla="*/ 70 w 140"/>
                    <a:gd name="T57" fmla="*/ 0 h 140"/>
                    <a:gd name="T58" fmla="*/ 84 w 140"/>
                    <a:gd name="T59" fmla="*/ 2 h 140"/>
                    <a:gd name="T60" fmla="*/ 98 w 140"/>
                    <a:gd name="T61" fmla="*/ 6 h 140"/>
                    <a:gd name="T62" fmla="*/ 110 w 140"/>
                    <a:gd name="T63" fmla="*/ 12 h 140"/>
                    <a:gd name="T64" fmla="*/ 120 w 140"/>
                    <a:gd name="T65" fmla="*/ 20 h 140"/>
                    <a:gd name="T66" fmla="*/ 128 w 140"/>
                    <a:gd name="T67" fmla="*/ 30 h 140"/>
                    <a:gd name="T68" fmla="*/ 134 w 140"/>
                    <a:gd name="T69" fmla="*/ 42 h 140"/>
                    <a:gd name="T70" fmla="*/ 138 w 140"/>
                    <a:gd name="T71" fmla="*/ 56 h 140"/>
                    <a:gd name="T72" fmla="*/ 140 w 140"/>
                    <a:gd name="T73"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0">
                      <a:moveTo>
                        <a:pt x="140" y="70"/>
                      </a:moveTo>
                      <a:lnTo>
                        <a:pt x="140" y="70"/>
                      </a:lnTo>
                      <a:lnTo>
                        <a:pt x="138" y="84"/>
                      </a:lnTo>
                      <a:lnTo>
                        <a:pt x="134" y="98"/>
                      </a:lnTo>
                      <a:lnTo>
                        <a:pt x="128" y="110"/>
                      </a:lnTo>
                      <a:lnTo>
                        <a:pt x="120" y="120"/>
                      </a:lnTo>
                      <a:lnTo>
                        <a:pt x="110" y="128"/>
                      </a:lnTo>
                      <a:lnTo>
                        <a:pt x="98" y="134"/>
                      </a:lnTo>
                      <a:lnTo>
                        <a:pt x="84" y="138"/>
                      </a:lnTo>
                      <a:lnTo>
                        <a:pt x="70" y="140"/>
                      </a:lnTo>
                      <a:lnTo>
                        <a:pt x="70" y="140"/>
                      </a:lnTo>
                      <a:lnTo>
                        <a:pt x="56" y="138"/>
                      </a:lnTo>
                      <a:lnTo>
                        <a:pt x="42" y="134"/>
                      </a:lnTo>
                      <a:lnTo>
                        <a:pt x="32" y="128"/>
                      </a:lnTo>
                      <a:lnTo>
                        <a:pt x="20" y="120"/>
                      </a:lnTo>
                      <a:lnTo>
                        <a:pt x="12" y="110"/>
                      </a:lnTo>
                      <a:lnTo>
                        <a:pt x="6" y="98"/>
                      </a:lnTo>
                      <a:lnTo>
                        <a:pt x="2" y="84"/>
                      </a:lnTo>
                      <a:lnTo>
                        <a:pt x="0" y="70"/>
                      </a:lnTo>
                      <a:lnTo>
                        <a:pt x="0" y="70"/>
                      </a:lnTo>
                      <a:lnTo>
                        <a:pt x="2" y="56"/>
                      </a:lnTo>
                      <a:lnTo>
                        <a:pt x="6" y="42"/>
                      </a:lnTo>
                      <a:lnTo>
                        <a:pt x="12" y="30"/>
                      </a:lnTo>
                      <a:lnTo>
                        <a:pt x="20" y="20"/>
                      </a:lnTo>
                      <a:lnTo>
                        <a:pt x="32" y="12"/>
                      </a:lnTo>
                      <a:lnTo>
                        <a:pt x="42" y="6"/>
                      </a:lnTo>
                      <a:lnTo>
                        <a:pt x="56" y="2"/>
                      </a:lnTo>
                      <a:lnTo>
                        <a:pt x="70" y="0"/>
                      </a:lnTo>
                      <a:lnTo>
                        <a:pt x="70" y="0"/>
                      </a:lnTo>
                      <a:lnTo>
                        <a:pt x="84" y="2"/>
                      </a:lnTo>
                      <a:lnTo>
                        <a:pt x="98" y="6"/>
                      </a:lnTo>
                      <a:lnTo>
                        <a:pt x="110" y="12"/>
                      </a:lnTo>
                      <a:lnTo>
                        <a:pt x="120" y="20"/>
                      </a:lnTo>
                      <a:lnTo>
                        <a:pt x="128" y="30"/>
                      </a:lnTo>
                      <a:lnTo>
                        <a:pt x="134" y="42"/>
                      </a:lnTo>
                      <a:lnTo>
                        <a:pt x="138" y="56"/>
                      </a:lnTo>
                      <a:lnTo>
                        <a:pt x="140" y="70"/>
                      </a:lnTo>
                      <a:close/>
                    </a:path>
                  </a:pathLst>
                </a:custGeom>
                <a:solidFill>
                  <a:srgbClr val="EF3D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1" name="Freeform 260"/>
                <p:cNvSpPr>
                  <a:spLocks/>
                </p:cNvSpPr>
                <p:nvPr/>
              </p:nvSpPr>
              <p:spPr bwMode="auto">
                <a:xfrm>
                  <a:off x="7883" y="4276"/>
                  <a:ext cx="140" cy="140"/>
                </a:xfrm>
                <a:custGeom>
                  <a:avLst/>
                  <a:gdLst>
                    <a:gd name="T0" fmla="*/ 140 w 140"/>
                    <a:gd name="T1" fmla="*/ 70 h 140"/>
                    <a:gd name="T2" fmla="*/ 140 w 140"/>
                    <a:gd name="T3" fmla="*/ 70 h 140"/>
                    <a:gd name="T4" fmla="*/ 138 w 140"/>
                    <a:gd name="T5" fmla="*/ 84 h 140"/>
                    <a:gd name="T6" fmla="*/ 134 w 140"/>
                    <a:gd name="T7" fmla="*/ 98 h 140"/>
                    <a:gd name="T8" fmla="*/ 128 w 140"/>
                    <a:gd name="T9" fmla="*/ 110 h 140"/>
                    <a:gd name="T10" fmla="*/ 120 w 140"/>
                    <a:gd name="T11" fmla="*/ 120 h 140"/>
                    <a:gd name="T12" fmla="*/ 110 w 140"/>
                    <a:gd name="T13" fmla="*/ 128 h 140"/>
                    <a:gd name="T14" fmla="*/ 98 w 140"/>
                    <a:gd name="T15" fmla="*/ 134 h 140"/>
                    <a:gd name="T16" fmla="*/ 84 w 140"/>
                    <a:gd name="T17" fmla="*/ 138 h 140"/>
                    <a:gd name="T18" fmla="*/ 70 w 140"/>
                    <a:gd name="T19" fmla="*/ 140 h 140"/>
                    <a:gd name="T20" fmla="*/ 70 w 140"/>
                    <a:gd name="T21" fmla="*/ 140 h 140"/>
                    <a:gd name="T22" fmla="*/ 56 w 140"/>
                    <a:gd name="T23" fmla="*/ 138 h 140"/>
                    <a:gd name="T24" fmla="*/ 42 w 140"/>
                    <a:gd name="T25" fmla="*/ 134 h 140"/>
                    <a:gd name="T26" fmla="*/ 32 w 140"/>
                    <a:gd name="T27" fmla="*/ 128 h 140"/>
                    <a:gd name="T28" fmla="*/ 20 w 140"/>
                    <a:gd name="T29" fmla="*/ 120 h 140"/>
                    <a:gd name="T30" fmla="*/ 12 w 140"/>
                    <a:gd name="T31" fmla="*/ 110 h 140"/>
                    <a:gd name="T32" fmla="*/ 6 w 140"/>
                    <a:gd name="T33" fmla="*/ 98 h 140"/>
                    <a:gd name="T34" fmla="*/ 2 w 140"/>
                    <a:gd name="T35" fmla="*/ 84 h 140"/>
                    <a:gd name="T36" fmla="*/ 0 w 140"/>
                    <a:gd name="T37" fmla="*/ 70 h 140"/>
                    <a:gd name="T38" fmla="*/ 0 w 140"/>
                    <a:gd name="T39" fmla="*/ 70 h 140"/>
                    <a:gd name="T40" fmla="*/ 2 w 140"/>
                    <a:gd name="T41" fmla="*/ 56 h 140"/>
                    <a:gd name="T42" fmla="*/ 6 w 140"/>
                    <a:gd name="T43" fmla="*/ 42 h 140"/>
                    <a:gd name="T44" fmla="*/ 12 w 140"/>
                    <a:gd name="T45" fmla="*/ 30 h 140"/>
                    <a:gd name="T46" fmla="*/ 20 w 140"/>
                    <a:gd name="T47" fmla="*/ 20 h 140"/>
                    <a:gd name="T48" fmla="*/ 32 w 140"/>
                    <a:gd name="T49" fmla="*/ 12 h 140"/>
                    <a:gd name="T50" fmla="*/ 42 w 140"/>
                    <a:gd name="T51" fmla="*/ 6 h 140"/>
                    <a:gd name="T52" fmla="*/ 56 w 140"/>
                    <a:gd name="T53" fmla="*/ 2 h 140"/>
                    <a:gd name="T54" fmla="*/ 70 w 140"/>
                    <a:gd name="T55" fmla="*/ 0 h 140"/>
                    <a:gd name="T56" fmla="*/ 70 w 140"/>
                    <a:gd name="T57" fmla="*/ 0 h 140"/>
                    <a:gd name="T58" fmla="*/ 84 w 140"/>
                    <a:gd name="T59" fmla="*/ 2 h 140"/>
                    <a:gd name="T60" fmla="*/ 98 w 140"/>
                    <a:gd name="T61" fmla="*/ 6 h 140"/>
                    <a:gd name="T62" fmla="*/ 110 w 140"/>
                    <a:gd name="T63" fmla="*/ 12 h 140"/>
                    <a:gd name="T64" fmla="*/ 120 w 140"/>
                    <a:gd name="T65" fmla="*/ 20 h 140"/>
                    <a:gd name="T66" fmla="*/ 128 w 140"/>
                    <a:gd name="T67" fmla="*/ 30 h 140"/>
                    <a:gd name="T68" fmla="*/ 134 w 140"/>
                    <a:gd name="T69" fmla="*/ 42 h 140"/>
                    <a:gd name="T70" fmla="*/ 138 w 140"/>
                    <a:gd name="T71" fmla="*/ 56 h 140"/>
                    <a:gd name="T72" fmla="*/ 140 w 140"/>
                    <a:gd name="T73"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0">
                      <a:moveTo>
                        <a:pt x="140" y="70"/>
                      </a:moveTo>
                      <a:lnTo>
                        <a:pt x="140" y="70"/>
                      </a:lnTo>
                      <a:lnTo>
                        <a:pt x="138" y="84"/>
                      </a:lnTo>
                      <a:lnTo>
                        <a:pt x="134" y="98"/>
                      </a:lnTo>
                      <a:lnTo>
                        <a:pt x="128" y="110"/>
                      </a:lnTo>
                      <a:lnTo>
                        <a:pt x="120" y="120"/>
                      </a:lnTo>
                      <a:lnTo>
                        <a:pt x="110" y="128"/>
                      </a:lnTo>
                      <a:lnTo>
                        <a:pt x="98" y="134"/>
                      </a:lnTo>
                      <a:lnTo>
                        <a:pt x="84" y="138"/>
                      </a:lnTo>
                      <a:lnTo>
                        <a:pt x="70" y="140"/>
                      </a:lnTo>
                      <a:lnTo>
                        <a:pt x="70" y="140"/>
                      </a:lnTo>
                      <a:lnTo>
                        <a:pt x="56" y="138"/>
                      </a:lnTo>
                      <a:lnTo>
                        <a:pt x="42" y="134"/>
                      </a:lnTo>
                      <a:lnTo>
                        <a:pt x="32" y="128"/>
                      </a:lnTo>
                      <a:lnTo>
                        <a:pt x="20" y="120"/>
                      </a:lnTo>
                      <a:lnTo>
                        <a:pt x="12" y="110"/>
                      </a:lnTo>
                      <a:lnTo>
                        <a:pt x="6" y="98"/>
                      </a:lnTo>
                      <a:lnTo>
                        <a:pt x="2" y="84"/>
                      </a:lnTo>
                      <a:lnTo>
                        <a:pt x="0" y="70"/>
                      </a:lnTo>
                      <a:lnTo>
                        <a:pt x="0" y="70"/>
                      </a:lnTo>
                      <a:lnTo>
                        <a:pt x="2" y="56"/>
                      </a:lnTo>
                      <a:lnTo>
                        <a:pt x="6" y="42"/>
                      </a:lnTo>
                      <a:lnTo>
                        <a:pt x="12" y="30"/>
                      </a:lnTo>
                      <a:lnTo>
                        <a:pt x="20" y="20"/>
                      </a:lnTo>
                      <a:lnTo>
                        <a:pt x="32" y="12"/>
                      </a:lnTo>
                      <a:lnTo>
                        <a:pt x="42" y="6"/>
                      </a:lnTo>
                      <a:lnTo>
                        <a:pt x="56" y="2"/>
                      </a:lnTo>
                      <a:lnTo>
                        <a:pt x="70" y="0"/>
                      </a:lnTo>
                      <a:lnTo>
                        <a:pt x="70" y="0"/>
                      </a:lnTo>
                      <a:lnTo>
                        <a:pt x="84" y="2"/>
                      </a:lnTo>
                      <a:lnTo>
                        <a:pt x="98" y="6"/>
                      </a:lnTo>
                      <a:lnTo>
                        <a:pt x="110" y="12"/>
                      </a:lnTo>
                      <a:lnTo>
                        <a:pt x="120" y="20"/>
                      </a:lnTo>
                      <a:lnTo>
                        <a:pt x="128" y="30"/>
                      </a:lnTo>
                      <a:lnTo>
                        <a:pt x="134" y="42"/>
                      </a:lnTo>
                      <a:lnTo>
                        <a:pt x="138" y="56"/>
                      </a:lnTo>
                      <a:lnTo>
                        <a:pt x="140"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2" name="Freeform 261"/>
                <p:cNvSpPr>
                  <a:spLocks/>
                </p:cNvSpPr>
                <p:nvPr/>
              </p:nvSpPr>
              <p:spPr bwMode="auto">
                <a:xfrm>
                  <a:off x="9707" y="2826"/>
                  <a:ext cx="70" cy="76"/>
                </a:xfrm>
                <a:custGeom>
                  <a:avLst/>
                  <a:gdLst>
                    <a:gd name="T0" fmla="*/ 22 w 70"/>
                    <a:gd name="T1" fmla="*/ 76 h 76"/>
                    <a:gd name="T2" fmla="*/ 22 w 70"/>
                    <a:gd name="T3" fmla="*/ 76 h 76"/>
                    <a:gd name="T4" fmla="*/ 14 w 70"/>
                    <a:gd name="T5" fmla="*/ 76 h 76"/>
                    <a:gd name="T6" fmla="*/ 6 w 70"/>
                    <a:gd name="T7" fmla="*/ 72 h 76"/>
                    <a:gd name="T8" fmla="*/ 6 w 70"/>
                    <a:gd name="T9" fmla="*/ 72 h 76"/>
                    <a:gd name="T10" fmla="*/ 2 w 70"/>
                    <a:gd name="T11" fmla="*/ 66 h 76"/>
                    <a:gd name="T12" fmla="*/ 0 w 70"/>
                    <a:gd name="T13" fmla="*/ 60 h 76"/>
                    <a:gd name="T14" fmla="*/ 0 w 70"/>
                    <a:gd name="T15" fmla="*/ 52 h 76"/>
                    <a:gd name="T16" fmla="*/ 4 w 70"/>
                    <a:gd name="T17" fmla="*/ 46 h 76"/>
                    <a:gd name="T18" fmla="*/ 20 w 70"/>
                    <a:gd name="T19" fmla="*/ 28 h 76"/>
                    <a:gd name="T20" fmla="*/ 20 w 70"/>
                    <a:gd name="T21" fmla="*/ 28 h 76"/>
                    <a:gd name="T22" fmla="*/ 22 w 70"/>
                    <a:gd name="T23" fmla="*/ 26 h 76"/>
                    <a:gd name="T24" fmla="*/ 22 w 70"/>
                    <a:gd name="T25" fmla="*/ 26 h 76"/>
                    <a:gd name="T26" fmla="*/ 40 w 70"/>
                    <a:gd name="T27" fmla="*/ 6 h 76"/>
                    <a:gd name="T28" fmla="*/ 40 w 70"/>
                    <a:gd name="T29" fmla="*/ 6 h 76"/>
                    <a:gd name="T30" fmla="*/ 44 w 70"/>
                    <a:gd name="T31" fmla="*/ 2 h 76"/>
                    <a:gd name="T32" fmla="*/ 52 w 70"/>
                    <a:gd name="T33" fmla="*/ 0 h 76"/>
                    <a:gd name="T34" fmla="*/ 58 w 70"/>
                    <a:gd name="T35" fmla="*/ 2 h 76"/>
                    <a:gd name="T36" fmla="*/ 64 w 70"/>
                    <a:gd name="T37" fmla="*/ 4 h 76"/>
                    <a:gd name="T38" fmla="*/ 64 w 70"/>
                    <a:gd name="T39" fmla="*/ 4 h 76"/>
                    <a:gd name="T40" fmla="*/ 68 w 70"/>
                    <a:gd name="T41" fmla="*/ 10 h 76"/>
                    <a:gd name="T42" fmla="*/ 70 w 70"/>
                    <a:gd name="T43" fmla="*/ 16 h 76"/>
                    <a:gd name="T44" fmla="*/ 70 w 70"/>
                    <a:gd name="T45" fmla="*/ 24 h 76"/>
                    <a:gd name="T46" fmla="*/ 66 w 70"/>
                    <a:gd name="T47" fmla="*/ 30 h 76"/>
                    <a:gd name="T48" fmla="*/ 66 w 70"/>
                    <a:gd name="T49" fmla="*/ 30 h 76"/>
                    <a:gd name="T50" fmla="*/ 50 w 70"/>
                    <a:gd name="T51" fmla="*/ 50 h 76"/>
                    <a:gd name="T52" fmla="*/ 50 w 70"/>
                    <a:gd name="T53" fmla="*/ 50 h 76"/>
                    <a:gd name="T54" fmla="*/ 48 w 70"/>
                    <a:gd name="T55" fmla="*/ 50 h 76"/>
                    <a:gd name="T56" fmla="*/ 30 w 70"/>
                    <a:gd name="T57" fmla="*/ 70 h 76"/>
                    <a:gd name="T58" fmla="*/ 30 w 70"/>
                    <a:gd name="T59" fmla="*/ 70 h 76"/>
                    <a:gd name="T60" fmla="*/ 26 w 70"/>
                    <a:gd name="T61" fmla="*/ 74 h 76"/>
                    <a:gd name="T62" fmla="*/ 22 w 70"/>
                    <a:gd name="T6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6">
                      <a:moveTo>
                        <a:pt x="22" y="76"/>
                      </a:moveTo>
                      <a:lnTo>
                        <a:pt x="22" y="76"/>
                      </a:lnTo>
                      <a:lnTo>
                        <a:pt x="14" y="76"/>
                      </a:lnTo>
                      <a:lnTo>
                        <a:pt x="6" y="72"/>
                      </a:lnTo>
                      <a:lnTo>
                        <a:pt x="6" y="72"/>
                      </a:lnTo>
                      <a:lnTo>
                        <a:pt x="2" y="66"/>
                      </a:lnTo>
                      <a:lnTo>
                        <a:pt x="0" y="60"/>
                      </a:lnTo>
                      <a:lnTo>
                        <a:pt x="0" y="52"/>
                      </a:lnTo>
                      <a:lnTo>
                        <a:pt x="4" y="46"/>
                      </a:lnTo>
                      <a:lnTo>
                        <a:pt x="20" y="28"/>
                      </a:lnTo>
                      <a:lnTo>
                        <a:pt x="20" y="28"/>
                      </a:lnTo>
                      <a:lnTo>
                        <a:pt x="22" y="26"/>
                      </a:lnTo>
                      <a:lnTo>
                        <a:pt x="22" y="26"/>
                      </a:lnTo>
                      <a:lnTo>
                        <a:pt x="40" y="6"/>
                      </a:lnTo>
                      <a:lnTo>
                        <a:pt x="40" y="6"/>
                      </a:lnTo>
                      <a:lnTo>
                        <a:pt x="44" y="2"/>
                      </a:lnTo>
                      <a:lnTo>
                        <a:pt x="52" y="0"/>
                      </a:lnTo>
                      <a:lnTo>
                        <a:pt x="58" y="2"/>
                      </a:lnTo>
                      <a:lnTo>
                        <a:pt x="64" y="4"/>
                      </a:lnTo>
                      <a:lnTo>
                        <a:pt x="64" y="4"/>
                      </a:lnTo>
                      <a:lnTo>
                        <a:pt x="68" y="10"/>
                      </a:lnTo>
                      <a:lnTo>
                        <a:pt x="70" y="16"/>
                      </a:lnTo>
                      <a:lnTo>
                        <a:pt x="70" y="24"/>
                      </a:lnTo>
                      <a:lnTo>
                        <a:pt x="66" y="30"/>
                      </a:lnTo>
                      <a:lnTo>
                        <a:pt x="66" y="30"/>
                      </a:lnTo>
                      <a:lnTo>
                        <a:pt x="50" y="50"/>
                      </a:lnTo>
                      <a:lnTo>
                        <a:pt x="50" y="50"/>
                      </a:lnTo>
                      <a:lnTo>
                        <a:pt x="48" y="50"/>
                      </a:lnTo>
                      <a:lnTo>
                        <a:pt x="30" y="70"/>
                      </a:lnTo>
                      <a:lnTo>
                        <a:pt x="30" y="70"/>
                      </a:lnTo>
                      <a:lnTo>
                        <a:pt x="26" y="74"/>
                      </a:lnTo>
                      <a:lnTo>
                        <a:pt x="22" y="76"/>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3" name="Freeform 262"/>
                <p:cNvSpPr>
                  <a:spLocks/>
                </p:cNvSpPr>
                <p:nvPr/>
              </p:nvSpPr>
              <p:spPr bwMode="auto">
                <a:xfrm>
                  <a:off x="9707" y="2826"/>
                  <a:ext cx="70" cy="76"/>
                </a:xfrm>
                <a:custGeom>
                  <a:avLst/>
                  <a:gdLst>
                    <a:gd name="T0" fmla="*/ 22 w 70"/>
                    <a:gd name="T1" fmla="*/ 76 h 76"/>
                    <a:gd name="T2" fmla="*/ 22 w 70"/>
                    <a:gd name="T3" fmla="*/ 76 h 76"/>
                    <a:gd name="T4" fmla="*/ 14 w 70"/>
                    <a:gd name="T5" fmla="*/ 76 h 76"/>
                    <a:gd name="T6" fmla="*/ 6 w 70"/>
                    <a:gd name="T7" fmla="*/ 72 h 76"/>
                    <a:gd name="T8" fmla="*/ 6 w 70"/>
                    <a:gd name="T9" fmla="*/ 72 h 76"/>
                    <a:gd name="T10" fmla="*/ 2 w 70"/>
                    <a:gd name="T11" fmla="*/ 66 h 76"/>
                    <a:gd name="T12" fmla="*/ 0 w 70"/>
                    <a:gd name="T13" fmla="*/ 60 h 76"/>
                    <a:gd name="T14" fmla="*/ 0 w 70"/>
                    <a:gd name="T15" fmla="*/ 52 h 76"/>
                    <a:gd name="T16" fmla="*/ 4 w 70"/>
                    <a:gd name="T17" fmla="*/ 46 h 76"/>
                    <a:gd name="T18" fmla="*/ 20 w 70"/>
                    <a:gd name="T19" fmla="*/ 28 h 76"/>
                    <a:gd name="T20" fmla="*/ 20 w 70"/>
                    <a:gd name="T21" fmla="*/ 28 h 76"/>
                    <a:gd name="T22" fmla="*/ 22 w 70"/>
                    <a:gd name="T23" fmla="*/ 26 h 76"/>
                    <a:gd name="T24" fmla="*/ 22 w 70"/>
                    <a:gd name="T25" fmla="*/ 26 h 76"/>
                    <a:gd name="T26" fmla="*/ 40 w 70"/>
                    <a:gd name="T27" fmla="*/ 6 h 76"/>
                    <a:gd name="T28" fmla="*/ 40 w 70"/>
                    <a:gd name="T29" fmla="*/ 6 h 76"/>
                    <a:gd name="T30" fmla="*/ 44 w 70"/>
                    <a:gd name="T31" fmla="*/ 2 h 76"/>
                    <a:gd name="T32" fmla="*/ 52 w 70"/>
                    <a:gd name="T33" fmla="*/ 0 h 76"/>
                    <a:gd name="T34" fmla="*/ 58 w 70"/>
                    <a:gd name="T35" fmla="*/ 2 h 76"/>
                    <a:gd name="T36" fmla="*/ 64 w 70"/>
                    <a:gd name="T37" fmla="*/ 4 h 76"/>
                    <a:gd name="T38" fmla="*/ 64 w 70"/>
                    <a:gd name="T39" fmla="*/ 4 h 76"/>
                    <a:gd name="T40" fmla="*/ 68 w 70"/>
                    <a:gd name="T41" fmla="*/ 10 h 76"/>
                    <a:gd name="T42" fmla="*/ 70 w 70"/>
                    <a:gd name="T43" fmla="*/ 16 h 76"/>
                    <a:gd name="T44" fmla="*/ 70 w 70"/>
                    <a:gd name="T45" fmla="*/ 24 h 76"/>
                    <a:gd name="T46" fmla="*/ 66 w 70"/>
                    <a:gd name="T47" fmla="*/ 30 h 76"/>
                    <a:gd name="T48" fmla="*/ 66 w 70"/>
                    <a:gd name="T49" fmla="*/ 30 h 76"/>
                    <a:gd name="T50" fmla="*/ 50 w 70"/>
                    <a:gd name="T51" fmla="*/ 50 h 76"/>
                    <a:gd name="T52" fmla="*/ 50 w 70"/>
                    <a:gd name="T53" fmla="*/ 50 h 76"/>
                    <a:gd name="T54" fmla="*/ 48 w 70"/>
                    <a:gd name="T55" fmla="*/ 50 h 76"/>
                    <a:gd name="T56" fmla="*/ 30 w 70"/>
                    <a:gd name="T57" fmla="*/ 70 h 76"/>
                    <a:gd name="T58" fmla="*/ 30 w 70"/>
                    <a:gd name="T59" fmla="*/ 70 h 76"/>
                    <a:gd name="T60" fmla="*/ 26 w 70"/>
                    <a:gd name="T61" fmla="*/ 74 h 76"/>
                    <a:gd name="T62" fmla="*/ 22 w 70"/>
                    <a:gd name="T6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 h="76">
                      <a:moveTo>
                        <a:pt x="22" y="76"/>
                      </a:moveTo>
                      <a:lnTo>
                        <a:pt x="22" y="76"/>
                      </a:lnTo>
                      <a:lnTo>
                        <a:pt x="14" y="76"/>
                      </a:lnTo>
                      <a:lnTo>
                        <a:pt x="6" y="72"/>
                      </a:lnTo>
                      <a:lnTo>
                        <a:pt x="6" y="72"/>
                      </a:lnTo>
                      <a:lnTo>
                        <a:pt x="2" y="66"/>
                      </a:lnTo>
                      <a:lnTo>
                        <a:pt x="0" y="60"/>
                      </a:lnTo>
                      <a:lnTo>
                        <a:pt x="0" y="52"/>
                      </a:lnTo>
                      <a:lnTo>
                        <a:pt x="4" y="46"/>
                      </a:lnTo>
                      <a:lnTo>
                        <a:pt x="20" y="28"/>
                      </a:lnTo>
                      <a:lnTo>
                        <a:pt x="20" y="28"/>
                      </a:lnTo>
                      <a:lnTo>
                        <a:pt x="22" y="26"/>
                      </a:lnTo>
                      <a:lnTo>
                        <a:pt x="22" y="26"/>
                      </a:lnTo>
                      <a:lnTo>
                        <a:pt x="40" y="6"/>
                      </a:lnTo>
                      <a:lnTo>
                        <a:pt x="40" y="6"/>
                      </a:lnTo>
                      <a:lnTo>
                        <a:pt x="44" y="2"/>
                      </a:lnTo>
                      <a:lnTo>
                        <a:pt x="52" y="0"/>
                      </a:lnTo>
                      <a:lnTo>
                        <a:pt x="58" y="2"/>
                      </a:lnTo>
                      <a:lnTo>
                        <a:pt x="64" y="4"/>
                      </a:lnTo>
                      <a:lnTo>
                        <a:pt x="64" y="4"/>
                      </a:lnTo>
                      <a:lnTo>
                        <a:pt x="68" y="10"/>
                      </a:lnTo>
                      <a:lnTo>
                        <a:pt x="70" y="16"/>
                      </a:lnTo>
                      <a:lnTo>
                        <a:pt x="70" y="24"/>
                      </a:lnTo>
                      <a:lnTo>
                        <a:pt x="66" y="30"/>
                      </a:lnTo>
                      <a:lnTo>
                        <a:pt x="66" y="30"/>
                      </a:lnTo>
                      <a:lnTo>
                        <a:pt x="50" y="50"/>
                      </a:lnTo>
                      <a:lnTo>
                        <a:pt x="50" y="50"/>
                      </a:lnTo>
                      <a:lnTo>
                        <a:pt x="48" y="50"/>
                      </a:lnTo>
                      <a:lnTo>
                        <a:pt x="30" y="70"/>
                      </a:lnTo>
                      <a:lnTo>
                        <a:pt x="30" y="70"/>
                      </a:lnTo>
                      <a:lnTo>
                        <a:pt x="26" y="74"/>
                      </a:lnTo>
                      <a:lnTo>
                        <a:pt x="22"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4" name="Freeform 263"/>
                <p:cNvSpPr>
                  <a:spLocks noEditPoints="1"/>
                </p:cNvSpPr>
                <p:nvPr/>
              </p:nvSpPr>
              <p:spPr bwMode="auto">
                <a:xfrm>
                  <a:off x="7569" y="2046"/>
                  <a:ext cx="2138" cy="2686"/>
                </a:xfrm>
                <a:custGeom>
                  <a:avLst/>
                  <a:gdLst>
                    <a:gd name="T0" fmla="*/ 470 w 2138"/>
                    <a:gd name="T1" fmla="*/ 2640 h 2686"/>
                    <a:gd name="T2" fmla="*/ 534 w 2138"/>
                    <a:gd name="T3" fmla="*/ 2614 h 2686"/>
                    <a:gd name="T4" fmla="*/ 334 w 2138"/>
                    <a:gd name="T5" fmla="*/ 2684 h 2686"/>
                    <a:gd name="T6" fmla="*/ 378 w 2138"/>
                    <a:gd name="T7" fmla="*/ 2674 h 2686"/>
                    <a:gd name="T8" fmla="*/ 654 w 2138"/>
                    <a:gd name="T9" fmla="*/ 2534 h 2686"/>
                    <a:gd name="T10" fmla="*/ 192 w 2138"/>
                    <a:gd name="T11" fmla="*/ 2632 h 2686"/>
                    <a:gd name="T12" fmla="*/ 678 w 2138"/>
                    <a:gd name="T13" fmla="*/ 2528 h 2686"/>
                    <a:gd name="T14" fmla="*/ 686 w 2138"/>
                    <a:gd name="T15" fmla="*/ 2528 h 2686"/>
                    <a:gd name="T16" fmla="*/ 176 w 2138"/>
                    <a:gd name="T17" fmla="*/ 2584 h 2686"/>
                    <a:gd name="T18" fmla="*/ 794 w 2138"/>
                    <a:gd name="T19" fmla="*/ 2374 h 2686"/>
                    <a:gd name="T20" fmla="*/ 844 w 2138"/>
                    <a:gd name="T21" fmla="*/ 2300 h 2686"/>
                    <a:gd name="T22" fmla="*/ 60 w 2138"/>
                    <a:gd name="T23" fmla="*/ 2512 h 2686"/>
                    <a:gd name="T24" fmla="*/ 94 w 2138"/>
                    <a:gd name="T25" fmla="*/ 2540 h 2686"/>
                    <a:gd name="T26" fmla="*/ 906 w 2138"/>
                    <a:gd name="T27" fmla="*/ 2284 h 2686"/>
                    <a:gd name="T28" fmla="*/ 34 w 2138"/>
                    <a:gd name="T29" fmla="*/ 2366 h 2686"/>
                    <a:gd name="T30" fmla="*/ 946 w 2138"/>
                    <a:gd name="T31" fmla="*/ 2188 h 2686"/>
                    <a:gd name="T32" fmla="*/ 1022 w 2138"/>
                    <a:gd name="T33" fmla="*/ 2126 h 2686"/>
                    <a:gd name="T34" fmla="*/ 22 w 2138"/>
                    <a:gd name="T35" fmla="*/ 2346 h 2686"/>
                    <a:gd name="T36" fmla="*/ 36 w 2138"/>
                    <a:gd name="T37" fmla="*/ 2302 h 2686"/>
                    <a:gd name="T38" fmla="*/ 1150 w 2138"/>
                    <a:gd name="T39" fmla="*/ 1980 h 2686"/>
                    <a:gd name="T40" fmla="*/ 1200 w 2138"/>
                    <a:gd name="T41" fmla="*/ 1898 h 2686"/>
                    <a:gd name="T42" fmla="*/ 10 w 2138"/>
                    <a:gd name="T43" fmla="*/ 2218 h 2686"/>
                    <a:gd name="T44" fmla="*/ 1240 w 2138"/>
                    <a:gd name="T45" fmla="*/ 1892 h 2686"/>
                    <a:gd name="T46" fmla="*/ 1248 w 2138"/>
                    <a:gd name="T47" fmla="*/ 1892 h 2686"/>
                    <a:gd name="T48" fmla="*/ 72 w 2138"/>
                    <a:gd name="T49" fmla="*/ 2124 h 2686"/>
                    <a:gd name="T50" fmla="*/ 1364 w 2138"/>
                    <a:gd name="T51" fmla="*/ 1746 h 2686"/>
                    <a:gd name="T52" fmla="*/ 1424 w 2138"/>
                    <a:gd name="T53" fmla="*/ 1658 h 2686"/>
                    <a:gd name="T54" fmla="*/ 82 w 2138"/>
                    <a:gd name="T55" fmla="*/ 1954 h 2686"/>
                    <a:gd name="T56" fmla="*/ 1436 w 2138"/>
                    <a:gd name="T57" fmla="*/ 1636 h 2686"/>
                    <a:gd name="T58" fmla="*/ 104 w 2138"/>
                    <a:gd name="T59" fmla="*/ 1932 h 2686"/>
                    <a:gd name="T60" fmla="*/ 114 w 2138"/>
                    <a:gd name="T61" fmla="*/ 1932 h 2686"/>
                    <a:gd name="T62" fmla="*/ 1538 w 2138"/>
                    <a:gd name="T63" fmla="*/ 1568 h 2686"/>
                    <a:gd name="T64" fmla="*/ 1648 w 2138"/>
                    <a:gd name="T65" fmla="*/ 1434 h 2686"/>
                    <a:gd name="T66" fmla="*/ 154 w 2138"/>
                    <a:gd name="T67" fmla="*/ 1744 h 2686"/>
                    <a:gd name="T68" fmla="*/ 1686 w 2138"/>
                    <a:gd name="T69" fmla="*/ 1344 h 2686"/>
                    <a:gd name="T70" fmla="*/ 146 w 2138"/>
                    <a:gd name="T71" fmla="*/ 1704 h 2686"/>
                    <a:gd name="T72" fmla="*/ 1722 w 2138"/>
                    <a:gd name="T73" fmla="*/ 1330 h 2686"/>
                    <a:gd name="T74" fmla="*/ 1810 w 2138"/>
                    <a:gd name="T75" fmla="*/ 1254 h 2686"/>
                    <a:gd name="T76" fmla="*/ 1818 w 2138"/>
                    <a:gd name="T77" fmla="*/ 1248 h 2686"/>
                    <a:gd name="T78" fmla="*/ 222 w 2138"/>
                    <a:gd name="T79" fmla="*/ 1560 h 2686"/>
                    <a:gd name="T80" fmla="*/ 1922 w 2138"/>
                    <a:gd name="T81" fmla="*/ 1104 h 2686"/>
                    <a:gd name="T82" fmla="*/ 1972 w 2138"/>
                    <a:gd name="T83" fmla="*/ 1022 h 2686"/>
                    <a:gd name="T84" fmla="*/ 214 w 2138"/>
                    <a:gd name="T85" fmla="*/ 1448 h 2686"/>
                    <a:gd name="T86" fmla="*/ 2004 w 2138"/>
                    <a:gd name="T87" fmla="*/ 1012 h 2686"/>
                    <a:gd name="T88" fmla="*/ 250 w 2138"/>
                    <a:gd name="T89" fmla="*/ 1418 h 2686"/>
                    <a:gd name="T90" fmla="*/ 258 w 2138"/>
                    <a:gd name="T91" fmla="*/ 1414 h 2686"/>
                    <a:gd name="T92" fmla="*/ 2138 w 2138"/>
                    <a:gd name="T93" fmla="*/ 884 h 2686"/>
                    <a:gd name="T94" fmla="*/ 296 w 2138"/>
                    <a:gd name="T95" fmla="*/ 1234 h 2686"/>
                    <a:gd name="T96" fmla="*/ 304 w 2138"/>
                    <a:gd name="T97" fmla="*/ 1130 h 2686"/>
                    <a:gd name="T98" fmla="*/ 310 w 2138"/>
                    <a:gd name="T99" fmla="*/ 1090 h 2686"/>
                    <a:gd name="T100" fmla="*/ 348 w 2138"/>
                    <a:gd name="T101" fmla="*/ 1010 h 2686"/>
                    <a:gd name="T102" fmla="*/ 358 w 2138"/>
                    <a:gd name="T103" fmla="*/ 1010 h 2686"/>
                    <a:gd name="T104" fmla="*/ 398 w 2138"/>
                    <a:gd name="T105" fmla="*/ 894 h 2686"/>
                    <a:gd name="T106" fmla="*/ 438 w 2138"/>
                    <a:gd name="T107" fmla="*/ 726 h 2686"/>
                    <a:gd name="T108" fmla="*/ 446 w 2138"/>
                    <a:gd name="T109" fmla="*/ 616 h 2686"/>
                    <a:gd name="T110" fmla="*/ 458 w 2138"/>
                    <a:gd name="T111" fmla="*/ 526 h 2686"/>
                    <a:gd name="T112" fmla="*/ 478 w 2138"/>
                    <a:gd name="T113" fmla="*/ 494 h 2686"/>
                    <a:gd name="T114" fmla="*/ 522 w 2138"/>
                    <a:gd name="T115" fmla="*/ 394 h 2686"/>
                    <a:gd name="T116" fmla="*/ 532 w 2138"/>
                    <a:gd name="T117" fmla="*/ 386 h 2686"/>
                    <a:gd name="T118" fmla="*/ 576 w 2138"/>
                    <a:gd name="T119" fmla="*/ 220 h 2686"/>
                    <a:gd name="T120" fmla="*/ 590 w 2138"/>
                    <a:gd name="T121" fmla="*/ 104 h 2686"/>
                    <a:gd name="T122" fmla="*/ 596 w 2138"/>
                    <a:gd name="T123" fmla="*/ 14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8" h="2686">
                      <a:moveTo>
                        <a:pt x="472" y="2674"/>
                      </a:moveTo>
                      <a:lnTo>
                        <a:pt x="472" y="2674"/>
                      </a:lnTo>
                      <a:lnTo>
                        <a:pt x="472" y="2674"/>
                      </a:lnTo>
                      <a:lnTo>
                        <a:pt x="472" y="2674"/>
                      </a:lnTo>
                      <a:lnTo>
                        <a:pt x="444" y="2680"/>
                      </a:lnTo>
                      <a:lnTo>
                        <a:pt x="416" y="2684"/>
                      </a:lnTo>
                      <a:lnTo>
                        <a:pt x="416" y="2684"/>
                      </a:lnTo>
                      <a:lnTo>
                        <a:pt x="410" y="2684"/>
                      </a:lnTo>
                      <a:lnTo>
                        <a:pt x="404" y="2680"/>
                      </a:lnTo>
                      <a:lnTo>
                        <a:pt x="400" y="2676"/>
                      </a:lnTo>
                      <a:lnTo>
                        <a:pt x="398" y="2668"/>
                      </a:lnTo>
                      <a:lnTo>
                        <a:pt x="398" y="2668"/>
                      </a:lnTo>
                      <a:lnTo>
                        <a:pt x="398" y="2662"/>
                      </a:lnTo>
                      <a:lnTo>
                        <a:pt x="402" y="2656"/>
                      </a:lnTo>
                      <a:lnTo>
                        <a:pt x="406" y="2652"/>
                      </a:lnTo>
                      <a:lnTo>
                        <a:pt x="414" y="2648"/>
                      </a:lnTo>
                      <a:lnTo>
                        <a:pt x="414" y="2648"/>
                      </a:lnTo>
                      <a:lnTo>
                        <a:pt x="438" y="2646"/>
                      </a:lnTo>
                      <a:lnTo>
                        <a:pt x="462" y="2640"/>
                      </a:lnTo>
                      <a:lnTo>
                        <a:pt x="462" y="2640"/>
                      </a:lnTo>
                      <a:lnTo>
                        <a:pt x="470" y="2640"/>
                      </a:lnTo>
                      <a:lnTo>
                        <a:pt x="476" y="2642"/>
                      </a:lnTo>
                      <a:lnTo>
                        <a:pt x="482" y="2648"/>
                      </a:lnTo>
                      <a:lnTo>
                        <a:pt x="484" y="2654"/>
                      </a:lnTo>
                      <a:lnTo>
                        <a:pt x="484" y="2654"/>
                      </a:lnTo>
                      <a:lnTo>
                        <a:pt x="484" y="2660"/>
                      </a:lnTo>
                      <a:lnTo>
                        <a:pt x="482" y="2666"/>
                      </a:lnTo>
                      <a:lnTo>
                        <a:pt x="478" y="2672"/>
                      </a:lnTo>
                      <a:lnTo>
                        <a:pt x="472" y="2674"/>
                      </a:lnTo>
                      <a:close/>
                      <a:moveTo>
                        <a:pt x="522" y="2658"/>
                      </a:moveTo>
                      <a:lnTo>
                        <a:pt x="522" y="2658"/>
                      </a:lnTo>
                      <a:lnTo>
                        <a:pt x="516" y="2658"/>
                      </a:lnTo>
                      <a:lnTo>
                        <a:pt x="510" y="2658"/>
                      </a:lnTo>
                      <a:lnTo>
                        <a:pt x="504" y="2654"/>
                      </a:lnTo>
                      <a:lnTo>
                        <a:pt x="502" y="2648"/>
                      </a:lnTo>
                      <a:lnTo>
                        <a:pt x="502" y="2648"/>
                      </a:lnTo>
                      <a:lnTo>
                        <a:pt x="500" y="2642"/>
                      </a:lnTo>
                      <a:lnTo>
                        <a:pt x="502" y="2634"/>
                      </a:lnTo>
                      <a:lnTo>
                        <a:pt x="506" y="2628"/>
                      </a:lnTo>
                      <a:lnTo>
                        <a:pt x="510" y="2624"/>
                      </a:lnTo>
                      <a:lnTo>
                        <a:pt x="510" y="2624"/>
                      </a:lnTo>
                      <a:lnTo>
                        <a:pt x="534" y="2614"/>
                      </a:lnTo>
                      <a:lnTo>
                        <a:pt x="556" y="2602"/>
                      </a:lnTo>
                      <a:lnTo>
                        <a:pt x="556" y="2602"/>
                      </a:lnTo>
                      <a:lnTo>
                        <a:pt x="562" y="2600"/>
                      </a:lnTo>
                      <a:lnTo>
                        <a:pt x="570" y="2600"/>
                      </a:lnTo>
                      <a:lnTo>
                        <a:pt x="576" y="2604"/>
                      </a:lnTo>
                      <a:lnTo>
                        <a:pt x="580" y="2608"/>
                      </a:lnTo>
                      <a:lnTo>
                        <a:pt x="580" y="2608"/>
                      </a:lnTo>
                      <a:lnTo>
                        <a:pt x="582" y="2616"/>
                      </a:lnTo>
                      <a:lnTo>
                        <a:pt x="582" y="2622"/>
                      </a:lnTo>
                      <a:lnTo>
                        <a:pt x="580" y="2628"/>
                      </a:lnTo>
                      <a:lnTo>
                        <a:pt x="574" y="2632"/>
                      </a:lnTo>
                      <a:lnTo>
                        <a:pt x="574" y="2632"/>
                      </a:lnTo>
                      <a:lnTo>
                        <a:pt x="550" y="2646"/>
                      </a:lnTo>
                      <a:lnTo>
                        <a:pt x="524" y="2658"/>
                      </a:lnTo>
                      <a:lnTo>
                        <a:pt x="524" y="2658"/>
                      </a:lnTo>
                      <a:lnTo>
                        <a:pt x="522" y="2658"/>
                      </a:lnTo>
                      <a:close/>
                      <a:moveTo>
                        <a:pt x="366" y="2686"/>
                      </a:moveTo>
                      <a:lnTo>
                        <a:pt x="366" y="2686"/>
                      </a:lnTo>
                      <a:lnTo>
                        <a:pt x="360" y="2686"/>
                      </a:lnTo>
                      <a:lnTo>
                        <a:pt x="360" y="2686"/>
                      </a:lnTo>
                      <a:lnTo>
                        <a:pt x="334" y="2684"/>
                      </a:lnTo>
                      <a:lnTo>
                        <a:pt x="306" y="2678"/>
                      </a:lnTo>
                      <a:lnTo>
                        <a:pt x="306" y="2678"/>
                      </a:lnTo>
                      <a:lnTo>
                        <a:pt x="298" y="2676"/>
                      </a:lnTo>
                      <a:lnTo>
                        <a:pt x="294" y="2672"/>
                      </a:lnTo>
                      <a:lnTo>
                        <a:pt x="292" y="2666"/>
                      </a:lnTo>
                      <a:lnTo>
                        <a:pt x="292" y="2658"/>
                      </a:lnTo>
                      <a:lnTo>
                        <a:pt x="292" y="2658"/>
                      </a:lnTo>
                      <a:lnTo>
                        <a:pt x="294" y="2652"/>
                      </a:lnTo>
                      <a:lnTo>
                        <a:pt x="300" y="2646"/>
                      </a:lnTo>
                      <a:lnTo>
                        <a:pt x="306" y="2644"/>
                      </a:lnTo>
                      <a:lnTo>
                        <a:pt x="312" y="2644"/>
                      </a:lnTo>
                      <a:lnTo>
                        <a:pt x="312" y="2644"/>
                      </a:lnTo>
                      <a:lnTo>
                        <a:pt x="338" y="2648"/>
                      </a:lnTo>
                      <a:lnTo>
                        <a:pt x="362" y="2650"/>
                      </a:lnTo>
                      <a:lnTo>
                        <a:pt x="362" y="2650"/>
                      </a:lnTo>
                      <a:lnTo>
                        <a:pt x="370" y="2652"/>
                      </a:lnTo>
                      <a:lnTo>
                        <a:pt x="374" y="2656"/>
                      </a:lnTo>
                      <a:lnTo>
                        <a:pt x="378" y="2662"/>
                      </a:lnTo>
                      <a:lnTo>
                        <a:pt x="380" y="2668"/>
                      </a:lnTo>
                      <a:lnTo>
                        <a:pt x="380" y="2668"/>
                      </a:lnTo>
                      <a:lnTo>
                        <a:pt x="378" y="2674"/>
                      </a:lnTo>
                      <a:lnTo>
                        <a:pt x="376" y="2680"/>
                      </a:lnTo>
                      <a:lnTo>
                        <a:pt x="372" y="2682"/>
                      </a:lnTo>
                      <a:lnTo>
                        <a:pt x="366" y="2686"/>
                      </a:lnTo>
                      <a:close/>
                      <a:moveTo>
                        <a:pt x="614" y="2604"/>
                      </a:moveTo>
                      <a:lnTo>
                        <a:pt x="614" y="2604"/>
                      </a:lnTo>
                      <a:lnTo>
                        <a:pt x="608" y="2606"/>
                      </a:lnTo>
                      <a:lnTo>
                        <a:pt x="604" y="2604"/>
                      </a:lnTo>
                      <a:lnTo>
                        <a:pt x="598" y="2602"/>
                      </a:lnTo>
                      <a:lnTo>
                        <a:pt x="594" y="2598"/>
                      </a:lnTo>
                      <a:lnTo>
                        <a:pt x="594" y="2598"/>
                      </a:lnTo>
                      <a:lnTo>
                        <a:pt x="592" y="2592"/>
                      </a:lnTo>
                      <a:lnTo>
                        <a:pt x="592" y="2586"/>
                      </a:lnTo>
                      <a:lnTo>
                        <a:pt x="594" y="2580"/>
                      </a:lnTo>
                      <a:lnTo>
                        <a:pt x="598" y="2574"/>
                      </a:lnTo>
                      <a:lnTo>
                        <a:pt x="598" y="2574"/>
                      </a:lnTo>
                      <a:lnTo>
                        <a:pt x="616" y="2558"/>
                      </a:lnTo>
                      <a:lnTo>
                        <a:pt x="634" y="2540"/>
                      </a:lnTo>
                      <a:lnTo>
                        <a:pt x="634" y="2540"/>
                      </a:lnTo>
                      <a:lnTo>
                        <a:pt x="640" y="2534"/>
                      </a:lnTo>
                      <a:lnTo>
                        <a:pt x="646" y="2534"/>
                      </a:lnTo>
                      <a:lnTo>
                        <a:pt x="654" y="2534"/>
                      </a:lnTo>
                      <a:lnTo>
                        <a:pt x="660" y="2538"/>
                      </a:lnTo>
                      <a:lnTo>
                        <a:pt x="660" y="2538"/>
                      </a:lnTo>
                      <a:lnTo>
                        <a:pt x="664" y="2544"/>
                      </a:lnTo>
                      <a:lnTo>
                        <a:pt x="666" y="2550"/>
                      </a:lnTo>
                      <a:lnTo>
                        <a:pt x="664" y="2558"/>
                      </a:lnTo>
                      <a:lnTo>
                        <a:pt x="660" y="2564"/>
                      </a:lnTo>
                      <a:lnTo>
                        <a:pt x="660" y="2564"/>
                      </a:lnTo>
                      <a:lnTo>
                        <a:pt x="642" y="2582"/>
                      </a:lnTo>
                      <a:lnTo>
                        <a:pt x="620" y="2602"/>
                      </a:lnTo>
                      <a:lnTo>
                        <a:pt x="620" y="2602"/>
                      </a:lnTo>
                      <a:lnTo>
                        <a:pt x="614" y="2604"/>
                      </a:lnTo>
                      <a:close/>
                      <a:moveTo>
                        <a:pt x="262" y="2664"/>
                      </a:moveTo>
                      <a:lnTo>
                        <a:pt x="262" y="2664"/>
                      </a:lnTo>
                      <a:lnTo>
                        <a:pt x="258" y="2666"/>
                      </a:lnTo>
                      <a:lnTo>
                        <a:pt x="252" y="2664"/>
                      </a:lnTo>
                      <a:lnTo>
                        <a:pt x="252" y="2664"/>
                      </a:lnTo>
                      <a:lnTo>
                        <a:pt x="226" y="2654"/>
                      </a:lnTo>
                      <a:lnTo>
                        <a:pt x="200" y="2642"/>
                      </a:lnTo>
                      <a:lnTo>
                        <a:pt x="200" y="2642"/>
                      </a:lnTo>
                      <a:lnTo>
                        <a:pt x="196" y="2638"/>
                      </a:lnTo>
                      <a:lnTo>
                        <a:pt x="192" y="2632"/>
                      </a:lnTo>
                      <a:lnTo>
                        <a:pt x="192" y="2624"/>
                      </a:lnTo>
                      <a:lnTo>
                        <a:pt x="194" y="2618"/>
                      </a:lnTo>
                      <a:lnTo>
                        <a:pt x="194" y="2618"/>
                      </a:lnTo>
                      <a:lnTo>
                        <a:pt x="198" y="2612"/>
                      </a:lnTo>
                      <a:lnTo>
                        <a:pt x="204" y="2608"/>
                      </a:lnTo>
                      <a:lnTo>
                        <a:pt x="212" y="2608"/>
                      </a:lnTo>
                      <a:lnTo>
                        <a:pt x="218" y="2610"/>
                      </a:lnTo>
                      <a:lnTo>
                        <a:pt x="218" y="2610"/>
                      </a:lnTo>
                      <a:lnTo>
                        <a:pt x="240" y="2622"/>
                      </a:lnTo>
                      <a:lnTo>
                        <a:pt x="264" y="2630"/>
                      </a:lnTo>
                      <a:lnTo>
                        <a:pt x="264" y="2630"/>
                      </a:lnTo>
                      <a:lnTo>
                        <a:pt x="270" y="2634"/>
                      </a:lnTo>
                      <a:lnTo>
                        <a:pt x="274" y="2640"/>
                      </a:lnTo>
                      <a:lnTo>
                        <a:pt x="276" y="2646"/>
                      </a:lnTo>
                      <a:lnTo>
                        <a:pt x="274" y="2654"/>
                      </a:lnTo>
                      <a:lnTo>
                        <a:pt x="274" y="2654"/>
                      </a:lnTo>
                      <a:lnTo>
                        <a:pt x="270" y="2660"/>
                      </a:lnTo>
                      <a:lnTo>
                        <a:pt x="262" y="2664"/>
                      </a:lnTo>
                      <a:close/>
                      <a:moveTo>
                        <a:pt x="686" y="2528"/>
                      </a:moveTo>
                      <a:lnTo>
                        <a:pt x="686" y="2528"/>
                      </a:lnTo>
                      <a:lnTo>
                        <a:pt x="678" y="2528"/>
                      </a:lnTo>
                      <a:lnTo>
                        <a:pt x="670" y="2524"/>
                      </a:lnTo>
                      <a:lnTo>
                        <a:pt x="670" y="2524"/>
                      </a:lnTo>
                      <a:lnTo>
                        <a:pt x="666" y="2520"/>
                      </a:lnTo>
                      <a:lnTo>
                        <a:pt x="664" y="2512"/>
                      </a:lnTo>
                      <a:lnTo>
                        <a:pt x="666" y="2506"/>
                      </a:lnTo>
                      <a:lnTo>
                        <a:pt x="670" y="2500"/>
                      </a:lnTo>
                      <a:lnTo>
                        <a:pt x="704" y="2460"/>
                      </a:lnTo>
                      <a:lnTo>
                        <a:pt x="704" y="2460"/>
                      </a:lnTo>
                      <a:lnTo>
                        <a:pt x="710" y="2456"/>
                      </a:lnTo>
                      <a:lnTo>
                        <a:pt x="716" y="2454"/>
                      </a:lnTo>
                      <a:lnTo>
                        <a:pt x="724" y="2454"/>
                      </a:lnTo>
                      <a:lnTo>
                        <a:pt x="730" y="2458"/>
                      </a:lnTo>
                      <a:lnTo>
                        <a:pt x="730" y="2458"/>
                      </a:lnTo>
                      <a:lnTo>
                        <a:pt x="734" y="2464"/>
                      </a:lnTo>
                      <a:lnTo>
                        <a:pt x="736" y="2470"/>
                      </a:lnTo>
                      <a:lnTo>
                        <a:pt x="734" y="2478"/>
                      </a:lnTo>
                      <a:lnTo>
                        <a:pt x="732" y="2484"/>
                      </a:lnTo>
                      <a:lnTo>
                        <a:pt x="696" y="2524"/>
                      </a:lnTo>
                      <a:lnTo>
                        <a:pt x="696" y="2524"/>
                      </a:lnTo>
                      <a:lnTo>
                        <a:pt x="692" y="2526"/>
                      </a:lnTo>
                      <a:lnTo>
                        <a:pt x="686" y="2528"/>
                      </a:lnTo>
                      <a:close/>
                      <a:moveTo>
                        <a:pt x="168" y="2616"/>
                      </a:moveTo>
                      <a:lnTo>
                        <a:pt x="168" y="2616"/>
                      </a:lnTo>
                      <a:lnTo>
                        <a:pt x="162" y="2616"/>
                      </a:lnTo>
                      <a:lnTo>
                        <a:pt x="154" y="2612"/>
                      </a:lnTo>
                      <a:lnTo>
                        <a:pt x="154" y="2612"/>
                      </a:lnTo>
                      <a:lnTo>
                        <a:pt x="132" y="2594"/>
                      </a:lnTo>
                      <a:lnTo>
                        <a:pt x="112" y="2576"/>
                      </a:lnTo>
                      <a:lnTo>
                        <a:pt x="112" y="2576"/>
                      </a:lnTo>
                      <a:lnTo>
                        <a:pt x="108" y="2570"/>
                      </a:lnTo>
                      <a:lnTo>
                        <a:pt x="106" y="2564"/>
                      </a:lnTo>
                      <a:lnTo>
                        <a:pt x="108" y="2556"/>
                      </a:lnTo>
                      <a:lnTo>
                        <a:pt x="112" y="2550"/>
                      </a:lnTo>
                      <a:lnTo>
                        <a:pt x="112" y="2550"/>
                      </a:lnTo>
                      <a:lnTo>
                        <a:pt x="118" y="2548"/>
                      </a:lnTo>
                      <a:lnTo>
                        <a:pt x="124" y="2546"/>
                      </a:lnTo>
                      <a:lnTo>
                        <a:pt x="130" y="2546"/>
                      </a:lnTo>
                      <a:lnTo>
                        <a:pt x="136" y="2550"/>
                      </a:lnTo>
                      <a:lnTo>
                        <a:pt x="136" y="2550"/>
                      </a:lnTo>
                      <a:lnTo>
                        <a:pt x="156" y="2568"/>
                      </a:lnTo>
                      <a:lnTo>
                        <a:pt x="176" y="2584"/>
                      </a:lnTo>
                      <a:lnTo>
                        <a:pt x="176" y="2584"/>
                      </a:lnTo>
                      <a:lnTo>
                        <a:pt x="180" y="2588"/>
                      </a:lnTo>
                      <a:lnTo>
                        <a:pt x="182" y="2596"/>
                      </a:lnTo>
                      <a:lnTo>
                        <a:pt x="182" y="2602"/>
                      </a:lnTo>
                      <a:lnTo>
                        <a:pt x="178" y="2608"/>
                      </a:lnTo>
                      <a:lnTo>
                        <a:pt x="178" y="2608"/>
                      </a:lnTo>
                      <a:lnTo>
                        <a:pt x="174" y="2612"/>
                      </a:lnTo>
                      <a:lnTo>
                        <a:pt x="168" y="2616"/>
                      </a:lnTo>
                      <a:close/>
                      <a:moveTo>
                        <a:pt x="758" y="2448"/>
                      </a:moveTo>
                      <a:lnTo>
                        <a:pt x="758" y="2448"/>
                      </a:lnTo>
                      <a:lnTo>
                        <a:pt x="748" y="2448"/>
                      </a:lnTo>
                      <a:lnTo>
                        <a:pt x="740" y="2446"/>
                      </a:lnTo>
                      <a:lnTo>
                        <a:pt x="740" y="2446"/>
                      </a:lnTo>
                      <a:lnTo>
                        <a:pt x="736" y="2440"/>
                      </a:lnTo>
                      <a:lnTo>
                        <a:pt x="734" y="2432"/>
                      </a:lnTo>
                      <a:lnTo>
                        <a:pt x="736" y="2426"/>
                      </a:lnTo>
                      <a:lnTo>
                        <a:pt x="740" y="2420"/>
                      </a:lnTo>
                      <a:lnTo>
                        <a:pt x="774" y="2380"/>
                      </a:lnTo>
                      <a:lnTo>
                        <a:pt x="774" y="2380"/>
                      </a:lnTo>
                      <a:lnTo>
                        <a:pt x="780" y="2376"/>
                      </a:lnTo>
                      <a:lnTo>
                        <a:pt x="786" y="2374"/>
                      </a:lnTo>
                      <a:lnTo>
                        <a:pt x="794" y="2374"/>
                      </a:lnTo>
                      <a:lnTo>
                        <a:pt x="800" y="2378"/>
                      </a:lnTo>
                      <a:lnTo>
                        <a:pt x="800" y="2378"/>
                      </a:lnTo>
                      <a:lnTo>
                        <a:pt x="804" y="2384"/>
                      </a:lnTo>
                      <a:lnTo>
                        <a:pt x="806" y="2390"/>
                      </a:lnTo>
                      <a:lnTo>
                        <a:pt x="804" y="2398"/>
                      </a:lnTo>
                      <a:lnTo>
                        <a:pt x="802" y="2404"/>
                      </a:lnTo>
                      <a:lnTo>
                        <a:pt x="766" y="2444"/>
                      </a:lnTo>
                      <a:lnTo>
                        <a:pt x="766" y="2444"/>
                      </a:lnTo>
                      <a:lnTo>
                        <a:pt x="762" y="2446"/>
                      </a:lnTo>
                      <a:lnTo>
                        <a:pt x="758" y="2448"/>
                      </a:lnTo>
                      <a:close/>
                      <a:moveTo>
                        <a:pt x="828" y="2370"/>
                      </a:moveTo>
                      <a:lnTo>
                        <a:pt x="828" y="2370"/>
                      </a:lnTo>
                      <a:lnTo>
                        <a:pt x="818" y="2370"/>
                      </a:lnTo>
                      <a:lnTo>
                        <a:pt x="812" y="2366"/>
                      </a:lnTo>
                      <a:lnTo>
                        <a:pt x="812" y="2366"/>
                      </a:lnTo>
                      <a:lnTo>
                        <a:pt x="806" y="2360"/>
                      </a:lnTo>
                      <a:lnTo>
                        <a:pt x="806" y="2354"/>
                      </a:lnTo>
                      <a:lnTo>
                        <a:pt x="806" y="2346"/>
                      </a:lnTo>
                      <a:lnTo>
                        <a:pt x="810" y="2340"/>
                      </a:lnTo>
                      <a:lnTo>
                        <a:pt x="844" y="2300"/>
                      </a:lnTo>
                      <a:lnTo>
                        <a:pt x="844" y="2300"/>
                      </a:lnTo>
                      <a:lnTo>
                        <a:pt x="850" y="2296"/>
                      </a:lnTo>
                      <a:lnTo>
                        <a:pt x="856" y="2294"/>
                      </a:lnTo>
                      <a:lnTo>
                        <a:pt x="864" y="2296"/>
                      </a:lnTo>
                      <a:lnTo>
                        <a:pt x="870" y="2298"/>
                      </a:lnTo>
                      <a:lnTo>
                        <a:pt x="870" y="2298"/>
                      </a:lnTo>
                      <a:lnTo>
                        <a:pt x="874" y="2304"/>
                      </a:lnTo>
                      <a:lnTo>
                        <a:pt x="876" y="2310"/>
                      </a:lnTo>
                      <a:lnTo>
                        <a:pt x="874" y="2318"/>
                      </a:lnTo>
                      <a:lnTo>
                        <a:pt x="872" y="2324"/>
                      </a:lnTo>
                      <a:lnTo>
                        <a:pt x="836" y="2364"/>
                      </a:lnTo>
                      <a:lnTo>
                        <a:pt x="836" y="2364"/>
                      </a:lnTo>
                      <a:lnTo>
                        <a:pt x="832" y="2368"/>
                      </a:lnTo>
                      <a:lnTo>
                        <a:pt x="828" y="2370"/>
                      </a:lnTo>
                      <a:close/>
                      <a:moveTo>
                        <a:pt x="94" y="2540"/>
                      </a:moveTo>
                      <a:lnTo>
                        <a:pt x="94" y="2540"/>
                      </a:lnTo>
                      <a:lnTo>
                        <a:pt x="88" y="2542"/>
                      </a:lnTo>
                      <a:lnTo>
                        <a:pt x="84" y="2540"/>
                      </a:lnTo>
                      <a:lnTo>
                        <a:pt x="80" y="2538"/>
                      </a:lnTo>
                      <a:lnTo>
                        <a:pt x="76" y="2534"/>
                      </a:lnTo>
                      <a:lnTo>
                        <a:pt x="76" y="2534"/>
                      </a:lnTo>
                      <a:lnTo>
                        <a:pt x="60" y="2512"/>
                      </a:lnTo>
                      <a:lnTo>
                        <a:pt x="46" y="2488"/>
                      </a:lnTo>
                      <a:lnTo>
                        <a:pt x="46" y="2488"/>
                      </a:lnTo>
                      <a:lnTo>
                        <a:pt x="44" y="2480"/>
                      </a:lnTo>
                      <a:lnTo>
                        <a:pt x="44" y="2474"/>
                      </a:lnTo>
                      <a:lnTo>
                        <a:pt x="48" y="2468"/>
                      </a:lnTo>
                      <a:lnTo>
                        <a:pt x="52" y="2464"/>
                      </a:lnTo>
                      <a:lnTo>
                        <a:pt x="52" y="2464"/>
                      </a:lnTo>
                      <a:lnTo>
                        <a:pt x="60" y="2462"/>
                      </a:lnTo>
                      <a:lnTo>
                        <a:pt x="66" y="2462"/>
                      </a:lnTo>
                      <a:lnTo>
                        <a:pt x="72" y="2466"/>
                      </a:lnTo>
                      <a:lnTo>
                        <a:pt x="76" y="2470"/>
                      </a:lnTo>
                      <a:lnTo>
                        <a:pt x="76" y="2470"/>
                      </a:lnTo>
                      <a:lnTo>
                        <a:pt x="90" y="2492"/>
                      </a:lnTo>
                      <a:lnTo>
                        <a:pt x="104" y="2514"/>
                      </a:lnTo>
                      <a:lnTo>
                        <a:pt x="104" y="2514"/>
                      </a:lnTo>
                      <a:lnTo>
                        <a:pt x="106" y="2520"/>
                      </a:lnTo>
                      <a:lnTo>
                        <a:pt x="108" y="2526"/>
                      </a:lnTo>
                      <a:lnTo>
                        <a:pt x="104" y="2532"/>
                      </a:lnTo>
                      <a:lnTo>
                        <a:pt x="100" y="2538"/>
                      </a:lnTo>
                      <a:lnTo>
                        <a:pt x="100" y="2538"/>
                      </a:lnTo>
                      <a:lnTo>
                        <a:pt x="94" y="2540"/>
                      </a:lnTo>
                      <a:close/>
                      <a:moveTo>
                        <a:pt x="898" y="2290"/>
                      </a:moveTo>
                      <a:lnTo>
                        <a:pt x="898" y="2290"/>
                      </a:lnTo>
                      <a:lnTo>
                        <a:pt x="888" y="2290"/>
                      </a:lnTo>
                      <a:lnTo>
                        <a:pt x="882" y="2286"/>
                      </a:lnTo>
                      <a:lnTo>
                        <a:pt x="882" y="2286"/>
                      </a:lnTo>
                      <a:lnTo>
                        <a:pt x="876" y="2280"/>
                      </a:lnTo>
                      <a:lnTo>
                        <a:pt x="876" y="2274"/>
                      </a:lnTo>
                      <a:lnTo>
                        <a:pt x="876" y="2266"/>
                      </a:lnTo>
                      <a:lnTo>
                        <a:pt x="880" y="2260"/>
                      </a:lnTo>
                      <a:lnTo>
                        <a:pt x="914" y="2220"/>
                      </a:lnTo>
                      <a:lnTo>
                        <a:pt x="914" y="2220"/>
                      </a:lnTo>
                      <a:lnTo>
                        <a:pt x="920" y="2216"/>
                      </a:lnTo>
                      <a:lnTo>
                        <a:pt x="926" y="2214"/>
                      </a:lnTo>
                      <a:lnTo>
                        <a:pt x="934" y="2216"/>
                      </a:lnTo>
                      <a:lnTo>
                        <a:pt x="940" y="2220"/>
                      </a:lnTo>
                      <a:lnTo>
                        <a:pt x="940" y="2220"/>
                      </a:lnTo>
                      <a:lnTo>
                        <a:pt x="944" y="2224"/>
                      </a:lnTo>
                      <a:lnTo>
                        <a:pt x="946" y="2232"/>
                      </a:lnTo>
                      <a:lnTo>
                        <a:pt x="946" y="2238"/>
                      </a:lnTo>
                      <a:lnTo>
                        <a:pt x="942" y="2244"/>
                      </a:lnTo>
                      <a:lnTo>
                        <a:pt x="906" y="2284"/>
                      </a:lnTo>
                      <a:lnTo>
                        <a:pt x="906" y="2284"/>
                      </a:lnTo>
                      <a:lnTo>
                        <a:pt x="902" y="2288"/>
                      </a:lnTo>
                      <a:lnTo>
                        <a:pt x="898" y="2290"/>
                      </a:lnTo>
                      <a:close/>
                      <a:moveTo>
                        <a:pt x="44" y="2448"/>
                      </a:moveTo>
                      <a:lnTo>
                        <a:pt x="44" y="2448"/>
                      </a:lnTo>
                      <a:lnTo>
                        <a:pt x="38" y="2448"/>
                      </a:lnTo>
                      <a:lnTo>
                        <a:pt x="30" y="2446"/>
                      </a:lnTo>
                      <a:lnTo>
                        <a:pt x="26" y="2442"/>
                      </a:lnTo>
                      <a:lnTo>
                        <a:pt x="22" y="2438"/>
                      </a:lnTo>
                      <a:lnTo>
                        <a:pt x="22" y="2438"/>
                      </a:lnTo>
                      <a:lnTo>
                        <a:pt x="10" y="2398"/>
                      </a:lnTo>
                      <a:lnTo>
                        <a:pt x="10" y="2398"/>
                      </a:lnTo>
                      <a:lnTo>
                        <a:pt x="8" y="2384"/>
                      </a:lnTo>
                      <a:lnTo>
                        <a:pt x="8" y="2384"/>
                      </a:lnTo>
                      <a:lnTo>
                        <a:pt x="8" y="2376"/>
                      </a:lnTo>
                      <a:lnTo>
                        <a:pt x="10" y="2370"/>
                      </a:lnTo>
                      <a:lnTo>
                        <a:pt x="14" y="2366"/>
                      </a:lnTo>
                      <a:lnTo>
                        <a:pt x="22" y="2362"/>
                      </a:lnTo>
                      <a:lnTo>
                        <a:pt x="22" y="2362"/>
                      </a:lnTo>
                      <a:lnTo>
                        <a:pt x="28" y="2362"/>
                      </a:lnTo>
                      <a:lnTo>
                        <a:pt x="34" y="2366"/>
                      </a:lnTo>
                      <a:lnTo>
                        <a:pt x="40" y="2370"/>
                      </a:lnTo>
                      <a:lnTo>
                        <a:pt x="42" y="2376"/>
                      </a:lnTo>
                      <a:lnTo>
                        <a:pt x="42" y="2376"/>
                      </a:lnTo>
                      <a:lnTo>
                        <a:pt x="46" y="2390"/>
                      </a:lnTo>
                      <a:lnTo>
                        <a:pt x="46" y="2390"/>
                      </a:lnTo>
                      <a:lnTo>
                        <a:pt x="56" y="2424"/>
                      </a:lnTo>
                      <a:lnTo>
                        <a:pt x="56" y="2424"/>
                      </a:lnTo>
                      <a:lnTo>
                        <a:pt x="58" y="2432"/>
                      </a:lnTo>
                      <a:lnTo>
                        <a:pt x="56" y="2438"/>
                      </a:lnTo>
                      <a:lnTo>
                        <a:pt x="52" y="2444"/>
                      </a:lnTo>
                      <a:lnTo>
                        <a:pt x="46" y="2448"/>
                      </a:lnTo>
                      <a:lnTo>
                        <a:pt x="46" y="2448"/>
                      </a:lnTo>
                      <a:lnTo>
                        <a:pt x="44" y="2448"/>
                      </a:lnTo>
                      <a:close/>
                      <a:moveTo>
                        <a:pt x="968" y="2210"/>
                      </a:moveTo>
                      <a:lnTo>
                        <a:pt x="968" y="2210"/>
                      </a:lnTo>
                      <a:lnTo>
                        <a:pt x="960" y="2210"/>
                      </a:lnTo>
                      <a:lnTo>
                        <a:pt x="952" y="2206"/>
                      </a:lnTo>
                      <a:lnTo>
                        <a:pt x="952" y="2206"/>
                      </a:lnTo>
                      <a:lnTo>
                        <a:pt x="948" y="2200"/>
                      </a:lnTo>
                      <a:lnTo>
                        <a:pt x="946" y="2194"/>
                      </a:lnTo>
                      <a:lnTo>
                        <a:pt x="946" y="2188"/>
                      </a:lnTo>
                      <a:lnTo>
                        <a:pt x="950" y="2180"/>
                      </a:lnTo>
                      <a:lnTo>
                        <a:pt x="984" y="2142"/>
                      </a:lnTo>
                      <a:lnTo>
                        <a:pt x="984" y="2142"/>
                      </a:lnTo>
                      <a:lnTo>
                        <a:pt x="990" y="2136"/>
                      </a:lnTo>
                      <a:lnTo>
                        <a:pt x="998" y="2136"/>
                      </a:lnTo>
                      <a:lnTo>
                        <a:pt x="1004" y="2136"/>
                      </a:lnTo>
                      <a:lnTo>
                        <a:pt x="1010" y="2140"/>
                      </a:lnTo>
                      <a:lnTo>
                        <a:pt x="1010" y="2140"/>
                      </a:lnTo>
                      <a:lnTo>
                        <a:pt x="1014" y="2146"/>
                      </a:lnTo>
                      <a:lnTo>
                        <a:pt x="1016" y="2152"/>
                      </a:lnTo>
                      <a:lnTo>
                        <a:pt x="1016" y="2158"/>
                      </a:lnTo>
                      <a:lnTo>
                        <a:pt x="1012" y="2164"/>
                      </a:lnTo>
                      <a:lnTo>
                        <a:pt x="976" y="2204"/>
                      </a:lnTo>
                      <a:lnTo>
                        <a:pt x="976" y="2204"/>
                      </a:lnTo>
                      <a:lnTo>
                        <a:pt x="972" y="2208"/>
                      </a:lnTo>
                      <a:lnTo>
                        <a:pt x="968" y="2210"/>
                      </a:lnTo>
                      <a:close/>
                      <a:moveTo>
                        <a:pt x="1038" y="2130"/>
                      </a:moveTo>
                      <a:lnTo>
                        <a:pt x="1038" y="2130"/>
                      </a:lnTo>
                      <a:lnTo>
                        <a:pt x="1030" y="2130"/>
                      </a:lnTo>
                      <a:lnTo>
                        <a:pt x="1022" y="2126"/>
                      </a:lnTo>
                      <a:lnTo>
                        <a:pt x="1022" y="2126"/>
                      </a:lnTo>
                      <a:lnTo>
                        <a:pt x="1018" y="2120"/>
                      </a:lnTo>
                      <a:lnTo>
                        <a:pt x="1016" y="2114"/>
                      </a:lnTo>
                      <a:lnTo>
                        <a:pt x="1016" y="2108"/>
                      </a:lnTo>
                      <a:lnTo>
                        <a:pt x="1020" y="2102"/>
                      </a:lnTo>
                      <a:lnTo>
                        <a:pt x="1054" y="2062"/>
                      </a:lnTo>
                      <a:lnTo>
                        <a:pt x="1054" y="2062"/>
                      </a:lnTo>
                      <a:lnTo>
                        <a:pt x="1060" y="2058"/>
                      </a:lnTo>
                      <a:lnTo>
                        <a:pt x="1068" y="2056"/>
                      </a:lnTo>
                      <a:lnTo>
                        <a:pt x="1074" y="2056"/>
                      </a:lnTo>
                      <a:lnTo>
                        <a:pt x="1080" y="2060"/>
                      </a:lnTo>
                      <a:lnTo>
                        <a:pt x="1080" y="2060"/>
                      </a:lnTo>
                      <a:lnTo>
                        <a:pt x="1084" y="2066"/>
                      </a:lnTo>
                      <a:lnTo>
                        <a:pt x="1086" y="2072"/>
                      </a:lnTo>
                      <a:lnTo>
                        <a:pt x="1086" y="2078"/>
                      </a:lnTo>
                      <a:lnTo>
                        <a:pt x="1082" y="2084"/>
                      </a:lnTo>
                      <a:lnTo>
                        <a:pt x="1046" y="2124"/>
                      </a:lnTo>
                      <a:lnTo>
                        <a:pt x="1046" y="2124"/>
                      </a:lnTo>
                      <a:lnTo>
                        <a:pt x="1042" y="2128"/>
                      </a:lnTo>
                      <a:lnTo>
                        <a:pt x="1038" y="2130"/>
                      </a:lnTo>
                      <a:close/>
                      <a:moveTo>
                        <a:pt x="22" y="2346"/>
                      </a:moveTo>
                      <a:lnTo>
                        <a:pt x="22" y="2346"/>
                      </a:lnTo>
                      <a:lnTo>
                        <a:pt x="18" y="2346"/>
                      </a:lnTo>
                      <a:lnTo>
                        <a:pt x="18" y="2346"/>
                      </a:lnTo>
                      <a:lnTo>
                        <a:pt x="12" y="2344"/>
                      </a:lnTo>
                      <a:lnTo>
                        <a:pt x="6" y="2342"/>
                      </a:lnTo>
                      <a:lnTo>
                        <a:pt x="2" y="2336"/>
                      </a:lnTo>
                      <a:lnTo>
                        <a:pt x="0" y="2328"/>
                      </a:lnTo>
                      <a:lnTo>
                        <a:pt x="0" y="2328"/>
                      </a:lnTo>
                      <a:lnTo>
                        <a:pt x="0" y="2302"/>
                      </a:lnTo>
                      <a:lnTo>
                        <a:pt x="0" y="2274"/>
                      </a:lnTo>
                      <a:lnTo>
                        <a:pt x="0" y="2274"/>
                      </a:lnTo>
                      <a:lnTo>
                        <a:pt x="2" y="2266"/>
                      </a:lnTo>
                      <a:lnTo>
                        <a:pt x="8" y="2262"/>
                      </a:lnTo>
                      <a:lnTo>
                        <a:pt x="14" y="2258"/>
                      </a:lnTo>
                      <a:lnTo>
                        <a:pt x="20" y="2258"/>
                      </a:lnTo>
                      <a:lnTo>
                        <a:pt x="20" y="2258"/>
                      </a:lnTo>
                      <a:lnTo>
                        <a:pt x="28" y="2260"/>
                      </a:lnTo>
                      <a:lnTo>
                        <a:pt x="32" y="2264"/>
                      </a:lnTo>
                      <a:lnTo>
                        <a:pt x="36" y="2270"/>
                      </a:lnTo>
                      <a:lnTo>
                        <a:pt x="36" y="2276"/>
                      </a:lnTo>
                      <a:lnTo>
                        <a:pt x="36" y="2276"/>
                      </a:lnTo>
                      <a:lnTo>
                        <a:pt x="36" y="2302"/>
                      </a:lnTo>
                      <a:lnTo>
                        <a:pt x="36" y="2326"/>
                      </a:lnTo>
                      <a:lnTo>
                        <a:pt x="36" y="2326"/>
                      </a:lnTo>
                      <a:lnTo>
                        <a:pt x="34" y="2334"/>
                      </a:lnTo>
                      <a:lnTo>
                        <a:pt x="32" y="2338"/>
                      </a:lnTo>
                      <a:lnTo>
                        <a:pt x="28" y="2342"/>
                      </a:lnTo>
                      <a:lnTo>
                        <a:pt x="22" y="2346"/>
                      </a:lnTo>
                      <a:close/>
                      <a:moveTo>
                        <a:pt x="1108" y="2050"/>
                      </a:moveTo>
                      <a:lnTo>
                        <a:pt x="1108" y="2050"/>
                      </a:lnTo>
                      <a:lnTo>
                        <a:pt x="1100" y="2050"/>
                      </a:lnTo>
                      <a:lnTo>
                        <a:pt x="1092" y="2046"/>
                      </a:lnTo>
                      <a:lnTo>
                        <a:pt x="1092" y="2046"/>
                      </a:lnTo>
                      <a:lnTo>
                        <a:pt x="1088" y="2042"/>
                      </a:lnTo>
                      <a:lnTo>
                        <a:pt x="1086" y="2034"/>
                      </a:lnTo>
                      <a:lnTo>
                        <a:pt x="1086" y="2028"/>
                      </a:lnTo>
                      <a:lnTo>
                        <a:pt x="1090" y="2022"/>
                      </a:lnTo>
                      <a:lnTo>
                        <a:pt x="1126" y="1982"/>
                      </a:lnTo>
                      <a:lnTo>
                        <a:pt x="1126" y="1982"/>
                      </a:lnTo>
                      <a:lnTo>
                        <a:pt x="1130" y="1978"/>
                      </a:lnTo>
                      <a:lnTo>
                        <a:pt x="1138" y="1976"/>
                      </a:lnTo>
                      <a:lnTo>
                        <a:pt x="1144" y="1976"/>
                      </a:lnTo>
                      <a:lnTo>
                        <a:pt x="1150" y="1980"/>
                      </a:lnTo>
                      <a:lnTo>
                        <a:pt x="1150" y="1980"/>
                      </a:lnTo>
                      <a:lnTo>
                        <a:pt x="1154" y="1986"/>
                      </a:lnTo>
                      <a:lnTo>
                        <a:pt x="1156" y="1992"/>
                      </a:lnTo>
                      <a:lnTo>
                        <a:pt x="1156" y="2000"/>
                      </a:lnTo>
                      <a:lnTo>
                        <a:pt x="1152" y="2006"/>
                      </a:lnTo>
                      <a:lnTo>
                        <a:pt x="1116" y="2046"/>
                      </a:lnTo>
                      <a:lnTo>
                        <a:pt x="1116" y="2046"/>
                      </a:lnTo>
                      <a:lnTo>
                        <a:pt x="1112" y="2048"/>
                      </a:lnTo>
                      <a:lnTo>
                        <a:pt x="1108" y="2050"/>
                      </a:lnTo>
                      <a:close/>
                      <a:moveTo>
                        <a:pt x="1178" y="1970"/>
                      </a:moveTo>
                      <a:lnTo>
                        <a:pt x="1178" y="1970"/>
                      </a:lnTo>
                      <a:lnTo>
                        <a:pt x="1170" y="1970"/>
                      </a:lnTo>
                      <a:lnTo>
                        <a:pt x="1162" y="1968"/>
                      </a:lnTo>
                      <a:lnTo>
                        <a:pt x="1162" y="1968"/>
                      </a:lnTo>
                      <a:lnTo>
                        <a:pt x="1158" y="1962"/>
                      </a:lnTo>
                      <a:lnTo>
                        <a:pt x="1156" y="1954"/>
                      </a:lnTo>
                      <a:lnTo>
                        <a:pt x="1156" y="1948"/>
                      </a:lnTo>
                      <a:lnTo>
                        <a:pt x="1160" y="1942"/>
                      </a:lnTo>
                      <a:lnTo>
                        <a:pt x="1196" y="1902"/>
                      </a:lnTo>
                      <a:lnTo>
                        <a:pt x="1196" y="1902"/>
                      </a:lnTo>
                      <a:lnTo>
                        <a:pt x="1200" y="1898"/>
                      </a:lnTo>
                      <a:lnTo>
                        <a:pt x="1208" y="1896"/>
                      </a:lnTo>
                      <a:lnTo>
                        <a:pt x="1214" y="1896"/>
                      </a:lnTo>
                      <a:lnTo>
                        <a:pt x="1220" y="1900"/>
                      </a:lnTo>
                      <a:lnTo>
                        <a:pt x="1220" y="1900"/>
                      </a:lnTo>
                      <a:lnTo>
                        <a:pt x="1224" y="1906"/>
                      </a:lnTo>
                      <a:lnTo>
                        <a:pt x="1226" y="1912"/>
                      </a:lnTo>
                      <a:lnTo>
                        <a:pt x="1226" y="1920"/>
                      </a:lnTo>
                      <a:lnTo>
                        <a:pt x="1222" y="1926"/>
                      </a:lnTo>
                      <a:lnTo>
                        <a:pt x="1186" y="1966"/>
                      </a:lnTo>
                      <a:lnTo>
                        <a:pt x="1186" y="1966"/>
                      </a:lnTo>
                      <a:lnTo>
                        <a:pt x="1182" y="1968"/>
                      </a:lnTo>
                      <a:lnTo>
                        <a:pt x="1178" y="1970"/>
                      </a:lnTo>
                      <a:close/>
                      <a:moveTo>
                        <a:pt x="32" y="2240"/>
                      </a:moveTo>
                      <a:lnTo>
                        <a:pt x="32" y="2240"/>
                      </a:lnTo>
                      <a:lnTo>
                        <a:pt x="22" y="2240"/>
                      </a:lnTo>
                      <a:lnTo>
                        <a:pt x="22" y="2240"/>
                      </a:lnTo>
                      <a:lnTo>
                        <a:pt x="16" y="2238"/>
                      </a:lnTo>
                      <a:lnTo>
                        <a:pt x="12" y="2232"/>
                      </a:lnTo>
                      <a:lnTo>
                        <a:pt x="10" y="2226"/>
                      </a:lnTo>
                      <a:lnTo>
                        <a:pt x="10" y="2218"/>
                      </a:lnTo>
                      <a:lnTo>
                        <a:pt x="10" y="2218"/>
                      </a:lnTo>
                      <a:lnTo>
                        <a:pt x="24" y="2166"/>
                      </a:lnTo>
                      <a:lnTo>
                        <a:pt x="24" y="2166"/>
                      </a:lnTo>
                      <a:lnTo>
                        <a:pt x="26" y="2160"/>
                      </a:lnTo>
                      <a:lnTo>
                        <a:pt x="32" y="2156"/>
                      </a:lnTo>
                      <a:lnTo>
                        <a:pt x="38" y="2154"/>
                      </a:lnTo>
                      <a:lnTo>
                        <a:pt x="46" y="2154"/>
                      </a:lnTo>
                      <a:lnTo>
                        <a:pt x="46" y="2154"/>
                      </a:lnTo>
                      <a:lnTo>
                        <a:pt x="52" y="2158"/>
                      </a:lnTo>
                      <a:lnTo>
                        <a:pt x="56" y="2162"/>
                      </a:lnTo>
                      <a:lnTo>
                        <a:pt x="58" y="2168"/>
                      </a:lnTo>
                      <a:lnTo>
                        <a:pt x="58" y="2176"/>
                      </a:lnTo>
                      <a:lnTo>
                        <a:pt x="58" y="2176"/>
                      </a:lnTo>
                      <a:lnTo>
                        <a:pt x="44" y="2228"/>
                      </a:lnTo>
                      <a:lnTo>
                        <a:pt x="44" y="2228"/>
                      </a:lnTo>
                      <a:lnTo>
                        <a:pt x="42" y="2232"/>
                      </a:lnTo>
                      <a:lnTo>
                        <a:pt x="40" y="2236"/>
                      </a:lnTo>
                      <a:lnTo>
                        <a:pt x="36" y="2238"/>
                      </a:lnTo>
                      <a:lnTo>
                        <a:pt x="32" y="2240"/>
                      </a:lnTo>
                      <a:close/>
                      <a:moveTo>
                        <a:pt x="1248" y="1892"/>
                      </a:moveTo>
                      <a:lnTo>
                        <a:pt x="1248" y="1892"/>
                      </a:lnTo>
                      <a:lnTo>
                        <a:pt x="1240" y="1892"/>
                      </a:lnTo>
                      <a:lnTo>
                        <a:pt x="1232" y="1888"/>
                      </a:lnTo>
                      <a:lnTo>
                        <a:pt x="1232" y="1888"/>
                      </a:lnTo>
                      <a:lnTo>
                        <a:pt x="1228" y="1882"/>
                      </a:lnTo>
                      <a:lnTo>
                        <a:pt x="1226" y="1876"/>
                      </a:lnTo>
                      <a:lnTo>
                        <a:pt x="1226" y="1868"/>
                      </a:lnTo>
                      <a:lnTo>
                        <a:pt x="1230" y="1862"/>
                      </a:lnTo>
                      <a:lnTo>
                        <a:pt x="1266" y="1822"/>
                      </a:lnTo>
                      <a:lnTo>
                        <a:pt x="1266" y="1822"/>
                      </a:lnTo>
                      <a:lnTo>
                        <a:pt x="1272" y="1818"/>
                      </a:lnTo>
                      <a:lnTo>
                        <a:pt x="1278" y="1816"/>
                      </a:lnTo>
                      <a:lnTo>
                        <a:pt x="1284" y="1818"/>
                      </a:lnTo>
                      <a:lnTo>
                        <a:pt x="1290" y="1820"/>
                      </a:lnTo>
                      <a:lnTo>
                        <a:pt x="1290" y="1820"/>
                      </a:lnTo>
                      <a:lnTo>
                        <a:pt x="1294" y="1826"/>
                      </a:lnTo>
                      <a:lnTo>
                        <a:pt x="1296" y="1832"/>
                      </a:lnTo>
                      <a:lnTo>
                        <a:pt x="1296" y="1840"/>
                      </a:lnTo>
                      <a:lnTo>
                        <a:pt x="1292" y="1846"/>
                      </a:lnTo>
                      <a:lnTo>
                        <a:pt x="1258" y="1886"/>
                      </a:lnTo>
                      <a:lnTo>
                        <a:pt x="1258" y="1886"/>
                      </a:lnTo>
                      <a:lnTo>
                        <a:pt x="1252" y="1890"/>
                      </a:lnTo>
                      <a:lnTo>
                        <a:pt x="1248" y="1892"/>
                      </a:lnTo>
                      <a:close/>
                      <a:moveTo>
                        <a:pt x="58" y="2136"/>
                      </a:moveTo>
                      <a:lnTo>
                        <a:pt x="58" y="2136"/>
                      </a:lnTo>
                      <a:lnTo>
                        <a:pt x="50" y="2136"/>
                      </a:lnTo>
                      <a:lnTo>
                        <a:pt x="50" y="2136"/>
                      </a:lnTo>
                      <a:lnTo>
                        <a:pt x="44" y="2134"/>
                      </a:lnTo>
                      <a:lnTo>
                        <a:pt x="40" y="2128"/>
                      </a:lnTo>
                      <a:lnTo>
                        <a:pt x="36" y="2122"/>
                      </a:lnTo>
                      <a:lnTo>
                        <a:pt x="38" y="2116"/>
                      </a:lnTo>
                      <a:lnTo>
                        <a:pt x="50" y="2064"/>
                      </a:lnTo>
                      <a:lnTo>
                        <a:pt x="50" y="2064"/>
                      </a:lnTo>
                      <a:lnTo>
                        <a:pt x="54" y="2058"/>
                      </a:lnTo>
                      <a:lnTo>
                        <a:pt x="60" y="2052"/>
                      </a:lnTo>
                      <a:lnTo>
                        <a:pt x="66" y="2050"/>
                      </a:lnTo>
                      <a:lnTo>
                        <a:pt x="72" y="2052"/>
                      </a:lnTo>
                      <a:lnTo>
                        <a:pt x="72" y="2052"/>
                      </a:lnTo>
                      <a:lnTo>
                        <a:pt x="78" y="2054"/>
                      </a:lnTo>
                      <a:lnTo>
                        <a:pt x="84" y="2060"/>
                      </a:lnTo>
                      <a:lnTo>
                        <a:pt x="86" y="2066"/>
                      </a:lnTo>
                      <a:lnTo>
                        <a:pt x="86" y="2072"/>
                      </a:lnTo>
                      <a:lnTo>
                        <a:pt x="72" y="2124"/>
                      </a:lnTo>
                      <a:lnTo>
                        <a:pt x="72" y="2124"/>
                      </a:lnTo>
                      <a:lnTo>
                        <a:pt x="70" y="2128"/>
                      </a:lnTo>
                      <a:lnTo>
                        <a:pt x="66" y="2132"/>
                      </a:lnTo>
                      <a:lnTo>
                        <a:pt x="64" y="2136"/>
                      </a:lnTo>
                      <a:lnTo>
                        <a:pt x="58" y="2136"/>
                      </a:lnTo>
                      <a:close/>
                      <a:moveTo>
                        <a:pt x="1318" y="1812"/>
                      </a:moveTo>
                      <a:lnTo>
                        <a:pt x="1318" y="1812"/>
                      </a:lnTo>
                      <a:lnTo>
                        <a:pt x="1310" y="1812"/>
                      </a:lnTo>
                      <a:lnTo>
                        <a:pt x="1302" y="1808"/>
                      </a:lnTo>
                      <a:lnTo>
                        <a:pt x="1302" y="1808"/>
                      </a:lnTo>
                      <a:lnTo>
                        <a:pt x="1298" y="1802"/>
                      </a:lnTo>
                      <a:lnTo>
                        <a:pt x="1296" y="1796"/>
                      </a:lnTo>
                      <a:lnTo>
                        <a:pt x="1296" y="1788"/>
                      </a:lnTo>
                      <a:lnTo>
                        <a:pt x="1300" y="1782"/>
                      </a:lnTo>
                      <a:lnTo>
                        <a:pt x="1336" y="1742"/>
                      </a:lnTo>
                      <a:lnTo>
                        <a:pt x="1336" y="1742"/>
                      </a:lnTo>
                      <a:lnTo>
                        <a:pt x="1342" y="1738"/>
                      </a:lnTo>
                      <a:lnTo>
                        <a:pt x="1348" y="1736"/>
                      </a:lnTo>
                      <a:lnTo>
                        <a:pt x="1354" y="1738"/>
                      </a:lnTo>
                      <a:lnTo>
                        <a:pt x="1360" y="1742"/>
                      </a:lnTo>
                      <a:lnTo>
                        <a:pt x="1360" y="1742"/>
                      </a:lnTo>
                      <a:lnTo>
                        <a:pt x="1364" y="1746"/>
                      </a:lnTo>
                      <a:lnTo>
                        <a:pt x="1366" y="1754"/>
                      </a:lnTo>
                      <a:lnTo>
                        <a:pt x="1366" y="1760"/>
                      </a:lnTo>
                      <a:lnTo>
                        <a:pt x="1362" y="1766"/>
                      </a:lnTo>
                      <a:lnTo>
                        <a:pt x="1328" y="1806"/>
                      </a:lnTo>
                      <a:lnTo>
                        <a:pt x="1328" y="1806"/>
                      </a:lnTo>
                      <a:lnTo>
                        <a:pt x="1324" y="1810"/>
                      </a:lnTo>
                      <a:lnTo>
                        <a:pt x="1318" y="1812"/>
                      </a:lnTo>
                      <a:close/>
                      <a:moveTo>
                        <a:pt x="1388" y="1732"/>
                      </a:moveTo>
                      <a:lnTo>
                        <a:pt x="1388" y="1732"/>
                      </a:lnTo>
                      <a:lnTo>
                        <a:pt x="1380" y="1732"/>
                      </a:lnTo>
                      <a:lnTo>
                        <a:pt x="1372" y="1728"/>
                      </a:lnTo>
                      <a:lnTo>
                        <a:pt x="1372" y="1728"/>
                      </a:lnTo>
                      <a:lnTo>
                        <a:pt x="1368" y="1722"/>
                      </a:lnTo>
                      <a:lnTo>
                        <a:pt x="1366" y="1716"/>
                      </a:lnTo>
                      <a:lnTo>
                        <a:pt x="1368" y="1710"/>
                      </a:lnTo>
                      <a:lnTo>
                        <a:pt x="1370" y="1704"/>
                      </a:lnTo>
                      <a:lnTo>
                        <a:pt x="1406" y="1664"/>
                      </a:lnTo>
                      <a:lnTo>
                        <a:pt x="1406" y="1664"/>
                      </a:lnTo>
                      <a:lnTo>
                        <a:pt x="1412" y="1658"/>
                      </a:lnTo>
                      <a:lnTo>
                        <a:pt x="1418" y="1658"/>
                      </a:lnTo>
                      <a:lnTo>
                        <a:pt x="1424" y="1658"/>
                      </a:lnTo>
                      <a:lnTo>
                        <a:pt x="1430" y="1662"/>
                      </a:lnTo>
                      <a:lnTo>
                        <a:pt x="1430" y="1662"/>
                      </a:lnTo>
                      <a:lnTo>
                        <a:pt x="1436" y="1668"/>
                      </a:lnTo>
                      <a:lnTo>
                        <a:pt x="1436" y="1674"/>
                      </a:lnTo>
                      <a:lnTo>
                        <a:pt x="1436" y="1680"/>
                      </a:lnTo>
                      <a:lnTo>
                        <a:pt x="1432" y="1686"/>
                      </a:lnTo>
                      <a:lnTo>
                        <a:pt x="1398" y="1726"/>
                      </a:lnTo>
                      <a:lnTo>
                        <a:pt x="1398" y="1726"/>
                      </a:lnTo>
                      <a:lnTo>
                        <a:pt x="1394" y="1730"/>
                      </a:lnTo>
                      <a:lnTo>
                        <a:pt x="1388" y="1732"/>
                      </a:lnTo>
                      <a:close/>
                      <a:moveTo>
                        <a:pt x="86" y="2034"/>
                      </a:moveTo>
                      <a:lnTo>
                        <a:pt x="86" y="2034"/>
                      </a:lnTo>
                      <a:lnTo>
                        <a:pt x="78" y="2034"/>
                      </a:lnTo>
                      <a:lnTo>
                        <a:pt x="78" y="2034"/>
                      </a:lnTo>
                      <a:lnTo>
                        <a:pt x="70" y="2030"/>
                      </a:lnTo>
                      <a:lnTo>
                        <a:pt x="66" y="2026"/>
                      </a:lnTo>
                      <a:lnTo>
                        <a:pt x="64" y="2020"/>
                      </a:lnTo>
                      <a:lnTo>
                        <a:pt x="64" y="2012"/>
                      </a:lnTo>
                      <a:lnTo>
                        <a:pt x="78" y="1962"/>
                      </a:lnTo>
                      <a:lnTo>
                        <a:pt x="78" y="1962"/>
                      </a:lnTo>
                      <a:lnTo>
                        <a:pt x="82" y="1954"/>
                      </a:lnTo>
                      <a:lnTo>
                        <a:pt x="86" y="1950"/>
                      </a:lnTo>
                      <a:lnTo>
                        <a:pt x="92" y="1948"/>
                      </a:lnTo>
                      <a:lnTo>
                        <a:pt x="100" y="1948"/>
                      </a:lnTo>
                      <a:lnTo>
                        <a:pt x="100" y="1948"/>
                      </a:lnTo>
                      <a:lnTo>
                        <a:pt x="106" y="1952"/>
                      </a:lnTo>
                      <a:lnTo>
                        <a:pt x="110" y="1956"/>
                      </a:lnTo>
                      <a:lnTo>
                        <a:pt x="112" y="1964"/>
                      </a:lnTo>
                      <a:lnTo>
                        <a:pt x="112" y="1970"/>
                      </a:lnTo>
                      <a:lnTo>
                        <a:pt x="98" y="2022"/>
                      </a:lnTo>
                      <a:lnTo>
                        <a:pt x="98" y="2022"/>
                      </a:lnTo>
                      <a:lnTo>
                        <a:pt x="96" y="2026"/>
                      </a:lnTo>
                      <a:lnTo>
                        <a:pt x="94" y="2030"/>
                      </a:lnTo>
                      <a:lnTo>
                        <a:pt x="90" y="2032"/>
                      </a:lnTo>
                      <a:lnTo>
                        <a:pt x="86" y="2034"/>
                      </a:lnTo>
                      <a:close/>
                      <a:moveTo>
                        <a:pt x="1458" y="1652"/>
                      </a:moveTo>
                      <a:lnTo>
                        <a:pt x="1458" y="1652"/>
                      </a:lnTo>
                      <a:lnTo>
                        <a:pt x="1450" y="1652"/>
                      </a:lnTo>
                      <a:lnTo>
                        <a:pt x="1442" y="1648"/>
                      </a:lnTo>
                      <a:lnTo>
                        <a:pt x="1442" y="1648"/>
                      </a:lnTo>
                      <a:lnTo>
                        <a:pt x="1438" y="1642"/>
                      </a:lnTo>
                      <a:lnTo>
                        <a:pt x="1436" y="1636"/>
                      </a:lnTo>
                      <a:lnTo>
                        <a:pt x="1438" y="1630"/>
                      </a:lnTo>
                      <a:lnTo>
                        <a:pt x="1440" y="1624"/>
                      </a:lnTo>
                      <a:lnTo>
                        <a:pt x="1476" y="1584"/>
                      </a:lnTo>
                      <a:lnTo>
                        <a:pt x="1476" y="1584"/>
                      </a:lnTo>
                      <a:lnTo>
                        <a:pt x="1482" y="1580"/>
                      </a:lnTo>
                      <a:lnTo>
                        <a:pt x="1488" y="1578"/>
                      </a:lnTo>
                      <a:lnTo>
                        <a:pt x="1494" y="1578"/>
                      </a:lnTo>
                      <a:lnTo>
                        <a:pt x="1500" y="1582"/>
                      </a:lnTo>
                      <a:lnTo>
                        <a:pt x="1500" y="1582"/>
                      </a:lnTo>
                      <a:lnTo>
                        <a:pt x="1506" y="1588"/>
                      </a:lnTo>
                      <a:lnTo>
                        <a:pt x="1506" y="1594"/>
                      </a:lnTo>
                      <a:lnTo>
                        <a:pt x="1506" y="1600"/>
                      </a:lnTo>
                      <a:lnTo>
                        <a:pt x="1502" y="1606"/>
                      </a:lnTo>
                      <a:lnTo>
                        <a:pt x="1468" y="1646"/>
                      </a:lnTo>
                      <a:lnTo>
                        <a:pt x="1468" y="1646"/>
                      </a:lnTo>
                      <a:lnTo>
                        <a:pt x="1464" y="1650"/>
                      </a:lnTo>
                      <a:lnTo>
                        <a:pt x="1458" y="1652"/>
                      </a:lnTo>
                      <a:close/>
                      <a:moveTo>
                        <a:pt x="114" y="1932"/>
                      </a:moveTo>
                      <a:lnTo>
                        <a:pt x="114" y="1932"/>
                      </a:lnTo>
                      <a:lnTo>
                        <a:pt x="104" y="1932"/>
                      </a:lnTo>
                      <a:lnTo>
                        <a:pt x="104" y="1932"/>
                      </a:lnTo>
                      <a:lnTo>
                        <a:pt x="98" y="1928"/>
                      </a:lnTo>
                      <a:lnTo>
                        <a:pt x="94" y="1924"/>
                      </a:lnTo>
                      <a:lnTo>
                        <a:pt x="92" y="1916"/>
                      </a:lnTo>
                      <a:lnTo>
                        <a:pt x="92" y="1910"/>
                      </a:lnTo>
                      <a:lnTo>
                        <a:pt x="106" y="1858"/>
                      </a:lnTo>
                      <a:lnTo>
                        <a:pt x="106" y="1858"/>
                      </a:lnTo>
                      <a:lnTo>
                        <a:pt x="108" y="1852"/>
                      </a:lnTo>
                      <a:lnTo>
                        <a:pt x="114" y="1848"/>
                      </a:lnTo>
                      <a:lnTo>
                        <a:pt x="120" y="1846"/>
                      </a:lnTo>
                      <a:lnTo>
                        <a:pt x="126" y="1846"/>
                      </a:lnTo>
                      <a:lnTo>
                        <a:pt x="126" y="1846"/>
                      </a:lnTo>
                      <a:lnTo>
                        <a:pt x="134" y="1848"/>
                      </a:lnTo>
                      <a:lnTo>
                        <a:pt x="138" y="1854"/>
                      </a:lnTo>
                      <a:lnTo>
                        <a:pt x="140" y="1860"/>
                      </a:lnTo>
                      <a:lnTo>
                        <a:pt x="140" y="1868"/>
                      </a:lnTo>
                      <a:lnTo>
                        <a:pt x="126" y="1918"/>
                      </a:lnTo>
                      <a:lnTo>
                        <a:pt x="126" y="1918"/>
                      </a:lnTo>
                      <a:lnTo>
                        <a:pt x="124" y="1924"/>
                      </a:lnTo>
                      <a:lnTo>
                        <a:pt x="122" y="1926"/>
                      </a:lnTo>
                      <a:lnTo>
                        <a:pt x="118" y="1930"/>
                      </a:lnTo>
                      <a:lnTo>
                        <a:pt x="114" y="1932"/>
                      </a:lnTo>
                      <a:close/>
                      <a:moveTo>
                        <a:pt x="1528" y="1572"/>
                      </a:moveTo>
                      <a:lnTo>
                        <a:pt x="1528" y="1572"/>
                      </a:lnTo>
                      <a:lnTo>
                        <a:pt x="1520" y="1572"/>
                      </a:lnTo>
                      <a:lnTo>
                        <a:pt x="1512" y="1568"/>
                      </a:lnTo>
                      <a:lnTo>
                        <a:pt x="1512" y="1568"/>
                      </a:lnTo>
                      <a:lnTo>
                        <a:pt x="1508" y="1564"/>
                      </a:lnTo>
                      <a:lnTo>
                        <a:pt x="1506" y="1556"/>
                      </a:lnTo>
                      <a:lnTo>
                        <a:pt x="1508" y="1550"/>
                      </a:lnTo>
                      <a:lnTo>
                        <a:pt x="1510" y="1544"/>
                      </a:lnTo>
                      <a:lnTo>
                        <a:pt x="1546" y="1504"/>
                      </a:lnTo>
                      <a:lnTo>
                        <a:pt x="1546" y="1504"/>
                      </a:lnTo>
                      <a:lnTo>
                        <a:pt x="1552" y="1500"/>
                      </a:lnTo>
                      <a:lnTo>
                        <a:pt x="1558" y="1498"/>
                      </a:lnTo>
                      <a:lnTo>
                        <a:pt x="1564" y="1498"/>
                      </a:lnTo>
                      <a:lnTo>
                        <a:pt x="1572" y="1502"/>
                      </a:lnTo>
                      <a:lnTo>
                        <a:pt x="1572" y="1502"/>
                      </a:lnTo>
                      <a:lnTo>
                        <a:pt x="1576" y="1508"/>
                      </a:lnTo>
                      <a:lnTo>
                        <a:pt x="1578" y="1514"/>
                      </a:lnTo>
                      <a:lnTo>
                        <a:pt x="1576" y="1522"/>
                      </a:lnTo>
                      <a:lnTo>
                        <a:pt x="1572" y="1528"/>
                      </a:lnTo>
                      <a:lnTo>
                        <a:pt x="1538" y="1568"/>
                      </a:lnTo>
                      <a:lnTo>
                        <a:pt x="1538" y="1568"/>
                      </a:lnTo>
                      <a:lnTo>
                        <a:pt x="1534" y="1570"/>
                      </a:lnTo>
                      <a:lnTo>
                        <a:pt x="1528" y="1572"/>
                      </a:lnTo>
                      <a:close/>
                      <a:moveTo>
                        <a:pt x="1598" y="1492"/>
                      </a:moveTo>
                      <a:lnTo>
                        <a:pt x="1598" y="1492"/>
                      </a:lnTo>
                      <a:lnTo>
                        <a:pt x="1590" y="1492"/>
                      </a:lnTo>
                      <a:lnTo>
                        <a:pt x="1582" y="1490"/>
                      </a:lnTo>
                      <a:lnTo>
                        <a:pt x="1582" y="1490"/>
                      </a:lnTo>
                      <a:lnTo>
                        <a:pt x="1578" y="1484"/>
                      </a:lnTo>
                      <a:lnTo>
                        <a:pt x="1576" y="1476"/>
                      </a:lnTo>
                      <a:lnTo>
                        <a:pt x="1578" y="1470"/>
                      </a:lnTo>
                      <a:lnTo>
                        <a:pt x="1582" y="1464"/>
                      </a:lnTo>
                      <a:lnTo>
                        <a:pt x="1616" y="1424"/>
                      </a:lnTo>
                      <a:lnTo>
                        <a:pt x="1616" y="1424"/>
                      </a:lnTo>
                      <a:lnTo>
                        <a:pt x="1622" y="1420"/>
                      </a:lnTo>
                      <a:lnTo>
                        <a:pt x="1628" y="1418"/>
                      </a:lnTo>
                      <a:lnTo>
                        <a:pt x="1636" y="1420"/>
                      </a:lnTo>
                      <a:lnTo>
                        <a:pt x="1642" y="1422"/>
                      </a:lnTo>
                      <a:lnTo>
                        <a:pt x="1642" y="1422"/>
                      </a:lnTo>
                      <a:lnTo>
                        <a:pt x="1646" y="1428"/>
                      </a:lnTo>
                      <a:lnTo>
                        <a:pt x="1648" y="1434"/>
                      </a:lnTo>
                      <a:lnTo>
                        <a:pt x="1646" y="1442"/>
                      </a:lnTo>
                      <a:lnTo>
                        <a:pt x="1642" y="1448"/>
                      </a:lnTo>
                      <a:lnTo>
                        <a:pt x="1608" y="1488"/>
                      </a:lnTo>
                      <a:lnTo>
                        <a:pt x="1608" y="1488"/>
                      </a:lnTo>
                      <a:lnTo>
                        <a:pt x="1604" y="1490"/>
                      </a:lnTo>
                      <a:lnTo>
                        <a:pt x="1598" y="1492"/>
                      </a:lnTo>
                      <a:close/>
                      <a:moveTo>
                        <a:pt x="140" y="1828"/>
                      </a:moveTo>
                      <a:lnTo>
                        <a:pt x="140" y="1828"/>
                      </a:lnTo>
                      <a:lnTo>
                        <a:pt x="132" y="1828"/>
                      </a:lnTo>
                      <a:lnTo>
                        <a:pt x="132" y="1828"/>
                      </a:lnTo>
                      <a:lnTo>
                        <a:pt x="126" y="1826"/>
                      </a:lnTo>
                      <a:lnTo>
                        <a:pt x="120" y="1820"/>
                      </a:lnTo>
                      <a:lnTo>
                        <a:pt x="118" y="1814"/>
                      </a:lnTo>
                      <a:lnTo>
                        <a:pt x="118" y="1808"/>
                      </a:lnTo>
                      <a:lnTo>
                        <a:pt x="132" y="1756"/>
                      </a:lnTo>
                      <a:lnTo>
                        <a:pt x="132" y="1756"/>
                      </a:lnTo>
                      <a:lnTo>
                        <a:pt x="136" y="1750"/>
                      </a:lnTo>
                      <a:lnTo>
                        <a:pt x="140" y="1746"/>
                      </a:lnTo>
                      <a:lnTo>
                        <a:pt x="148" y="1742"/>
                      </a:lnTo>
                      <a:lnTo>
                        <a:pt x="154" y="1744"/>
                      </a:lnTo>
                      <a:lnTo>
                        <a:pt x="154" y="1744"/>
                      </a:lnTo>
                      <a:lnTo>
                        <a:pt x="160" y="1746"/>
                      </a:lnTo>
                      <a:lnTo>
                        <a:pt x="166" y="1752"/>
                      </a:lnTo>
                      <a:lnTo>
                        <a:pt x="168" y="1758"/>
                      </a:lnTo>
                      <a:lnTo>
                        <a:pt x="166" y="1764"/>
                      </a:lnTo>
                      <a:lnTo>
                        <a:pt x="154" y="1816"/>
                      </a:lnTo>
                      <a:lnTo>
                        <a:pt x="154" y="1816"/>
                      </a:lnTo>
                      <a:lnTo>
                        <a:pt x="152" y="1820"/>
                      </a:lnTo>
                      <a:lnTo>
                        <a:pt x="148" y="1824"/>
                      </a:lnTo>
                      <a:lnTo>
                        <a:pt x="144" y="1828"/>
                      </a:lnTo>
                      <a:lnTo>
                        <a:pt x="140" y="1828"/>
                      </a:lnTo>
                      <a:close/>
                      <a:moveTo>
                        <a:pt x="1668" y="1414"/>
                      </a:moveTo>
                      <a:lnTo>
                        <a:pt x="1668" y="1414"/>
                      </a:lnTo>
                      <a:lnTo>
                        <a:pt x="1660" y="1414"/>
                      </a:lnTo>
                      <a:lnTo>
                        <a:pt x="1652" y="1410"/>
                      </a:lnTo>
                      <a:lnTo>
                        <a:pt x="1652" y="1410"/>
                      </a:lnTo>
                      <a:lnTo>
                        <a:pt x="1648" y="1404"/>
                      </a:lnTo>
                      <a:lnTo>
                        <a:pt x="1646" y="1398"/>
                      </a:lnTo>
                      <a:lnTo>
                        <a:pt x="1648" y="1390"/>
                      </a:lnTo>
                      <a:lnTo>
                        <a:pt x="1652" y="1384"/>
                      </a:lnTo>
                      <a:lnTo>
                        <a:pt x="1686" y="1344"/>
                      </a:lnTo>
                      <a:lnTo>
                        <a:pt x="1686" y="1344"/>
                      </a:lnTo>
                      <a:lnTo>
                        <a:pt x="1692" y="1340"/>
                      </a:lnTo>
                      <a:lnTo>
                        <a:pt x="1698" y="1338"/>
                      </a:lnTo>
                      <a:lnTo>
                        <a:pt x="1706" y="1340"/>
                      </a:lnTo>
                      <a:lnTo>
                        <a:pt x="1712" y="1342"/>
                      </a:lnTo>
                      <a:lnTo>
                        <a:pt x="1712" y="1342"/>
                      </a:lnTo>
                      <a:lnTo>
                        <a:pt x="1716" y="1348"/>
                      </a:lnTo>
                      <a:lnTo>
                        <a:pt x="1718" y="1356"/>
                      </a:lnTo>
                      <a:lnTo>
                        <a:pt x="1716" y="1362"/>
                      </a:lnTo>
                      <a:lnTo>
                        <a:pt x="1714" y="1368"/>
                      </a:lnTo>
                      <a:lnTo>
                        <a:pt x="1678" y="1408"/>
                      </a:lnTo>
                      <a:lnTo>
                        <a:pt x="1678" y="1408"/>
                      </a:lnTo>
                      <a:lnTo>
                        <a:pt x="1674" y="1412"/>
                      </a:lnTo>
                      <a:lnTo>
                        <a:pt x="1668" y="1414"/>
                      </a:lnTo>
                      <a:close/>
                      <a:moveTo>
                        <a:pt x="168" y="1726"/>
                      </a:moveTo>
                      <a:lnTo>
                        <a:pt x="168" y="1726"/>
                      </a:lnTo>
                      <a:lnTo>
                        <a:pt x="158" y="1726"/>
                      </a:lnTo>
                      <a:lnTo>
                        <a:pt x="158" y="1726"/>
                      </a:lnTo>
                      <a:lnTo>
                        <a:pt x="152" y="1724"/>
                      </a:lnTo>
                      <a:lnTo>
                        <a:pt x="148" y="1718"/>
                      </a:lnTo>
                      <a:lnTo>
                        <a:pt x="146" y="1712"/>
                      </a:lnTo>
                      <a:lnTo>
                        <a:pt x="146" y="1704"/>
                      </a:lnTo>
                      <a:lnTo>
                        <a:pt x="160" y="1654"/>
                      </a:lnTo>
                      <a:lnTo>
                        <a:pt x="160" y="1654"/>
                      </a:lnTo>
                      <a:lnTo>
                        <a:pt x="162" y="1648"/>
                      </a:lnTo>
                      <a:lnTo>
                        <a:pt x="168" y="1642"/>
                      </a:lnTo>
                      <a:lnTo>
                        <a:pt x="174" y="1640"/>
                      </a:lnTo>
                      <a:lnTo>
                        <a:pt x="182" y="1640"/>
                      </a:lnTo>
                      <a:lnTo>
                        <a:pt x="182" y="1640"/>
                      </a:lnTo>
                      <a:lnTo>
                        <a:pt x="188" y="1644"/>
                      </a:lnTo>
                      <a:lnTo>
                        <a:pt x="192" y="1648"/>
                      </a:lnTo>
                      <a:lnTo>
                        <a:pt x="194" y="1656"/>
                      </a:lnTo>
                      <a:lnTo>
                        <a:pt x="194" y="1662"/>
                      </a:lnTo>
                      <a:lnTo>
                        <a:pt x="180" y="1714"/>
                      </a:lnTo>
                      <a:lnTo>
                        <a:pt x="180" y="1714"/>
                      </a:lnTo>
                      <a:lnTo>
                        <a:pt x="178" y="1718"/>
                      </a:lnTo>
                      <a:lnTo>
                        <a:pt x="176" y="1722"/>
                      </a:lnTo>
                      <a:lnTo>
                        <a:pt x="172" y="1724"/>
                      </a:lnTo>
                      <a:lnTo>
                        <a:pt x="168" y="1726"/>
                      </a:lnTo>
                      <a:close/>
                      <a:moveTo>
                        <a:pt x="1740" y="1334"/>
                      </a:moveTo>
                      <a:lnTo>
                        <a:pt x="1740" y="1334"/>
                      </a:lnTo>
                      <a:lnTo>
                        <a:pt x="1730" y="1334"/>
                      </a:lnTo>
                      <a:lnTo>
                        <a:pt x="1722" y="1330"/>
                      </a:lnTo>
                      <a:lnTo>
                        <a:pt x="1722" y="1330"/>
                      </a:lnTo>
                      <a:lnTo>
                        <a:pt x="1718" y="1324"/>
                      </a:lnTo>
                      <a:lnTo>
                        <a:pt x="1716" y="1318"/>
                      </a:lnTo>
                      <a:lnTo>
                        <a:pt x="1718" y="1310"/>
                      </a:lnTo>
                      <a:lnTo>
                        <a:pt x="1722" y="1304"/>
                      </a:lnTo>
                      <a:lnTo>
                        <a:pt x="1756" y="1264"/>
                      </a:lnTo>
                      <a:lnTo>
                        <a:pt x="1756" y="1264"/>
                      </a:lnTo>
                      <a:lnTo>
                        <a:pt x="1762" y="1260"/>
                      </a:lnTo>
                      <a:lnTo>
                        <a:pt x="1768" y="1258"/>
                      </a:lnTo>
                      <a:lnTo>
                        <a:pt x="1776" y="1260"/>
                      </a:lnTo>
                      <a:lnTo>
                        <a:pt x="1782" y="1264"/>
                      </a:lnTo>
                      <a:lnTo>
                        <a:pt x="1782" y="1264"/>
                      </a:lnTo>
                      <a:lnTo>
                        <a:pt x="1786" y="1268"/>
                      </a:lnTo>
                      <a:lnTo>
                        <a:pt x="1788" y="1276"/>
                      </a:lnTo>
                      <a:lnTo>
                        <a:pt x="1786" y="1282"/>
                      </a:lnTo>
                      <a:lnTo>
                        <a:pt x="1784" y="1288"/>
                      </a:lnTo>
                      <a:lnTo>
                        <a:pt x="1748" y="1328"/>
                      </a:lnTo>
                      <a:lnTo>
                        <a:pt x="1748" y="1328"/>
                      </a:lnTo>
                      <a:lnTo>
                        <a:pt x="1744" y="1332"/>
                      </a:lnTo>
                      <a:lnTo>
                        <a:pt x="1740" y="1334"/>
                      </a:lnTo>
                      <a:close/>
                      <a:moveTo>
                        <a:pt x="1810" y="1254"/>
                      </a:moveTo>
                      <a:lnTo>
                        <a:pt x="1810" y="1254"/>
                      </a:lnTo>
                      <a:lnTo>
                        <a:pt x="1800" y="1254"/>
                      </a:lnTo>
                      <a:lnTo>
                        <a:pt x="1794" y="1250"/>
                      </a:lnTo>
                      <a:lnTo>
                        <a:pt x="1794" y="1250"/>
                      </a:lnTo>
                      <a:lnTo>
                        <a:pt x="1788" y="1244"/>
                      </a:lnTo>
                      <a:lnTo>
                        <a:pt x="1788" y="1238"/>
                      </a:lnTo>
                      <a:lnTo>
                        <a:pt x="1788" y="1232"/>
                      </a:lnTo>
                      <a:lnTo>
                        <a:pt x="1792" y="1226"/>
                      </a:lnTo>
                      <a:lnTo>
                        <a:pt x="1826" y="1186"/>
                      </a:lnTo>
                      <a:lnTo>
                        <a:pt x="1826" y="1186"/>
                      </a:lnTo>
                      <a:lnTo>
                        <a:pt x="1832" y="1180"/>
                      </a:lnTo>
                      <a:lnTo>
                        <a:pt x="1838" y="1180"/>
                      </a:lnTo>
                      <a:lnTo>
                        <a:pt x="1846" y="1180"/>
                      </a:lnTo>
                      <a:lnTo>
                        <a:pt x="1852" y="1184"/>
                      </a:lnTo>
                      <a:lnTo>
                        <a:pt x="1852" y="1184"/>
                      </a:lnTo>
                      <a:lnTo>
                        <a:pt x="1856" y="1190"/>
                      </a:lnTo>
                      <a:lnTo>
                        <a:pt x="1858" y="1196"/>
                      </a:lnTo>
                      <a:lnTo>
                        <a:pt x="1856" y="1202"/>
                      </a:lnTo>
                      <a:lnTo>
                        <a:pt x="1854" y="1208"/>
                      </a:lnTo>
                      <a:lnTo>
                        <a:pt x="1818" y="1248"/>
                      </a:lnTo>
                      <a:lnTo>
                        <a:pt x="1818" y="1248"/>
                      </a:lnTo>
                      <a:lnTo>
                        <a:pt x="1814" y="1252"/>
                      </a:lnTo>
                      <a:lnTo>
                        <a:pt x="1810" y="1254"/>
                      </a:lnTo>
                      <a:close/>
                      <a:moveTo>
                        <a:pt x="194" y="1624"/>
                      </a:moveTo>
                      <a:lnTo>
                        <a:pt x="194" y="1624"/>
                      </a:lnTo>
                      <a:lnTo>
                        <a:pt x="186" y="1624"/>
                      </a:lnTo>
                      <a:lnTo>
                        <a:pt x="186" y="1624"/>
                      </a:lnTo>
                      <a:lnTo>
                        <a:pt x="180" y="1620"/>
                      </a:lnTo>
                      <a:lnTo>
                        <a:pt x="174" y="1616"/>
                      </a:lnTo>
                      <a:lnTo>
                        <a:pt x="172" y="1610"/>
                      </a:lnTo>
                      <a:lnTo>
                        <a:pt x="174" y="1602"/>
                      </a:lnTo>
                      <a:lnTo>
                        <a:pt x="186" y="1550"/>
                      </a:lnTo>
                      <a:lnTo>
                        <a:pt x="186" y="1550"/>
                      </a:lnTo>
                      <a:lnTo>
                        <a:pt x="190" y="1544"/>
                      </a:lnTo>
                      <a:lnTo>
                        <a:pt x="196" y="1540"/>
                      </a:lnTo>
                      <a:lnTo>
                        <a:pt x="202" y="1538"/>
                      </a:lnTo>
                      <a:lnTo>
                        <a:pt x="208" y="1538"/>
                      </a:lnTo>
                      <a:lnTo>
                        <a:pt x="208" y="1538"/>
                      </a:lnTo>
                      <a:lnTo>
                        <a:pt x="214" y="1542"/>
                      </a:lnTo>
                      <a:lnTo>
                        <a:pt x="220" y="1546"/>
                      </a:lnTo>
                      <a:lnTo>
                        <a:pt x="222" y="1552"/>
                      </a:lnTo>
                      <a:lnTo>
                        <a:pt x="222" y="1560"/>
                      </a:lnTo>
                      <a:lnTo>
                        <a:pt x="208" y="1612"/>
                      </a:lnTo>
                      <a:lnTo>
                        <a:pt x="208" y="1612"/>
                      </a:lnTo>
                      <a:lnTo>
                        <a:pt x="206" y="1616"/>
                      </a:lnTo>
                      <a:lnTo>
                        <a:pt x="202" y="1620"/>
                      </a:lnTo>
                      <a:lnTo>
                        <a:pt x="200" y="1622"/>
                      </a:lnTo>
                      <a:lnTo>
                        <a:pt x="194" y="1624"/>
                      </a:lnTo>
                      <a:close/>
                      <a:moveTo>
                        <a:pt x="1880" y="1174"/>
                      </a:moveTo>
                      <a:lnTo>
                        <a:pt x="1880" y="1174"/>
                      </a:lnTo>
                      <a:lnTo>
                        <a:pt x="1870" y="1174"/>
                      </a:lnTo>
                      <a:lnTo>
                        <a:pt x="1864" y="1170"/>
                      </a:lnTo>
                      <a:lnTo>
                        <a:pt x="1864" y="1170"/>
                      </a:lnTo>
                      <a:lnTo>
                        <a:pt x="1858" y="1164"/>
                      </a:lnTo>
                      <a:lnTo>
                        <a:pt x="1858" y="1158"/>
                      </a:lnTo>
                      <a:lnTo>
                        <a:pt x="1858" y="1152"/>
                      </a:lnTo>
                      <a:lnTo>
                        <a:pt x="1862" y="1146"/>
                      </a:lnTo>
                      <a:lnTo>
                        <a:pt x="1896" y="1106"/>
                      </a:lnTo>
                      <a:lnTo>
                        <a:pt x="1896" y="1106"/>
                      </a:lnTo>
                      <a:lnTo>
                        <a:pt x="1902" y="1102"/>
                      </a:lnTo>
                      <a:lnTo>
                        <a:pt x="1908" y="1100"/>
                      </a:lnTo>
                      <a:lnTo>
                        <a:pt x="1916" y="1100"/>
                      </a:lnTo>
                      <a:lnTo>
                        <a:pt x="1922" y="1104"/>
                      </a:lnTo>
                      <a:lnTo>
                        <a:pt x="1922" y="1104"/>
                      </a:lnTo>
                      <a:lnTo>
                        <a:pt x="1926" y="1110"/>
                      </a:lnTo>
                      <a:lnTo>
                        <a:pt x="1928" y="1116"/>
                      </a:lnTo>
                      <a:lnTo>
                        <a:pt x="1926" y="1122"/>
                      </a:lnTo>
                      <a:lnTo>
                        <a:pt x="1924" y="1128"/>
                      </a:lnTo>
                      <a:lnTo>
                        <a:pt x="1888" y="1168"/>
                      </a:lnTo>
                      <a:lnTo>
                        <a:pt x="1888" y="1168"/>
                      </a:lnTo>
                      <a:lnTo>
                        <a:pt x="1884" y="1172"/>
                      </a:lnTo>
                      <a:lnTo>
                        <a:pt x="1880" y="1174"/>
                      </a:lnTo>
                      <a:close/>
                      <a:moveTo>
                        <a:pt x="1950" y="1094"/>
                      </a:moveTo>
                      <a:lnTo>
                        <a:pt x="1950" y="1094"/>
                      </a:lnTo>
                      <a:lnTo>
                        <a:pt x="1942" y="1094"/>
                      </a:lnTo>
                      <a:lnTo>
                        <a:pt x="1934" y="1090"/>
                      </a:lnTo>
                      <a:lnTo>
                        <a:pt x="1934" y="1090"/>
                      </a:lnTo>
                      <a:lnTo>
                        <a:pt x="1930" y="1086"/>
                      </a:lnTo>
                      <a:lnTo>
                        <a:pt x="1928" y="1078"/>
                      </a:lnTo>
                      <a:lnTo>
                        <a:pt x="1928" y="1072"/>
                      </a:lnTo>
                      <a:lnTo>
                        <a:pt x="1932" y="1066"/>
                      </a:lnTo>
                      <a:lnTo>
                        <a:pt x="1966" y="1026"/>
                      </a:lnTo>
                      <a:lnTo>
                        <a:pt x="1966" y="1026"/>
                      </a:lnTo>
                      <a:lnTo>
                        <a:pt x="1972" y="1022"/>
                      </a:lnTo>
                      <a:lnTo>
                        <a:pt x="1980" y="1020"/>
                      </a:lnTo>
                      <a:lnTo>
                        <a:pt x="1986" y="1020"/>
                      </a:lnTo>
                      <a:lnTo>
                        <a:pt x="1992" y="1024"/>
                      </a:lnTo>
                      <a:lnTo>
                        <a:pt x="1992" y="1024"/>
                      </a:lnTo>
                      <a:lnTo>
                        <a:pt x="1996" y="1030"/>
                      </a:lnTo>
                      <a:lnTo>
                        <a:pt x="1998" y="1036"/>
                      </a:lnTo>
                      <a:lnTo>
                        <a:pt x="1998" y="1044"/>
                      </a:lnTo>
                      <a:lnTo>
                        <a:pt x="1994" y="1050"/>
                      </a:lnTo>
                      <a:lnTo>
                        <a:pt x="1958" y="1090"/>
                      </a:lnTo>
                      <a:lnTo>
                        <a:pt x="1958" y="1090"/>
                      </a:lnTo>
                      <a:lnTo>
                        <a:pt x="1954" y="1092"/>
                      </a:lnTo>
                      <a:lnTo>
                        <a:pt x="1950" y="1094"/>
                      </a:lnTo>
                      <a:close/>
                      <a:moveTo>
                        <a:pt x="222" y="1522"/>
                      </a:moveTo>
                      <a:lnTo>
                        <a:pt x="222" y="1522"/>
                      </a:lnTo>
                      <a:lnTo>
                        <a:pt x="214" y="1522"/>
                      </a:lnTo>
                      <a:lnTo>
                        <a:pt x="214" y="1522"/>
                      </a:lnTo>
                      <a:lnTo>
                        <a:pt x="206" y="1518"/>
                      </a:lnTo>
                      <a:lnTo>
                        <a:pt x="202" y="1514"/>
                      </a:lnTo>
                      <a:lnTo>
                        <a:pt x="200" y="1506"/>
                      </a:lnTo>
                      <a:lnTo>
                        <a:pt x="200" y="1500"/>
                      </a:lnTo>
                      <a:lnTo>
                        <a:pt x="214" y="1448"/>
                      </a:lnTo>
                      <a:lnTo>
                        <a:pt x="214" y="1448"/>
                      </a:lnTo>
                      <a:lnTo>
                        <a:pt x="218" y="1442"/>
                      </a:lnTo>
                      <a:lnTo>
                        <a:pt x="222" y="1438"/>
                      </a:lnTo>
                      <a:lnTo>
                        <a:pt x="228" y="1436"/>
                      </a:lnTo>
                      <a:lnTo>
                        <a:pt x="236" y="1436"/>
                      </a:lnTo>
                      <a:lnTo>
                        <a:pt x="236" y="1436"/>
                      </a:lnTo>
                      <a:lnTo>
                        <a:pt x="242" y="1438"/>
                      </a:lnTo>
                      <a:lnTo>
                        <a:pt x="246" y="1444"/>
                      </a:lnTo>
                      <a:lnTo>
                        <a:pt x="248" y="1450"/>
                      </a:lnTo>
                      <a:lnTo>
                        <a:pt x="248" y="1458"/>
                      </a:lnTo>
                      <a:lnTo>
                        <a:pt x="234" y="1508"/>
                      </a:lnTo>
                      <a:lnTo>
                        <a:pt x="234" y="1508"/>
                      </a:lnTo>
                      <a:lnTo>
                        <a:pt x="232" y="1514"/>
                      </a:lnTo>
                      <a:lnTo>
                        <a:pt x="230" y="1516"/>
                      </a:lnTo>
                      <a:lnTo>
                        <a:pt x="226" y="1520"/>
                      </a:lnTo>
                      <a:lnTo>
                        <a:pt x="222" y="1522"/>
                      </a:lnTo>
                      <a:close/>
                      <a:moveTo>
                        <a:pt x="2020" y="1014"/>
                      </a:moveTo>
                      <a:lnTo>
                        <a:pt x="2020" y="1014"/>
                      </a:lnTo>
                      <a:lnTo>
                        <a:pt x="2012" y="1016"/>
                      </a:lnTo>
                      <a:lnTo>
                        <a:pt x="2004" y="1012"/>
                      </a:lnTo>
                      <a:lnTo>
                        <a:pt x="2004" y="1012"/>
                      </a:lnTo>
                      <a:lnTo>
                        <a:pt x="2000" y="1006"/>
                      </a:lnTo>
                      <a:lnTo>
                        <a:pt x="1998" y="998"/>
                      </a:lnTo>
                      <a:lnTo>
                        <a:pt x="1998" y="992"/>
                      </a:lnTo>
                      <a:lnTo>
                        <a:pt x="2002" y="986"/>
                      </a:lnTo>
                      <a:lnTo>
                        <a:pt x="2036" y="946"/>
                      </a:lnTo>
                      <a:lnTo>
                        <a:pt x="2036" y="946"/>
                      </a:lnTo>
                      <a:lnTo>
                        <a:pt x="2042" y="942"/>
                      </a:lnTo>
                      <a:lnTo>
                        <a:pt x="2050" y="940"/>
                      </a:lnTo>
                      <a:lnTo>
                        <a:pt x="2056" y="942"/>
                      </a:lnTo>
                      <a:lnTo>
                        <a:pt x="2062" y="944"/>
                      </a:lnTo>
                      <a:lnTo>
                        <a:pt x="2062" y="944"/>
                      </a:lnTo>
                      <a:lnTo>
                        <a:pt x="2066" y="950"/>
                      </a:lnTo>
                      <a:lnTo>
                        <a:pt x="2068" y="956"/>
                      </a:lnTo>
                      <a:lnTo>
                        <a:pt x="2068" y="964"/>
                      </a:lnTo>
                      <a:lnTo>
                        <a:pt x="2064" y="970"/>
                      </a:lnTo>
                      <a:lnTo>
                        <a:pt x="2028" y="1010"/>
                      </a:lnTo>
                      <a:lnTo>
                        <a:pt x="2028" y="1010"/>
                      </a:lnTo>
                      <a:lnTo>
                        <a:pt x="2024" y="1012"/>
                      </a:lnTo>
                      <a:lnTo>
                        <a:pt x="2020" y="1014"/>
                      </a:lnTo>
                      <a:close/>
                      <a:moveTo>
                        <a:pt x="250" y="1418"/>
                      </a:moveTo>
                      <a:lnTo>
                        <a:pt x="250" y="1418"/>
                      </a:lnTo>
                      <a:lnTo>
                        <a:pt x="240" y="1418"/>
                      </a:lnTo>
                      <a:lnTo>
                        <a:pt x="240" y="1418"/>
                      </a:lnTo>
                      <a:lnTo>
                        <a:pt x="234" y="1416"/>
                      </a:lnTo>
                      <a:lnTo>
                        <a:pt x="230" y="1410"/>
                      </a:lnTo>
                      <a:lnTo>
                        <a:pt x="228" y="1404"/>
                      </a:lnTo>
                      <a:lnTo>
                        <a:pt x="228" y="1398"/>
                      </a:lnTo>
                      <a:lnTo>
                        <a:pt x="242" y="1346"/>
                      </a:lnTo>
                      <a:lnTo>
                        <a:pt x="242" y="1346"/>
                      </a:lnTo>
                      <a:lnTo>
                        <a:pt x="244" y="1340"/>
                      </a:lnTo>
                      <a:lnTo>
                        <a:pt x="250" y="1336"/>
                      </a:lnTo>
                      <a:lnTo>
                        <a:pt x="256" y="1332"/>
                      </a:lnTo>
                      <a:lnTo>
                        <a:pt x="262" y="1334"/>
                      </a:lnTo>
                      <a:lnTo>
                        <a:pt x="262" y="1334"/>
                      </a:lnTo>
                      <a:lnTo>
                        <a:pt x="270" y="1336"/>
                      </a:lnTo>
                      <a:lnTo>
                        <a:pt x="274" y="1342"/>
                      </a:lnTo>
                      <a:lnTo>
                        <a:pt x="276" y="1348"/>
                      </a:lnTo>
                      <a:lnTo>
                        <a:pt x="276" y="1354"/>
                      </a:lnTo>
                      <a:lnTo>
                        <a:pt x="262" y="1406"/>
                      </a:lnTo>
                      <a:lnTo>
                        <a:pt x="262" y="1406"/>
                      </a:lnTo>
                      <a:lnTo>
                        <a:pt x="260" y="1410"/>
                      </a:lnTo>
                      <a:lnTo>
                        <a:pt x="258" y="1414"/>
                      </a:lnTo>
                      <a:lnTo>
                        <a:pt x="254" y="1418"/>
                      </a:lnTo>
                      <a:lnTo>
                        <a:pt x="250" y="1418"/>
                      </a:lnTo>
                      <a:close/>
                      <a:moveTo>
                        <a:pt x="2090" y="936"/>
                      </a:moveTo>
                      <a:lnTo>
                        <a:pt x="2090" y="936"/>
                      </a:lnTo>
                      <a:lnTo>
                        <a:pt x="2082" y="936"/>
                      </a:lnTo>
                      <a:lnTo>
                        <a:pt x="2074" y="932"/>
                      </a:lnTo>
                      <a:lnTo>
                        <a:pt x="2074" y="932"/>
                      </a:lnTo>
                      <a:lnTo>
                        <a:pt x="2070" y="926"/>
                      </a:lnTo>
                      <a:lnTo>
                        <a:pt x="2068" y="920"/>
                      </a:lnTo>
                      <a:lnTo>
                        <a:pt x="2068" y="912"/>
                      </a:lnTo>
                      <a:lnTo>
                        <a:pt x="2072" y="906"/>
                      </a:lnTo>
                      <a:lnTo>
                        <a:pt x="2108" y="866"/>
                      </a:lnTo>
                      <a:lnTo>
                        <a:pt x="2108" y="866"/>
                      </a:lnTo>
                      <a:lnTo>
                        <a:pt x="2112" y="862"/>
                      </a:lnTo>
                      <a:lnTo>
                        <a:pt x="2120" y="860"/>
                      </a:lnTo>
                      <a:lnTo>
                        <a:pt x="2126" y="862"/>
                      </a:lnTo>
                      <a:lnTo>
                        <a:pt x="2132" y="864"/>
                      </a:lnTo>
                      <a:lnTo>
                        <a:pt x="2132" y="864"/>
                      </a:lnTo>
                      <a:lnTo>
                        <a:pt x="2136" y="870"/>
                      </a:lnTo>
                      <a:lnTo>
                        <a:pt x="2138" y="878"/>
                      </a:lnTo>
                      <a:lnTo>
                        <a:pt x="2138" y="884"/>
                      </a:lnTo>
                      <a:lnTo>
                        <a:pt x="2134" y="890"/>
                      </a:lnTo>
                      <a:lnTo>
                        <a:pt x="2098" y="930"/>
                      </a:lnTo>
                      <a:lnTo>
                        <a:pt x="2098" y="930"/>
                      </a:lnTo>
                      <a:lnTo>
                        <a:pt x="2094" y="934"/>
                      </a:lnTo>
                      <a:lnTo>
                        <a:pt x="2090" y="936"/>
                      </a:lnTo>
                      <a:close/>
                      <a:moveTo>
                        <a:pt x="276" y="1316"/>
                      </a:moveTo>
                      <a:lnTo>
                        <a:pt x="276" y="1316"/>
                      </a:lnTo>
                      <a:lnTo>
                        <a:pt x="268" y="1316"/>
                      </a:lnTo>
                      <a:lnTo>
                        <a:pt x="268" y="1316"/>
                      </a:lnTo>
                      <a:lnTo>
                        <a:pt x="262" y="1314"/>
                      </a:lnTo>
                      <a:lnTo>
                        <a:pt x="256" y="1308"/>
                      </a:lnTo>
                      <a:lnTo>
                        <a:pt x="254" y="1302"/>
                      </a:lnTo>
                      <a:lnTo>
                        <a:pt x="254" y="1294"/>
                      </a:lnTo>
                      <a:lnTo>
                        <a:pt x="268" y="1244"/>
                      </a:lnTo>
                      <a:lnTo>
                        <a:pt x="268" y="1244"/>
                      </a:lnTo>
                      <a:lnTo>
                        <a:pt x="272" y="1238"/>
                      </a:lnTo>
                      <a:lnTo>
                        <a:pt x="276" y="1232"/>
                      </a:lnTo>
                      <a:lnTo>
                        <a:pt x="284" y="1230"/>
                      </a:lnTo>
                      <a:lnTo>
                        <a:pt x="290" y="1230"/>
                      </a:lnTo>
                      <a:lnTo>
                        <a:pt x="290" y="1230"/>
                      </a:lnTo>
                      <a:lnTo>
                        <a:pt x="296" y="1234"/>
                      </a:lnTo>
                      <a:lnTo>
                        <a:pt x="300" y="1238"/>
                      </a:lnTo>
                      <a:lnTo>
                        <a:pt x="304" y="1246"/>
                      </a:lnTo>
                      <a:lnTo>
                        <a:pt x="302" y="1252"/>
                      </a:lnTo>
                      <a:lnTo>
                        <a:pt x="290" y="1304"/>
                      </a:lnTo>
                      <a:lnTo>
                        <a:pt x="290" y="1304"/>
                      </a:lnTo>
                      <a:lnTo>
                        <a:pt x="288" y="1308"/>
                      </a:lnTo>
                      <a:lnTo>
                        <a:pt x="284" y="1312"/>
                      </a:lnTo>
                      <a:lnTo>
                        <a:pt x="280" y="1314"/>
                      </a:lnTo>
                      <a:lnTo>
                        <a:pt x="276" y="1316"/>
                      </a:lnTo>
                      <a:close/>
                      <a:moveTo>
                        <a:pt x="304" y="1214"/>
                      </a:moveTo>
                      <a:lnTo>
                        <a:pt x="304" y="1214"/>
                      </a:lnTo>
                      <a:lnTo>
                        <a:pt x="294" y="1214"/>
                      </a:lnTo>
                      <a:lnTo>
                        <a:pt x="294" y="1214"/>
                      </a:lnTo>
                      <a:lnTo>
                        <a:pt x="288" y="1210"/>
                      </a:lnTo>
                      <a:lnTo>
                        <a:pt x="284" y="1206"/>
                      </a:lnTo>
                      <a:lnTo>
                        <a:pt x="282" y="1200"/>
                      </a:lnTo>
                      <a:lnTo>
                        <a:pt x="282" y="1192"/>
                      </a:lnTo>
                      <a:lnTo>
                        <a:pt x="296" y="1142"/>
                      </a:lnTo>
                      <a:lnTo>
                        <a:pt x="296" y="1142"/>
                      </a:lnTo>
                      <a:lnTo>
                        <a:pt x="298" y="1134"/>
                      </a:lnTo>
                      <a:lnTo>
                        <a:pt x="304" y="1130"/>
                      </a:lnTo>
                      <a:lnTo>
                        <a:pt x="310" y="1128"/>
                      </a:lnTo>
                      <a:lnTo>
                        <a:pt x="318" y="1128"/>
                      </a:lnTo>
                      <a:lnTo>
                        <a:pt x="318" y="1128"/>
                      </a:lnTo>
                      <a:lnTo>
                        <a:pt x="324" y="1132"/>
                      </a:lnTo>
                      <a:lnTo>
                        <a:pt x="328" y="1136"/>
                      </a:lnTo>
                      <a:lnTo>
                        <a:pt x="330" y="1144"/>
                      </a:lnTo>
                      <a:lnTo>
                        <a:pt x="330" y="1150"/>
                      </a:lnTo>
                      <a:lnTo>
                        <a:pt x="316" y="1202"/>
                      </a:lnTo>
                      <a:lnTo>
                        <a:pt x="316" y="1202"/>
                      </a:lnTo>
                      <a:lnTo>
                        <a:pt x="314" y="1206"/>
                      </a:lnTo>
                      <a:lnTo>
                        <a:pt x="312" y="1210"/>
                      </a:lnTo>
                      <a:lnTo>
                        <a:pt x="308" y="1212"/>
                      </a:lnTo>
                      <a:lnTo>
                        <a:pt x="304" y="1214"/>
                      </a:lnTo>
                      <a:close/>
                      <a:moveTo>
                        <a:pt x="330" y="1112"/>
                      </a:moveTo>
                      <a:lnTo>
                        <a:pt x="330" y="1112"/>
                      </a:lnTo>
                      <a:lnTo>
                        <a:pt x="322" y="1112"/>
                      </a:lnTo>
                      <a:lnTo>
                        <a:pt x="322" y="1112"/>
                      </a:lnTo>
                      <a:lnTo>
                        <a:pt x="316" y="1108"/>
                      </a:lnTo>
                      <a:lnTo>
                        <a:pt x="310" y="1104"/>
                      </a:lnTo>
                      <a:lnTo>
                        <a:pt x="308" y="1096"/>
                      </a:lnTo>
                      <a:lnTo>
                        <a:pt x="310" y="1090"/>
                      </a:lnTo>
                      <a:lnTo>
                        <a:pt x="322" y="1038"/>
                      </a:lnTo>
                      <a:lnTo>
                        <a:pt x="322" y="1038"/>
                      </a:lnTo>
                      <a:lnTo>
                        <a:pt x="326" y="1032"/>
                      </a:lnTo>
                      <a:lnTo>
                        <a:pt x="330" y="1028"/>
                      </a:lnTo>
                      <a:lnTo>
                        <a:pt x="338" y="1026"/>
                      </a:lnTo>
                      <a:lnTo>
                        <a:pt x="344" y="1026"/>
                      </a:lnTo>
                      <a:lnTo>
                        <a:pt x="344" y="1026"/>
                      </a:lnTo>
                      <a:lnTo>
                        <a:pt x="350" y="1030"/>
                      </a:lnTo>
                      <a:lnTo>
                        <a:pt x="356" y="1034"/>
                      </a:lnTo>
                      <a:lnTo>
                        <a:pt x="358" y="1040"/>
                      </a:lnTo>
                      <a:lnTo>
                        <a:pt x="358" y="1048"/>
                      </a:lnTo>
                      <a:lnTo>
                        <a:pt x="344" y="1098"/>
                      </a:lnTo>
                      <a:lnTo>
                        <a:pt x="344" y="1098"/>
                      </a:lnTo>
                      <a:lnTo>
                        <a:pt x="342" y="1104"/>
                      </a:lnTo>
                      <a:lnTo>
                        <a:pt x="338" y="1108"/>
                      </a:lnTo>
                      <a:lnTo>
                        <a:pt x="334" y="1110"/>
                      </a:lnTo>
                      <a:lnTo>
                        <a:pt x="330" y="1112"/>
                      </a:lnTo>
                      <a:close/>
                      <a:moveTo>
                        <a:pt x="358" y="1010"/>
                      </a:moveTo>
                      <a:lnTo>
                        <a:pt x="358" y="1010"/>
                      </a:lnTo>
                      <a:lnTo>
                        <a:pt x="348" y="1010"/>
                      </a:lnTo>
                      <a:lnTo>
                        <a:pt x="348" y="1010"/>
                      </a:lnTo>
                      <a:lnTo>
                        <a:pt x="342" y="1006"/>
                      </a:lnTo>
                      <a:lnTo>
                        <a:pt x="338" y="1000"/>
                      </a:lnTo>
                      <a:lnTo>
                        <a:pt x="336" y="994"/>
                      </a:lnTo>
                      <a:lnTo>
                        <a:pt x="336" y="988"/>
                      </a:lnTo>
                      <a:lnTo>
                        <a:pt x="350" y="936"/>
                      </a:lnTo>
                      <a:lnTo>
                        <a:pt x="350" y="936"/>
                      </a:lnTo>
                      <a:lnTo>
                        <a:pt x="354" y="930"/>
                      </a:lnTo>
                      <a:lnTo>
                        <a:pt x="358" y="926"/>
                      </a:lnTo>
                      <a:lnTo>
                        <a:pt x="364" y="924"/>
                      </a:lnTo>
                      <a:lnTo>
                        <a:pt x="372" y="924"/>
                      </a:lnTo>
                      <a:lnTo>
                        <a:pt x="372" y="924"/>
                      </a:lnTo>
                      <a:lnTo>
                        <a:pt x="378" y="926"/>
                      </a:lnTo>
                      <a:lnTo>
                        <a:pt x="382" y="932"/>
                      </a:lnTo>
                      <a:lnTo>
                        <a:pt x="384" y="938"/>
                      </a:lnTo>
                      <a:lnTo>
                        <a:pt x="384" y="946"/>
                      </a:lnTo>
                      <a:lnTo>
                        <a:pt x="370" y="996"/>
                      </a:lnTo>
                      <a:lnTo>
                        <a:pt x="370" y="996"/>
                      </a:lnTo>
                      <a:lnTo>
                        <a:pt x="368" y="1000"/>
                      </a:lnTo>
                      <a:lnTo>
                        <a:pt x="366" y="1004"/>
                      </a:lnTo>
                      <a:lnTo>
                        <a:pt x="362" y="1008"/>
                      </a:lnTo>
                      <a:lnTo>
                        <a:pt x="358" y="1010"/>
                      </a:lnTo>
                      <a:close/>
                      <a:moveTo>
                        <a:pt x="386" y="906"/>
                      </a:moveTo>
                      <a:lnTo>
                        <a:pt x="386" y="906"/>
                      </a:lnTo>
                      <a:lnTo>
                        <a:pt x="376" y="906"/>
                      </a:lnTo>
                      <a:lnTo>
                        <a:pt x="376" y="906"/>
                      </a:lnTo>
                      <a:lnTo>
                        <a:pt x="370" y="904"/>
                      </a:lnTo>
                      <a:lnTo>
                        <a:pt x="366" y="898"/>
                      </a:lnTo>
                      <a:lnTo>
                        <a:pt x="364" y="892"/>
                      </a:lnTo>
                      <a:lnTo>
                        <a:pt x="364" y="884"/>
                      </a:lnTo>
                      <a:lnTo>
                        <a:pt x="378" y="834"/>
                      </a:lnTo>
                      <a:lnTo>
                        <a:pt x="378" y="834"/>
                      </a:lnTo>
                      <a:lnTo>
                        <a:pt x="380" y="828"/>
                      </a:lnTo>
                      <a:lnTo>
                        <a:pt x="386" y="822"/>
                      </a:lnTo>
                      <a:lnTo>
                        <a:pt x="392" y="820"/>
                      </a:lnTo>
                      <a:lnTo>
                        <a:pt x="398" y="820"/>
                      </a:lnTo>
                      <a:lnTo>
                        <a:pt x="398" y="820"/>
                      </a:lnTo>
                      <a:lnTo>
                        <a:pt x="406" y="824"/>
                      </a:lnTo>
                      <a:lnTo>
                        <a:pt x="410" y="830"/>
                      </a:lnTo>
                      <a:lnTo>
                        <a:pt x="412" y="836"/>
                      </a:lnTo>
                      <a:lnTo>
                        <a:pt x="412" y="842"/>
                      </a:lnTo>
                      <a:lnTo>
                        <a:pt x="398" y="894"/>
                      </a:lnTo>
                      <a:lnTo>
                        <a:pt x="398" y="894"/>
                      </a:lnTo>
                      <a:lnTo>
                        <a:pt x="396" y="898"/>
                      </a:lnTo>
                      <a:lnTo>
                        <a:pt x="394" y="902"/>
                      </a:lnTo>
                      <a:lnTo>
                        <a:pt x="390" y="904"/>
                      </a:lnTo>
                      <a:lnTo>
                        <a:pt x="386" y="906"/>
                      </a:lnTo>
                      <a:close/>
                      <a:moveTo>
                        <a:pt x="412" y="804"/>
                      </a:moveTo>
                      <a:lnTo>
                        <a:pt x="412" y="804"/>
                      </a:lnTo>
                      <a:lnTo>
                        <a:pt x="404" y="804"/>
                      </a:lnTo>
                      <a:lnTo>
                        <a:pt x="404" y="804"/>
                      </a:lnTo>
                      <a:lnTo>
                        <a:pt x="398" y="800"/>
                      </a:lnTo>
                      <a:lnTo>
                        <a:pt x="392" y="796"/>
                      </a:lnTo>
                      <a:lnTo>
                        <a:pt x="390" y="790"/>
                      </a:lnTo>
                      <a:lnTo>
                        <a:pt x="390" y="782"/>
                      </a:lnTo>
                      <a:lnTo>
                        <a:pt x="404" y="732"/>
                      </a:lnTo>
                      <a:lnTo>
                        <a:pt x="404" y="732"/>
                      </a:lnTo>
                      <a:lnTo>
                        <a:pt x="408" y="724"/>
                      </a:lnTo>
                      <a:lnTo>
                        <a:pt x="412" y="720"/>
                      </a:lnTo>
                      <a:lnTo>
                        <a:pt x="420" y="718"/>
                      </a:lnTo>
                      <a:lnTo>
                        <a:pt x="426" y="718"/>
                      </a:lnTo>
                      <a:lnTo>
                        <a:pt x="426" y="718"/>
                      </a:lnTo>
                      <a:lnTo>
                        <a:pt x="432" y="722"/>
                      </a:lnTo>
                      <a:lnTo>
                        <a:pt x="438" y="726"/>
                      </a:lnTo>
                      <a:lnTo>
                        <a:pt x="440" y="734"/>
                      </a:lnTo>
                      <a:lnTo>
                        <a:pt x="438" y="740"/>
                      </a:lnTo>
                      <a:lnTo>
                        <a:pt x="426" y="792"/>
                      </a:lnTo>
                      <a:lnTo>
                        <a:pt x="426" y="792"/>
                      </a:lnTo>
                      <a:lnTo>
                        <a:pt x="424" y="796"/>
                      </a:lnTo>
                      <a:lnTo>
                        <a:pt x="420" y="800"/>
                      </a:lnTo>
                      <a:lnTo>
                        <a:pt x="416" y="802"/>
                      </a:lnTo>
                      <a:lnTo>
                        <a:pt x="412" y="804"/>
                      </a:lnTo>
                      <a:close/>
                      <a:moveTo>
                        <a:pt x="440" y="702"/>
                      </a:moveTo>
                      <a:lnTo>
                        <a:pt x="440" y="702"/>
                      </a:lnTo>
                      <a:lnTo>
                        <a:pt x="430" y="702"/>
                      </a:lnTo>
                      <a:lnTo>
                        <a:pt x="430" y="702"/>
                      </a:lnTo>
                      <a:lnTo>
                        <a:pt x="424" y="698"/>
                      </a:lnTo>
                      <a:lnTo>
                        <a:pt x="420" y="694"/>
                      </a:lnTo>
                      <a:lnTo>
                        <a:pt x="418" y="686"/>
                      </a:lnTo>
                      <a:lnTo>
                        <a:pt x="418" y="680"/>
                      </a:lnTo>
                      <a:lnTo>
                        <a:pt x="432" y="628"/>
                      </a:lnTo>
                      <a:lnTo>
                        <a:pt x="432" y="628"/>
                      </a:lnTo>
                      <a:lnTo>
                        <a:pt x="434" y="622"/>
                      </a:lnTo>
                      <a:lnTo>
                        <a:pt x="440" y="618"/>
                      </a:lnTo>
                      <a:lnTo>
                        <a:pt x="446" y="616"/>
                      </a:lnTo>
                      <a:lnTo>
                        <a:pt x="454" y="616"/>
                      </a:lnTo>
                      <a:lnTo>
                        <a:pt x="454" y="616"/>
                      </a:lnTo>
                      <a:lnTo>
                        <a:pt x="460" y="620"/>
                      </a:lnTo>
                      <a:lnTo>
                        <a:pt x="464" y="624"/>
                      </a:lnTo>
                      <a:lnTo>
                        <a:pt x="466" y="630"/>
                      </a:lnTo>
                      <a:lnTo>
                        <a:pt x="466" y="638"/>
                      </a:lnTo>
                      <a:lnTo>
                        <a:pt x="452" y="688"/>
                      </a:lnTo>
                      <a:lnTo>
                        <a:pt x="452" y="688"/>
                      </a:lnTo>
                      <a:lnTo>
                        <a:pt x="450" y="694"/>
                      </a:lnTo>
                      <a:lnTo>
                        <a:pt x="448" y="698"/>
                      </a:lnTo>
                      <a:lnTo>
                        <a:pt x="444" y="700"/>
                      </a:lnTo>
                      <a:lnTo>
                        <a:pt x="440" y="702"/>
                      </a:lnTo>
                      <a:close/>
                      <a:moveTo>
                        <a:pt x="466" y="600"/>
                      </a:moveTo>
                      <a:lnTo>
                        <a:pt x="466" y="600"/>
                      </a:lnTo>
                      <a:lnTo>
                        <a:pt x="458" y="600"/>
                      </a:lnTo>
                      <a:lnTo>
                        <a:pt x="458" y="600"/>
                      </a:lnTo>
                      <a:lnTo>
                        <a:pt x="452" y="596"/>
                      </a:lnTo>
                      <a:lnTo>
                        <a:pt x="448" y="590"/>
                      </a:lnTo>
                      <a:lnTo>
                        <a:pt x="444" y="584"/>
                      </a:lnTo>
                      <a:lnTo>
                        <a:pt x="446" y="578"/>
                      </a:lnTo>
                      <a:lnTo>
                        <a:pt x="458" y="526"/>
                      </a:lnTo>
                      <a:lnTo>
                        <a:pt x="458" y="526"/>
                      </a:lnTo>
                      <a:lnTo>
                        <a:pt x="462" y="520"/>
                      </a:lnTo>
                      <a:lnTo>
                        <a:pt x="468" y="516"/>
                      </a:lnTo>
                      <a:lnTo>
                        <a:pt x="474" y="514"/>
                      </a:lnTo>
                      <a:lnTo>
                        <a:pt x="480" y="514"/>
                      </a:lnTo>
                      <a:lnTo>
                        <a:pt x="480" y="514"/>
                      </a:lnTo>
                      <a:lnTo>
                        <a:pt x="488" y="516"/>
                      </a:lnTo>
                      <a:lnTo>
                        <a:pt x="492" y="522"/>
                      </a:lnTo>
                      <a:lnTo>
                        <a:pt x="494" y="528"/>
                      </a:lnTo>
                      <a:lnTo>
                        <a:pt x="494" y="536"/>
                      </a:lnTo>
                      <a:lnTo>
                        <a:pt x="480" y="586"/>
                      </a:lnTo>
                      <a:lnTo>
                        <a:pt x="480" y="586"/>
                      </a:lnTo>
                      <a:lnTo>
                        <a:pt x="478" y="590"/>
                      </a:lnTo>
                      <a:lnTo>
                        <a:pt x="474" y="594"/>
                      </a:lnTo>
                      <a:lnTo>
                        <a:pt x="472" y="598"/>
                      </a:lnTo>
                      <a:lnTo>
                        <a:pt x="466" y="600"/>
                      </a:lnTo>
                      <a:close/>
                      <a:moveTo>
                        <a:pt x="494" y="496"/>
                      </a:moveTo>
                      <a:lnTo>
                        <a:pt x="494" y="496"/>
                      </a:lnTo>
                      <a:lnTo>
                        <a:pt x="486" y="496"/>
                      </a:lnTo>
                      <a:lnTo>
                        <a:pt x="486" y="496"/>
                      </a:lnTo>
                      <a:lnTo>
                        <a:pt x="478" y="494"/>
                      </a:lnTo>
                      <a:lnTo>
                        <a:pt x="474" y="488"/>
                      </a:lnTo>
                      <a:lnTo>
                        <a:pt x="472" y="482"/>
                      </a:lnTo>
                      <a:lnTo>
                        <a:pt x="472" y="474"/>
                      </a:lnTo>
                      <a:lnTo>
                        <a:pt x="486" y="424"/>
                      </a:lnTo>
                      <a:lnTo>
                        <a:pt x="486" y="424"/>
                      </a:lnTo>
                      <a:lnTo>
                        <a:pt x="490" y="418"/>
                      </a:lnTo>
                      <a:lnTo>
                        <a:pt x="494" y="412"/>
                      </a:lnTo>
                      <a:lnTo>
                        <a:pt x="500" y="410"/>
                      </a:lnTo>
                      <a:lnTo>
                        <a:pt x="508" y="412"/>
                      </a:lnTo>
                      <a:lnTo>
                        <a:pt x="508" y="412"/>
                      </a:lnTo>
                      <a:lnTo>
                        <a:pt x="514" y="414"/>
                      </a:lnTo>
                      <a:lnTo>
                        <a:pt x="518" y="420"/>
                      </a:lnTo>
                      <a:lnTo>
                        <a:pt x="522" y="426"/>
                      </a:lnTo>
                      <a:lnTo>
                        <a:pt x="520" y="432"/>
                      </a:lnTo>
                      <a:lnTo>
                        <a:pt x="506" y="484"/>
                      </a:lnTo>
                      <a:lnTo>
                        <a:pt x="506" y="484"/>
                      </a:lnTo>
                      <a:lnTo>
                        <a:pt x="506" y="488"/>
                      </a:lnTo>
                      <a:lnTo>
                        <a:pt x="502" y="492"/>
                      </a:lnTo>
                      <a:lnTo>
                        <a:pt x="498" y="494"/>
                      </a:lnTo>
                      <a:lnTo>
                        <a:pt x="494" y="496"/>
                      </a:lnTo>
                      <a:close/>
                      <a:moveTo>
                        <a:pt x="522" y="394"/>
                      </a:moveTo>
                      <a:lnTo>
                        <a:pt x="522" y="394"/>
                      </a:lnTo>
                      <a:lnTo>
                        <a:pt x="512" y="394"/>
                      </a:lnTo>
                      <a:lnTo>
                        <a:pt x="512" y="394"/>
                      </a:lnTo>
                      <a:lnTo>
                        <a:pt x="506" y="392"/>
                      </a:lnTo>
                      <a:lnTo>
                        <a:pt x="502" y="386"/>
                      </a:lnTo>
                      <a:lnTo>
                        <a:pt x="500" y="380"/>
                      </a:lnTo>
                      <a:lnTo>
                        <a:pt x="500" y="372"/>
                      </a:lnTo>
                      <a:lnTo>
                        <a:pt x="514" y="322"/>
                      </a:lnTo>
                      <a:lnTo>
                        <a:pt x="514" y="322"/>
                      </a:lnTo>
                      <a:lnTo>
                        <a:pt x="516" y="314"/>
                      </a:lnTo>
                      <a:lnTo>
                        <a:pt x="522" y="310"/>
                      </a:lnTo>
                      <a:lnTo>
                        <a:pt x="528" y="308"/>
                      </a:lnTo>
                      <a:lnTo>
                        <a:pt x="536" y="308"/>
                      </a:lnTo>
                      <a:lnTo>
                        <a:pt x="536" y="308"/>
                      </a:lnTo>
                      <a:lnTo>
                        <a:pt x="542" y="312"/>
                      </a:lnTo>
                      <a:lnTo>
                        <a:pt x="546" y="316"/>
                      </a:lnTo>
                      <a:lnTo>
                        <a:pt x="548" y="324"/>
                      </a:lnTo>
                      <a:lnTo>
                        <a:pt x="548" y="330"/>
                      </a:lnTo>
                      <a:lnTo>
                        <a:pt x="534" y="382"/>
                      </a:lnTo>
                      <a:lnTo>
                        <a:pt x="534" y="382"/>
                      </a:lnTo>
                      <a:lnTo>
                        <a:pt x="532" y="386"/>
                      </a:lnTo>
                      <a:lnTo>
                        <a:pt x="530" y="390"/>
                      </a:lnTo>
                      <a:lnTo>
                        <a:pt x="526" y="392"/>
                      </a:lnTo>
                      <a:lnTo>
                        <a:pt x="522" y="394"/>
                      </a:lnTo>
                      <a:close/>
                      <a:moveTo>
                        <a:pt x="548" y="292"/>
                      </a:moveTo>
                      <a:lnTo>
                        <a:pt x="548" y="292"/>
                      </a:lnTo>
                      <a:lnTo>
                        <a:pt x="540" y="292"/>
                      </a:lnTo>
                      <a:lnTo>
                        <a:pt x="540" y="292"/>
                      </a:lnTo>
                      <a:lnTo>
                        <a:pt x="534" y="288"/>
                      </a:lnTo>
                      <a:lnTo>
                        <a:pt x="528" y="284"/>
                      </a:lnTo>
                      <a:lnTo>
                        <a:pt x="526" y="276"/>
                      </a:lnTo>
                      <a:lnTo>
                        <a:pt x="528" y="270"/>
                      </a:lnTo>
                      <a:lnTo>
                        <a:pt x="540" y="218"/>
                      </a:lnTo>
                      <a:lnTo>
                        <a:pt x="540" y="218"/>
                      </a:lnTo>
                      <a:lnTo>
                        <a:pt x="544" y="212"/>
                      </a:lnTo>
                      <a:lnTo>
                        <a:pt x="548" y="208"/>
                      </a:lnTo>
                      <a:lnTo>
                        <a:pt x="556" y="206"/>
                      </a:lnTo>
                      <a:lnTo>
                        <a:pt x="562" y="206"/>
                      </a:lnTo>
                      <a:lnTo>
                        <a:pt x="562" y="206"/>
                      </a:lnTo>
                      <a:lnTo>
                        <a:pt x="568" y="210"/>
                      </a:lnTo>
                      <a:lnTo>
                        <a:pt x="574" y="214"/>
                      </a:lnTo>
                      <a:lnTo>
                        <a:pt x="576" y="220"/>
                      </a:lnTo>
                      <a:lnTo>
                        <a:pt x="576" y="228"/>
                      </a:lnTo>
                      <a:lnTo>
                        <a:pt x="562" y="278"/>
                      </a:lnTo>
                      <a:lnTo>
                        <a:pt x="562" y="278"/>
                      </a:lnTo>
                      <a:lnTo>
                        <a:pt x="560" y="284"/>
                      </a:lnTo>
                      <a:lnTo>
                        <a:pt x="556" y="288"/>
                      </a:lnTo>
                      <a:lnTo>
                        <a:pt x="552" y="290"/>
                      </a:lnTo>
                      <a:lnTo>
                        <a:pt x="548" y="292"/>
                      </a:lnTo>
                      <a:close/>
                      <a:moveTo>
                        <a:pt x="576" y="190"/>
                      </a:moveTo>
                      <a:lnTo>
                        <a:pt x="576" y="190"/>
                      </a:lnTo>
                      <a:lnTo>
                        <a:pt x="568" y="188"/>
                      </a:lnTo>
                      <a:lnTo>
                        <a:pt x="568" y="188"/>
                      </a:lnTo>
                      <a:lnTo>
                        <a:pt x="560" y="186"/>
                      </a:lnTo>
                      <a:lnTo>
                        <a:pt x="556" y="180"/>
                      </a:lnTo>
                      <a:lnTo>
                        <a:pt x="554" y="174"/>
                      </a:lnTo>
                      <a:lnTo>
                        <a:pt x="554" y="168"/>
                      </a:lnTo>
                      <a:lnTo>
                        <a:pt x="568" y="116"/>
                      </a:lnTo>
                      <a:lnTo>
                        <a:pt x="568" y="116"/>
                      </a:lnTo>
                      <a:lnTo>
                        <a:pt x="572" y="110"/>
                      </a:lnTo>
                      <a:lnTo>
                        <a:pt x="576" y="106"/>
                      </a:lnTo>
                      <a:lnTo>
                        <a:pt x="582" y="102"/>
                      </a:lnTo>
                      <a:lnTo>
                        <a:pt x="590" y="104"/>
                      </a:lnTo>
                      <a:lnTo>
                        <a:pt x="590" y="104"/>
                      </a:lnTo>
                      <a:lnTo>
                        <a:pt x="596" y="106"/>
                      </a:lnTo>
                      <a:lnTo>
                        <a:pt x="600" y="112"/>
                      </a:lnTo>
                      <a:lnTo>
                        <a:pt x="602" y="118"/>
                      </a:lnTo>
                      <a:lnTo>
                        <a:pt x="602" y="126"/>
                      </a:lnTo>
                      <a:lnTo>
                        <a:pt x="588" y="176"/>
                      </a:lnTo>
                      <a:lnTo>
                        <a:pt x="588" y="176"/>
                      </a:lnTo>
                      <a:lnTo>
                        <a:pt x="586" y="180"/>
                      </a:lnTo>
                      <a:lnTo>
                        <a:pt x="584" y="184"/>
                      </a:lnTo>
                      <a:lnTo>
                        <a:pt x="580" y="188"/>
                      </a:lnTo>
                      <a:lnTo>
                        <a:pt x="576" y="190"/>
                      </a:lnTo>
                      <a:close/>
                      <a:moveTo>
                        <a:pt x="604" y="86"/>
                      </a:moveTo>
                      <a:lnTo>
                        <a:pt x="604" y="86"/>
                      </a:lnTo>
                      <a:lnTo>
                        <a:pt x="594" y="86"/>
                      </a:lnTo>
                      <a:lnTo>
                        <a:pt x="594" y="86"/>
                      </a:lnTo>
                      <a:lnTo>
                        <a:pt x="588" y="84"/>
                      </a:lnTo>
                      <a:lnTo>
                        <a:pt x="584" y="78"/>
                      </a:lnTo>
                      <a:lnTo>
                        <a:pt x="582" y="72"/>
                      </a:lnTo>
                      <a:lnTo>
                        <a:pt x="582" y="64"/>
                      </a:lnTo>
                      <a:lnTo>
                        <a:pt x="596" y="14"/>
                      </a:lnTo>
                      <a:lnTo>
                        <a:pt x="596" y="14"/>
                      </a:lnTo>
                      <a:lnTo>
                        <a:pt x="598" y="8"/>
                      </a:lnTo>
                      <a:lnTo>
                        <a:pt x="604" y="2"/>
                      </a:lnTo>
                      <a:lnTo>
                        <a:pt x="610" y="0"/>
                      </a:lnTo>
                      <a:lnTo>
                        <a:pt x="618" y="0"/>
                      </a:lnTo>
                      <a:lnTo>
                        <a:pt x="618" y="0"/>
                      </a:lnTo>
                      <a:lnTo>
                        <a:pt x="624" y="4"/>
                      </a:lnTo>
                      <a:lnTo>
                        <a:pt x="628" y="8"/>
                      </a:lnTo>
                      <a:lnTo>
                        <a:pt x="630" y="16"/>
                      </a:lnTo>
                      <a:lnTo>
                        <a:pt x="630" y="22"/>
                      </a:lnTo>
                      <a:lnTo>
                        <a:pt x="616" y="74"/>
                      </a:lnTo>
                      <a:lnTo>
                        <a:pt x="616" y="74"/>
                      </a:lnTo>
                      <a:lnTo>
                        <a:pt x="614" y="78"/>
                      </a:lnTo>
                      <a:lnTo>
                        <a:pt x="612" y="82"/>
                      </a:lnTo>
                      <a:lnTo>
                        <a:pt x="608" y="84"/>
                      </a:lnTo>
                      <a:lnTo>
                        <a:pt x="604" y="86"/>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5" name="Freeform 264"/>
                <p:cNvSpPr>
                  <a:spLocks/>
                </p:cNvSpPr>
                <p:nvPr/>
              </p:nvSpPr>
              <p:spPr bwMode="auto">
                <a:xfrm>
                  <a:off x="7967" y="4686"/>
                  <a:ext cx="86" cy="44"/>
                </a:xfrm>
                <a:custGeom>
                  <a:avLst/>
                  <a:gdLst>
                    <a:gd name="T0" fmla="*/ 74 w 86"/>
                    <a:gd name="T1" fmla="*/ 34 h 44"/>
                    <a:gd name="T2" fmla="*/ 74 w 86"/>
                    <a:gd name="T3" fmla="*/ 34 h 44"/>
                    <a:gd name="T4" fmla="*/ 74 w 86"/>
                    <a:gd name="T5" fmla="*/ 34 h 44"/>
                    <a:gd name="T6" fmla="*/ 74 w 86"/>
                    <a:gd name="T7" fmla="*/ 34 h 44"/>
                    <a:gd name="T8" fmla="*/ 46 w 86"/>
                    <a:gd name="T9" fmla="*/ 40 h 44"/>
                    <a:gd name="T10" fmla="*/ 18 w 86"/>
                    <a:gd name="T11" fmla="*/ 44 h 44"/>
                    <a:gd name="T12" fmla="*/ 18 w 86"/>
                    <a:gd name="T13" fmla="*/ 44 h 44"/>
                    <a:gd name="T14" fmla="*/ 12 w 86"/>
                    <a:gd name="T15" fmla="*/ 44 h 44"/>
                    <a:gd name="T16" fmla="*/ 6 w 86"/>
                    <a:gd name="T17" fmla="*/ 40 h 44"/>
                    <a:gd name="T18" fmla="*/ 2 w 86"/>
                    <a:gd name="T19" fmla="*/ 36 h 44"/>
                    <a:gd name="T20" fmla="*/ 0 w 86"/>
                    <a:gd name="T21" fmla="*/ 28 h 44"/>
                    <a:gd name="T22" fmla="*/ 0 w 86"/>
                    <a:gd name="T23" fmla="*/ 28 h 44"/>
                    <a:gd name="T24" fmla="*/ 0 w 86"/>
                    <a:gd name="T25" fmla="*/ 22 h 44"/>
                    <a:gd name="T26" fmla="*/ 4 w 86"/>
                    <a:gd name="T27" fmla="*/ 16 h 44"/>
                    <a:gd name="T28" fmla="*/ 8 w 86"/>
                    <a:gd name="T29" fmla="*/ 12 h 44"/>
                    <a:gd name="T30" fmla="*/ 16 w 86"/>
                    <a:gd name="T31" fmla="*/ 8 h 44"/>
                    <a:gd name="T32" fmla="*/ 16 w 86"/>
                    <a:gd name="T33" fmla="*/ 8 h 44"/>
                    <a:gd name="T34" fmla="*/ 40 w 86"/>
                    <a:gd name="T35" fmla="*/ 6 h 44"/>
                    <a:gd name="T36" fmla="*/ 64 w 86"/>
                    <a:gd name="T37" fmla="*/ 0 h 44"/>
                    <a:gd name="T38" fmla="*/ 64 w 86"/>
                    <a:gd name="T39" fmla="*/ 0 h 44"/>
                    <a:gd name="T40" fmla="*/ 72 w 86"/>
                    <a:gd name="T41" fmla="*/ 0 h 44"/>
                    <a:gd name="T42" fmla="*/ 78 w 86"/>
                    <a:gd name="T43" fmla="*/ 2 h 44"/>
                    <a:gd name="T44" fmla="*/ 84 w 86"/>
                    <a:gd name="T45" fmla="*/ 8 h 44"/>
                    <a:gd name="T46" fmla="*/ 86 w 86"/>
                    <a:gd name="T47" fmla="*/ 14 h 44"/>
                    <a:gd name="T48" fmla="*/ 86 w 86"/>
                    <a:gd name="T49" fmla="*/ 14 h 44"/>
                    <a:gd name="T50" fmla="*/ 86 w 86"/>
                    <a:gd name="T51" fmla="*/ 20 h 44"/>
                    <a:gd name="T52" fmla="*/ 84 w 86"/>
                    <a:gd name="T53" fmla="*/ 26 h 44"/>
                    <a:gd name="T54" fmla="*/ 80 w 86"/>
                    <a:gd name="T55" fmla="*/ 32 h 44"/>
                    <a:gd name="T56" fmla="*/ 74 w 86"/>
                    <a:gd name="T57"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4">
                      <a:moveTo>
                        <a:pt x="74" y="34"/>
                      </a:moveTo>
                      <a:lnTo>
                        <a:pt x="74" y="34"/>
                      </a:lnTo>
                      <a:lnTo>
                        <a:pt x="74" y="34"/>
                      </a:lnTo>
                      <a:lnTo>
                        <a:pt x="74" y="34"/>
                      </a:lnTo>
                      <a:lnTo>
                        <a:pt x="46" y="40"/>
                      </a:lnTo>
                      <a:lnTo>
                        <a:pt x="18" y="44"/>
                      </a:lnTo>
                      <a:lnTo>
                        <a:pt x="18" y="44"/>
                      </a:lnTo>
                      <a:lnTo>
                        <a:pt x="12" y="44"/>
                      </a:lnTo>
                      <a:lnTo>
                        <a:pt x="6" y="40"/>
                      </a:lnTo>
                      <a:lnTo>
                        <a:pt x="2" y="36"/>
                      </a:lnTo>
                      <a:lnTo>
                        <a:pt x="0" y="28"/>
                      </a:lnTo>
                      <a:lnTo>
                        <a:pt x="0" y="28"/>
                      </a:lnTo>
                      <a:lnTo>
                        <a:pt x="0" y="22"/>
                      </a:lnTo>
                      <a:lnTo>
                        <a:pt x="4" y="16"/>
                      </a:lnTo>
                      <a:lnTo>
                        <a:pt x="8" y="12"/>
                      </a:lnTo>
                      <a:lnTo>
                        <a:pt x="16" y="8"/>
                      </a:lnTo>
                      <a:lnTo>
                        <a:pt x="16" y="8"/>
                      </a:lnTo>
                      <a:lnTo>
                        <a:pt x="40" y="6"/>
                      </a:lnTo>
                      <a:lnTo>
                        <a:pt x="64" y="0"/>
                      </a:lnTo>
                      <a:lnTo>
                        <a:pt x="64" y="0"/>
                      </a:lnTo>
                      <a:lnTo>
                        <a:pt x="72" y="0"/>
                      </a:lnTo>
                      <a:lnTo>
                        <a:pt x="78" y="2"/>
                      </a:lnTo>
                      <a:lnTo>
                        <a:pt x="84" y="8"/>
                      </a:lnTo>
                      <a:lnTo>
                        <a:pt x="86" y="14"/>
                      </a:lnTo>
                      <a:lnTo>
                        <a:pt x="86" y="14"/>
                      </a:lnTo>
                      <a:lnTo>
                        <a:pt x="86" y="20"/>
                      </a:lnTo>
                      <a:lnTo>
                        <a:pt x="84" y="26"/>
                      </a:lnTo>
                      <a:lnTo>
                        <a:pt x="80" y="32"/>
                      </a:lnTo>
                      <a:lnTo>
                        <a:pt x="74"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6" name="Freeform 265"/>
                <p:cNvSpPr>
                  <a:spLocks/>
                </p:cNvSpPr>
                <p:nvPr/>
              </p:nvSpPr>
              <p:spPr bwMode="auto">
                <a:xfrm>
                  <a:off x="8069" y="4646"/>
                  <a:ext cx="82" cy="58"/>
                </a:xfrm>
                <a:custGeom>
                  <a:avLst/>
                  <a:gdLst>
                    <a:gd name="T0" fmla="*/ 22 w 82"/>
                    <a:gd name="T1" fmla="*/ 58 h 58"/>
                    <a:gd name="T2" fmla="*/ 22 w 82"/>
                    <a:gd name="T3" fmla="*/ 58 h 58"/>
                    <a:gd name="T4" fmla="*/ 16 w 82"/>
                    <a:gd name="T5" fmla="*/ 58 h 58"/>
                    <a:gd name="T6" fmla="*/ 10 w 82"/>
                    <a:gd name="T7" fmla="*/ 58 h 58"/>
                    <a:gd name="T8" fmla="*/ 4 w 82"/>
                    <a:gd name="T9" fmla="*/ 54 h 58"/>
                    <a:gd name="T10" fmla="*/ 2 w 82"/>
                    <a:gd name="T11" fmla="*/ 48 h 58"/>
                    <a:gd name="T12" fmla="*/ 2 w 82"/>
                    <a:gd name="T13" fmla="*/ 48 h 58"/>
                    <a:gd name="T14" fmla="*/ 0 w 82"/>
                    <a:gd name="T15" fmla="*/ 42 h 58"/>
                    <a:gd name="T16" fmla="*/ 2 w 82"/>
                    <a:gd name="T17" fmla="*/ 34 h 58"/>
                    <a:gd name="T18" fmla="*/ 6 w 82"/>
                    <a:gd name="T19" fmla="*/ 28 h 58"/>
                    <a:gd name="T20" fmla="*/ 10 w 82"/>
                    <a:gd name="T21" fmla="*/ 24 h 58"/>
                    <a:gd name="T22" fmla="*/ 10 w 82"/>
                    <a:gd name="T23" fmla="*/ 24 h 58"/>
                    <a:gd name="T24" fmla="*/ 34 w 82"/>
                    <a:gd name="T25" fmla="*/ 14 h 58"/>
                    <a:gd name="T26" fmla="*/ 56 w 82"/>
                    <a:gd name="T27" fmla="*/ 2 h 58"/>
                    <a:gd name="T28" fmla="*/ 56 w 82"/>
                    <a:gd name="T29" fmla="*/ 2 h 58"/>
                    <a:gd name="T30" fmla="*/ 62 w 82"/>
                    <a:gd name="T31" fmla="*/ 0 h 58"/>
                    <a:gd name="T32" fmla="*/ 70 w 82"/>
                    <a:gd name="T33" fmla="*/ 0 h 58"/>
                    <a:gd name="T34" fmla="*/ 76 w 82"/>
                    <a:gd name="T35" fmla="*/ 4 h 58"/>
                    <a:gd name="T36" fmla="*/ 80 w 82"/>
                    <a:gd name="T37" fmla="*/ 8 h 58"/>
                    <a:gd name="T38" fmla="*/ 80 w 82"/>
                    <a:gd name="T39" fmla="*/ 8 h 58"/>
                    <a:gd name="T40" fmla="*/ 82 w 82"/>
                    <a:gd name="T41" fmla="*/ 16 h 58"/>
                    <a:gd name="T42" fmla="*/ 82 w 82"/>
                    <a:gd name="T43" fmla="*/ 22 h 58"/>
                    <a:gd name="T44" fmla="*/ 80 w 82"/>
                    <a:gd name="T45" fmla="*/ 28 h 58"/>
                    <a:gd name="T46" fmla="*/ 74 w 82"/>
                    <a:gd name="T47" fmla="*/ 32 h 58"/>
                    <a:gd name="T48" fmla="*/ 74 w 82"/>
                    <a:gd name="T49" fmla="*/ 32 h 58"/>
                    <a:gd name="T50" fmla="*/ 50 w 82"/>
                    <a:gd name="T51" fmla="*/ 46 h 58"/>
                    <a:gd name="T52" fmla="*/ 24 w 82"/>
                    <a:gd name="T53" fmla="*/ 58 h 58"/>
                    <a:gd name="T54" fmla="*/ 24 w 82"/>
                    <a:gd name="T55" fmla="*/ 58 h 58"/>
                    <a:gd name="T56" fmla="*/ 22 w 82"/>
                    <a:gd name="T5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58">
                      <a:moveTo>
                        <a:pt x="22" y="58"/>
                      </a:moveTo>
                      <a:lnTo>
                        <a:pt x="22" y="58"/>
                      </a:lnTo>
                      <a:lnTo>
                        <a:pt x="16" y="58"/>
                      </a:lnTo>
                      <a:lnTo>
                        <a:pt x="10" y="58"/>
                      </a:lnTo>
                      <a:lnTo>
                        <a:pt x="4" y="54"/>
                      </a:lnTo>
                      <a:lnTo>
                        <a:pt x="2" y="48"/>
                      </a:lnTo>
                      <a:lnTo>
                        <a:pt x="2" y="48"/>
                      </a:lnTo>
                      <a:lnTo>
                        <a:pt x="0" y="42"/>
                      </a:lnTo>
                      <a:lnTo>
                        <a:pt x="2" y="34"/>
                      </a:lnTo>
                      <a:lnTo>
                        <a:pt x="6" y="28"/>
                      </a:lnTo>
                      <a:lnTo>
                        <a:pt x="10" y="24"/>
                      </a:lnTo>
                      <a:lnTo>
                        <a:pt x="10" y="24"/>
                      </a:lnTo>
                      <a:lnTo>
                        <a:pt x="34" y="14"/>
                      </a:lnTo>
                      <a:lnTo>
                        <a:pt x="56" y="2"/>
                      </a:lnTo>
                      <a:lnTo>
                        <a:pt x="56" y="2"/>
                      </a:lnTo>
                      <a:lnTo>
                        <a:pt x="62" y="0"/>
                      </a:lnTo>
                      <a:lnTo>
                        <a:pt x="70" y="0"/>
                      </a:lnTo>
                      <a:lnTo>
                        <a:pt x="76" y="4"/>
                      </a:lnTo>
                      <a:lnTo>
                        <a:pt x="80" y="8"/>
                      </a:lnTo>
                      <a:lnTo>
                        <a:pt x="80" y="8"/>
                      </a:lnTo>
                      <a:lnTo>
                        <a:pt x="82" y="16"/>
                      </a:lnTo>
                      <a:lnTo>
                        <a:pt x="82" y="22"/>
                      </a:lnTo>
                      <a:lnTo>
                        <a:pt x="80" y="28"/>
                      </a:lnTo>
                      <a:lnTo>
                        <a:pt x="74" y="32"/>
                      </a:lnTo>
                      <a:lnTo>
                        <a:pt x="74" y="32"/>
                      </a:lnTo>
                      <a:lnTo>
                        <a:pt x="50" y="46"/>
                      </a:lnTo>
                      <a:lnTo>
                        <a:pt x="24" y="58"/>
                      </a:lnTo>
                      <a:lnTo>
                        <a:pt x="24" y="58"/>
                      </a:lnTo>
                      <a:lnTo>
                        <a:pt x="22"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7" name="Freeform 266"/>
                <p:cNvSpPr>
                  <a:spLocks/>
                </p:cNvSpPr>
                <p:nvPr/>
              </p:nvSpPr>
              <p:spPr bwMode="auto">
                <a:xfrm>
                  <a:off x="7861" y="4690"/>
                  <a:ext cx="88" cy="42"/>
                </a:xfrm>
                <a:custGeom>
                  <a:avLst/>
                  <a:gdLst>
                    <a:gd name="T0" fmla="*/ 74 w 88"/>
                    <a:gd name="T1" fmla="*/ 42 h 42"/>
                    <a:gd name="T2" fmla="*/ 74 w 88"/>
                    <a:gd name="T3" fmla="*/ 42 h 42"/>
                    <a:gd name="T4" fmla="*/ 68 w 88"/>
                    <a:gd name="T5" fmla="*/ 42 h 42"/>
                    <a:gd name="T6" fmla="*/ 68 w 88"/>
                    <a:gd name="T7" fmla="*/ 42 h 42"/>
                    <a:gd name="T8" fmla="*/ 42 w 88"/>
                    <a:gd name="T9" fmla="*/ 40 h 42"/>
                    <a:gd name="T10" fmla="*/ 14 w 88"/>
                    <a:gd name="T11" fmla="*/ 34 h 42"/>
                    <a:gd name="T12" fmla="*/ 14 w 88"/>
                    <a:gd name="T13" fmla="*/ 34 h 42"/>
                    <a:gd name="T14" fmla="*/ 6 w 88"/>
                    <a:gd name="T15" fmla="*/ 32 h 42"/>
                    <a:gd name="T16" fmla="*/ 2 w 88"/>
                    <a:gd name="T17" fmla="*/ 28 h 42"/>
                    <a:gd name="T18" fmla="*/ 0 w 88"/>
                    <a:gd name="T19" fmla="*/ 22 h 42"/>
                    <a:gd name="T20" fmla="*/ 0 w 88"/>
                    <a:gd name="T21" fmla="*/ 14 h 42"/>
                    <a:gd name="T22" fmla="*/ 0 w 88"/>
                    <a:gd name="T23" fmla="*/ 14 h 42"/>
                    <a:gd name="T24" fmla="*/ 2 w 88"/>
                    <a:gd name="T25" fmla="*/ 8 h 42"/>
                    <a:gd name="T26" fmla="*/ 8 w 88"/>
                    <a:gd name="T27" fmla="*/ 2 h 42"/>
                    <a:gd name="T28" fmla="*/ 14 w 88"/>
                    <a:gd name="T29" fmla="*/ 0 h 42"/>
                    <a:gd name="T30" fmla="*/ 20 w 88"/>
                    <a:gd name="T31" fmla="*/ 0 h 42"/>
                    <a:gd name="T32" fmla="*/ 20 w 88"/>
                    <a:gd name="T33" fmla="*/ 0 h 42"/>
                    <a:gd name="T34" fmla="*/ 46 w 88"/>
                    <a:gd name="T35" fmla="*/ 4 h 42"/>
                    <a:gd name="T36" fmla="*/ 70 w 88"/>
                    <a:gd name="T37" fmla="*/ 6 h 42"/>
                    <a:gd name="T38" fmla="*/ 70 w 88"/>
                    <a:gd name="T39" fmla="*/ 6 h 42"/>
                    <a:gd name="T40" fmla="*/ 78 w 88"/>
                    <a:gd name="T41" fmla="*/ 8 h 42"/>
                    <a:gd name="T42" fmla="*/ 82 w 88"/>
                    <a:gd name="T43" fmla="*/ 12 h 42"/>
                    <a:gd name="T44" fmla="*/ 86 w 88"/>
                    <a:gd name="T45" fmla="*/ 18 h 42"/>
                    <a:gd name="T46" fmla="*/ 88 w 88"/>
                    <a:gd name="T47" fmla="*/ 24 h 42"/>
                    <a:gd name="T48" fmla="*/ 88 w 88"/>
                    <a:gd name="T49" fmla="*/ 24 h 42"/>
                    <a:gd name="T50" fmla="*/ 86 w 88"/>
                    <a:gd name="T51" fmla="*/ 30 h 42"/>
                    <a:gd name="T52" fmla="*/ 84 w 88"/>
                    <a:gd name="T53" fmla="*/ 36 h 42"/>
                    <a:gd name="T54" fmla="*/ 80 w 88"/>
                    <a:gd name="T55" fmla="*/ 38 h 42"/>
                    <a:gd name="T56" fmla="*/ 74 w 88"/>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42">
                      <a:moveTo>
                        <a:pt x="74" y="42"/>
                      </a:moveTo>
                      <a:lnTo>
                        <a:pt x="74" y="42"/>
                      </a:lnTo>
                      <a:lnTo>
                        <a:pt x="68" y="42"/>
                      </a:lnTo>
                      <a:lnTo>
                        <a:pt x="68" y="42"/>
                      </a:lnTo>
                      <a:lnTo>
                        <a:pt x="42" y="40"/>
                      </a:lnTo>
                      <a:lnTo>
                        <a:pt x="14" y="34"/>
                      </a:lnTo>
                      <a:lnTo>
                        <a:pt x="14" y="34"/>
                      </a:lnTo>
                      <a:lnTo>
                        <a:pt x="6" y="32"/>
                      </a:lnTo>
                      <a:lnTo>
                        <a:pt x="2" y="28"/>
                      </a:lnTo>
                      <a:lnTo>
                        <a:pt x="0" y="22"/>
                      </a:lnTo>
                      <a:lnTo>
                        <a:pt x="0" y="14"/>
                      </a:lnTo>
                      <a:lnTo>
                        <a:pt x="0" y="14"/>
                      </a:lnTo>
                      <a:lnTo>
                        <a:pt x="2" y="8"/>
                      </a:lnTo>
                      <a:lnTo>
                        <a:pt x="8" y="2"/>
                      </a:lnTo>
                      <a:lnTo>
                        <a:pt x="14" y="0"/>
                      </a:lnTo>
                      <a:lnTo>
                        <a:pt x="20" y="0"/>
                      </a:lnTo>
                      <a:lnTo>
                        <a:pt x="20" y="0"/>
                      </a:lnTo>
                      <a:lnTo>
                        <a:pt x="46" y="4"/>
                      </a:lnTo>
                      <a:lnTo>
                        <a:pt x="70" y="6"/>
                      </a:lnTo>
                      <a:lnTo>
                        <a:pt x="70" y="6"/>
                      </a:lnTo>
                      <a:lnTo>
                        <a:pt x="78" y="8"/>
                      </a:lnTo>
                      <a:lnTo>
                        <a:pt x="82" y="12"/>
                      </a:lnTo>
                      <a:lnTo>
                        <a:pt x="86" y="18"/>
                      </a:lnTo>
                      <a:lnTo>
                        <a:pt x="88" y="24"/>
                      </a:lnTo>
                      <a:lnTo>
                        <a:pt x="88" y="24"/>
                      </a:lnTo>
                      <a:lnTo>
                        <a:pt x="86" y="30"/>
                      </a:lnTo>
                      <a:lnTo>
                        <a:pt x="84" y="36"/>
                      </a:lnTo>
                      <a:lnTo>
                        <a:pt x="80" y="38"/>
                      </a:lnTo>
                      <a:lnTo>
                        <a:pt x="74"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8" name="Freeform 267"/>
                <p:cNvSpPr>
                  <a:spLocks/>
                </p:cNvSpPr>
                <p:nvPr/>
              </p:nvSpPr>
              <p:spPr bwMode="auto">
                <a:xfrm>
                  <a:off x="8161" y="4580"/>
                  <a:ext cx="74" cy="72"/>
                </a:xfrm>
                <a:custGeom>
                  <a:avLst/>
                  <a:gdLst>
                    <a:gd name="T0" fmla="*/ 22 w 74"/>
                    <a:gd name="T1" fmla="*/ 70 h 72"/>
                    <a:gd name="T2" fmla="*/ 22 w 74"/>
                    <a:gd name="T3" fmla="*/ 70 h 72"/>
                    <a:gd name="T4" fmla="*/ 16 w 74"/>
                    <a:gd name="T5" fmla="*/ 72 h 72"/>
                    <a:gd name="T6" fmla="*/ 12 w 74"/>
                    <a:gd name="T7" fmla="*/ 70 h 72"/>
                    <a:gd name="T8" fmla="*/ 6 w 74"/>
                    <a:gd name="T9" fmla="*/ 68 h 72"/>
                    <a:gd name="T10" fmla="*/ 2 w 74"/>
                    <a:gd name="T11" fmla="*/ 64 h 72"/>
                    <a:gd name="T12" fmla="*/ 2 w 74"/>
                    <a:gd name="T13" fmla="*/ 64 h 72"/>
                    <a:gd name="T14" fmla="*/ 0 w 74"/>
                    <a:gd name="T15" fmla="*/ 58 h 72"/>
                    <a:gd name="T16" fmla="*/ 0 w 74"/>
                    <a:gd name="T17" fmla="*/ 52 h 72"/>
                    <a:gd name="T18" fmla="*/ 2 w 74"/>
                    <a:gd name="T19" fmla="*/ 46 h 72"/>
                    <a:gd name="T20" fmla="*/ 6 w 74"/>
                    <a:gd name="T21" fmla="*/ 40 h 72"/>
                    <a:gd name="T22" fmla="*/ 6 w 74"/>
                    <a:gd name="T23" fmla="*/ 40 h 72"/>
                    <a:gd name="T24" fmla="*/ 24 w 74"/>
                    <a:gd name="T25" fmla="*/ 24 h 72"/>
                    <a:gd name="T26" fmla="*/ 42 w 74"/>
                    <a:gd name="T27" fmla="*/ 6 h 72"/>
                    <a:gd name="T28" fmla="*/ 42 w 74"/>
                    <a:gd name="T29" fmla="*/ 6 h 72"/>
                    <a:gd name="T30" fmla="*/ 48 w 74"/>
                    <a:gd name="T31" fmla="*/ 0 h 72"/>
                    <a:gd name="T32" fmla="*/ 54 w 74"/>
                    <a:gd name="T33" fmla="*/ 0 h 72"/>
                    <a:gd name="T34" fmla="*/ 62 w 74"/>
                    <a:gd name="T35" fmla="*/ 0 h 72"/>
                    <a:gd name="T36" fmla="*/ 68 w 74"/>
                    <a:gd name="T37" fmla="*/ 4 h 72"/>
                    <a:gd name="T38" fmla="*/ 68 w 74"/>
                    <a:gd name="T39" fmla="*/ 4 h 72"/>
                    <a:gd name="T40" fmla="*/ 72 w 74"/>
                    <a:gd name="T41" fmla="*/ 10 h 72"/>
                    <a:gd name="T42" fmla="*/ 74 w 74"/>
                    <a:gd name="T43" fmla="*/ 16 h 72"/>
                    <a:gd name="T44" fmla="*/ 72 w 74"/>
                    <a:gd name="T45" fmla="*/ 24 h 72"/>
                    <a:gd name="T46" fmla="*/ 68 w 74"/>
                    <a:gd name="T47" fmla="*/ 30 h 72"/>
                    <a:gd name="T48" fmla="*/ 68 w 74"/>
                    <a:gd name="T49" fmla="*/ 30 h 72"/>
                    <a:gd name="T50" fmla="*/ 50 w 74"/>
                    <a:gd name="T51" fmla="*/ 48 h 72"/>
                    <a:gd name="T52" fmla="*/ 28 w 74"/>
                    <a:gd name="T53" fmla="*/ 68 h 72"/>
                    <a:gd name="T54" fmla="*/ 28 w 74"/>
                    <a:gd name="T55" fmla="*/ 68 h 72"/>
                    <a:gd name="T56" fmla="*/ 22 w 74"/>
                    <a:gd name="T57" fmla="*/ 7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72">
                      <a:moveTo>
                        <a:pt x="22" y="70"/>
                      </a:moveTo>
                      <a:lnTo>
                        <a:pt x="22" y="70"/>
                      </a:lnTo>
                      <a:lnTo>
                        <a:pt x="16" y="72"/>
                      </a:lnTo>
                      <a:lnTo>
                        <a:pt x="12" y="70"/>
                      </a:lnTo>
                      <a:lnTo>
                        <a:pt x="6" y="68"/>
                      </a:lnTo>
                      <a:lnTo>
                        <a:pt x="2" y="64"/>
                      </a:lnTo>
                      <a:lnTo>
                        <a:pt x="2" y="64"/>
                      </a:lnTo>
                      <a:lnTo>
                        <a:pt x="0" y="58"/>
                      </a:lnTo>
                      <a:lnTo>
                        <a:pt x="0" y="52"/>
                      </a:lnTo>
                      <a:lnTo>
                        <a:pt x="2" y="46"/>
                      </a:lnTo>
                      <a:lnTo>
                        <a:pt x="6" y="40"/>
                      </a:lnTo>
                      <a:lnTo>
                        <a:pt x="6" y="40"/>
                      </a:lnTo>
                      <a:lnTo>
                        <a:pt x="24" y="24"/>
                      </a:lnTo>
                      <a:lnTo>
                        <a:pt x="42" y="6"/>
                      </a:lnTo>
                      <a:lnTo>
                        <a:pt x="42" y="6"/>
                      </a:lnTo>
                      <a:lnTo>
                        <a:pt x="48" y="0"/>
                      </a:lnTo>
                      <a:lnTo>
                        <a:pt x="54" y="0"/>
                      </a:lnTo>
                      <a:lnTo>
                        <a:pt x="62" y="0"/>
                      </a:lnTo>
                      <a:lnTo>
                        <a:pt x="68" y="4"/>
                      </a:lnTo>
                      <a:lnTo>
                        <a:pt x="68" y="4"/>
                      </a:lnTo>
                      <a:lnTo>
                        <a:pt x="72" y="10"/>
                      </a:lnTo>
                      <a:lnTo>
                        <a:pt x="74" y="16"/>
                      </a:lnTo>
                      <a:lnTo>
                        <a:pt x="72" y="24"/>
                      </a:lnTo>
                      <a:lnTo>
                        <a:pt x="68" y="30"/>
                      </a:lnTo>
                      <a:lnTo>
                        <a:pt x="68" y="30"/>
                      </a:lnTo>
                      <a:lnTo>
                        <a:pt x="50" y="48"/>
                      </a:lnTo>
                      <a:lnTo>
                        <a:pt x="28" y="68"/>
                      </a:lnTo>
                      <a:lnTo>
                        <a:pt x="28" y="68"/>
                      </a:lnTo>
                      <a:lnTo>
                        <a:pt x="2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9" name="Freeform 268"/>
                <p:cNvSpPr>
                  <a:spLocks/>
                </p:cNvSpPr>
                <p:nvPr/>
              </p:nvSpPr>
              <p:spPr bwMode="auto">
                <a:xfrm>
                  <a:off x="7761" y="4654"/>
                  <a:ext cx="84" cy="58"/>
                </a:xfrm>
                <a:custGeom>
                  <a:avLst/>
                  <a:gdLst>
                    <a:gd name="T0" fmla="*/ 70 w 84"/>
                    <a:gd name="T1" fmla="*/ 56 h 58"/>
                    <a:gd name="T2" fmla="*/ 70 w 84"/>
                    <a:gd name="T3" fmla="*/ 56 h 58"/>
                    <a:gd name="T4" fmla="*/ 66 w 84"/>
                    <a:gd name="T5" fmla="*/ 58 h 58"/>
                    <a:gd name="T6" fmla="*/ 60 w 84"/>
                    <a:gd name="T7" fmla="*/ 56 h 58"/>
                    <a:gd name="T8" fmla="*/ 60 w 84"/>
                    <a:gd name="T9" fmla="*/ 56 h 58"/>
                    <a:gd name="T10" fmla="*/ 34 w 84"/>
                    <a:gd name="T11" fmla="*/ 46 h 58"/>
                    <a:gd name="T12" fmla="*/ 8 w 84"/>
                    <a:gd name="T13" fmla="*/ 34 h 58"/>
                    <a:gd name="T14" fmla="*/ 8 w 84"/>
                    <a:gd name="T15" fmla="*/ 34 h 58"/>
                    <a:gd name="T16" fmla="*/ 4 w 84"/>
                    <a:gd name="T17" fmla="*/ 30 h 58"/>
                    <a:gd name="T18" fmla="*/ 0 w 84"/>
                    <a:gd name="T19" fmla="*/ 24 h 58"/>
                    <a:gd name="T20" fmla="*/ 0 w 84"/>
                    <a:gd name="T21" fmla="*/ 16 h 58"/>
                    <a:gd name="T22" fmla="*/ 2 w 84"/>
                    <a:gd name="T23" fmla="*/ 10 h 58"/>
                    <a:gd name="T24" fmla="*/ 2 w 84"/>
                    <a:gd name="T25" fmla="*/ 10 h 58"/>
                    <a:gd name="T26" fmla="*/ 6 w 84"/>
                    <a:gd name="T27" fmla="*/ 4 h 58"/>
                    <a:gd name="T28" fmla="*/ 12 w 84"/>
                    <a:gd name="T29" fmla="*/ 0 h 58"/>
                    <a:gd name="T30" fmla="*/ 20 w 84"/>
                    <a:gd name="T31" fmla="*/ 0 h 58"/>
                    <a:gd name="T32" fmla="*/ 26 w 84"/>
                    <a:gd name="T33" fmla="*/ 2 h 58"/>
                    <a:gd name="T34" fmla="*/ 26 w 84"/>
                    <a:gd name="T35" fmla="*/ 2 h 58"/>
                    <a:gd name="T36" fmla="*/ 48 w 84"/>
                    <a:gd name="T37" fmla="*/ 14 h 58"/>
                    <a:gd name="T38" fmla="*/ 72 w 84"/>
                    <a:gd name="T39" fmla="*/ 22 h 58"/>
                    <a:gd name="T40" fmla="*/ 72 w 84"/>
                    <a:gd name="T41" fmla="*/ 22 h 58"/>
                    <a:gd name="T42" fmla="*/ 78 w 84"/>
                    <a:gd name="T43" fmla="*/ 26 h 58"/>
                    <a:gd name="T44" fmla="*/ 82 w 84"/>
                    <a:gd name="T45" fmla="*/ 32 h 58"/>
                    <a:gd name="T46" fmla="*/ 84 w 84"/>
                    <a:gd name="T47" fmla="*/ 38 h 58"/>
                    <a:gd name="T48" fmla="*/ 82 w 84"/>
                    <a:gd name="T49" fmla="*/ 46 h 58"/>
                    <a:gd name="T50" fmla="*/ 82 w 84"/>
                    <a:gd name="T51" fmla="*/ 46 h 58"/>
                    <a:gd name="T52" fmla="*/ 78 w 84"/>
                    <a:gd name="T53" fmla="*/ 52 h 58"/>
                    <a:gd name="T54" fmla="*/ 70 w 84"/>
                    <a:gd name="T55"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58">
                      <a:moveTo>
                        <a:pt x="70" y="56"/>
                      </a:moveTo>
                      <a:lnTo>
                        <a:pt x="70" y="56"/>
                      </a:lnTo>
                      <a:lnTo>
                        <a:pt x="66" y="58"/>
                      </a:lnTo>
                      <a:lnTo>
                        <a:pt x="60" y="56"/>
                      </a:lnTo>
                      <a:lnTo>
                        <a:pt x="60" y="56"/>
                      </a:lnTo>
                      <a:lnTo>
                        <a:pt x="34" y="46"/>
                      </a:lnTo>
                      <a:lnTo>
                        <a:pt x="8" y="34"/>
                      </a:lnTo>
                      <a:lnTo>
                        <a:pt x="8" y="34"/>
                      </a:lnTo>
                      <a:lnTo>
                        <a:pt x="4" y="30"/>
                      </a:lnTo>
                      <a:lnTo>
                        <a:pt x="0" y="24"/>
                      </a:lnTo>
                      <a:lnTo>
                        <a:pt x="0" y="16"/>
                      </a:lnTo>
                      <a:lnTo>
                        <a:pt x="2" y="10"/>
                      </a:lnTo>
                      <a:lnTo>
                        <a:pt x="2" y="10"/>
                      </a:lnTo>
                      <a:lnTo>
                        <a:pt x="6" y="4"/>
                      </a:lnTo>
                      <a:lnTo>
                        <a:pt x="12" y="0"/>
                      </a:lnTo>
                      <a:lnTo>
                        <a:pt x="20" y="0"/>
                      </a:lnTo>
                      <a:lnTo>
                        <a:pt x="26" y="2"/>
                      </a:lnTo>
                      <a:lnTo>
                        <a:pt x="26" y="2"/>
                      </a:lnTo>
                      <a:lnTo>
                        <a:pt x="48" y="14"/>
                      </a:lnTo>
                      <a:lnTo>
                        <a:pt x="72" y="22"/>
                      </a:lnTo>
                      <a:lnTo>
                        <a:pt x="72" y="22"/>
                      </a:lnTo>
                      <a:lnTo>
                        <a:pt x="78" y="26"/>
                      </a:lnTo>
                      <a:lnTo>
                        <a:pt x="82" y="32"/>
                      </a:lnTo>
                      <a:lnTo>
                        <a:pt x="84" y="38"/>
                      </a:lnTo>
                      <a:lnTo>
                        <a:pt x="82" y="46"/>
                      </a:lnTo>
                      <a:lnTo>
                        <a:pt x="82" y="46"/>
                      </a:lnTo>
                      <a:lnTo>
                        <a:pt x="78" y="52"/>
                      </a:lnTo>
                      <a:lnTo>
                        <a:pt x="70"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0" name="Freeform 269"/>
                <p:cNvSpPr>
                  <a:spLocks/>
                </p:cNvSpPr>
                <p:nvPr/>
              </p:nvSpPr>
              <p:spPr bwMode="auto">
                <a:xfrm>
                  <a:off x="8233" y="4500"/>
                  <a:ext cx="72" cy="74"/>
                </a:xfrm>
                <a:custGeom>
                  <a:avLst/>
                  <a:gdLst>
                    <a:gd name="T0" fmla="*/ 22 w 72"/>
                    <a:gd name="T1" fmla="*/ 74 h 74"/>
                    <a:gd name="T2" fmla="*/ 22 w 72"/>
                    <a:gd name="T3" fmla="*/ 74 h 74"/>
                    <a:gd name="T4" fmla="*/ 14 w 72"/>
                    <a:gd name="T5" fmla="*/ 74 h 74"/>
                    <a:gd name="T6" fmla="*/ 6 w 72"/>
                    <a:gd name="T7" fmla="*/ 70 h 74"/>
                    <a:gd name="T8" fmla="*/ 6 w 72"/>
                    <a:gd name="T9" fmla="*/ 70 h 74"/>
                    <a:gd name="T10" fmla="*/ 2 w 72"/>
                    <a:gd name="T11" fmla="*/ 66 h 74"/>
                    <a:gd name="T12" fmla="*/ 0 w 72"/>
                    <a:gd name="T13" fmla="*/ 58 h 74"/>
                    <a:gd name="T14" fmla="*/ 2 w 72"/>
                    <a:gd name="T15" fmla="*/ 52 h 74"/>
                    <a:gd name="T16" fmla="*/ 6 w 72"/>
                    <a:gd name="T17" fmla="*/ 46 h 74"/>
                    <a:gd name="T18" fmla="*/ 40 w 72"/>
                    <a:gd name="T19" fmla="*/ 6 h 74"/>
                    <a:gd name="T20" fmla="*/ 40 w 72"/>
                    <a:gd name="T21" fmla="*/ 6 h 74"/>
                    <a:gd name="T22" fmla="*/ 46 w 72"/>
                    <a:gd name="T23" fmla="*/ 2 h 74"/>
                    <a:gd name="T24" fmla="*/ 52 w 72"/>
                    <a:gd name="T25" fmla="*/ 0 h 74"/>
                    <a:gd name="T26" fmla="*/ 60 w 72"/>
                    <a:gd name="T27" fmla="*/ 0 h 74"/>
                    <a:gd name="T28" fmla="*/ 66 w 72"/>
                    <a:gd name="T29" fmla="*/ 4 h 74"/>
                    <a:gd name="T30" fmla="*/ 66 w 72"/>
                    <a:gd name="T31" fmla="*/ 4 h 74"/>
                    <a:gd name="T32" fmla="*/ 70 w 72"/>
                    <a:gd name="T33" fmla="*/ 10 h 74"/>
                    <a:gd name="T34" fmla="*/ 72 w 72"/>
                    <a:gd name="T35" fmla="*/ 16 h 74"/>
                    <a:gd name="T36" fmla="*/ 70 w 72"/>
                    <a:gd name="T37" fmla="*/ 24 h 74"/>
                    <a:gd name="T38" fmla="*/ 68 w 72"/>
                    <a:gd name="T39" fmla="*/ 30 h 74"/>
                    <a:gd name="T40" fmla="*/ 32 w 72"/>
                    <a:gd name="T41" fmla="*/ 70 h 74"/>
                    <a:gd name="T42" fmla="*/ 32 w 72"/>
                    <a:gd name="T43" fmla="*/ 70 h 74"/>
                    <a:gd name="T44" fmla="*/ 28 w 72"/>
                    <a:gd name="T45" fmla="*/ 72 h 74"/>
                    <a:gd name="T46" fmla="*/ 22 w 72"/>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4">
                      <a:moveTo>
                        <a:pt x="22" y="74"/>
                      </a:moveTo>
                      <a:lnTo>
                        <a:pt x="22" y="74"/>
                      </a:lnTo>
                      <a:lnTo>
                        <a:pt x="14" y="74"/>
                      </a:lnTo>
                      <a:lnTo>
                        <a:pt x="6" y="70"/>
                      </a:lnTo>
                      <a:lnTo>
                        <a:pt x="6" y="70"/>
                      </a:lnTo>
                      <a:lnTo>
                        <a:pt x="2" y="66"/>
                      </a:lnTo>
                      <a:lnTo>
                        <a:pt x="0" y="58"/>
                      </a:lnTo>
                      <a:lnTo>
                        <a:pt x="2" y="52"/>
                      </a:lnTo>
                      <a:lnTo>
                        <a:pt x="6" y="46"/>
                      </a:lnTo>
                      <a:lnTo>
                        <a:pt x="40" y="6"/>
                      </a:lnTo>
                      <a:lnTo>
                        <a:pt x="40" y="6"/>
                      </a:lnTo>
                      <a:lnTo>
                        <a:pt x="46" y="2"/>
                      </a:lnTo>
                      <a:lnTo>
                        <a:pt x="52" y="0"/>
                      </a:lnTo>
                      <a:lnTo>
                        <a:pt x="60" y="0"/>
                      </a:lnTo>
                      <a:lnTo>
                        <a:pt x="66" y="4"/>
                      </a:lnTo>
                      <a:lnTo>
                        <a:pt x="66" y="4"/>
                      </a:lnTo>
                      <a:lnTo>
                        <a:pt x="70" y="10"/>
                      </a:lnTo>
                      <a:lnTo>
                        <a:pt x="72" y="16"/>
                      </a:lnTo>
                      <a:lnTo>
                        <a:pt x="70" y="24"/>
                      </a:lnTo>
                      <a:lnTo>
                        <a:pt x="68" y="30"/>
                      </a:lnTo>
                      <a:lnTo>
                        <a:pt x="32" y="70"/>
                      </a:lnTo>
                      <a:lnTo>
                        <a:pt x="32" y="70"/>
                      </a:lnTo>
                      <a:lnTo>
                        <a:pt x="28"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1" name="Freeform 270"/>
                <p:cNvSpPr>
                  <a:spLocks/>
                </p:cNvSpPr>
                <p:nvPr/>
              </p:nvSpPr>
              <p:spPr bwMode="auto">
                <a:xfrm>
                  <a:off x="7675" y="4592"/>
                  <a:ext cx="76" cy="70"/>
                </a:xfrm>
                <a:custGeom>
                  <a:avLst/>
                  <a:gdLst>
                    <a:gd name="T0" fmla="*/ 62 w 76"/>
                    <a:gd name="T1" fmla="*/ 70 h 70"/>
                    <a:gd name="T2" fmla="*/ 62 w 76"/>
                    <a:gd name="T3" fmla="*/ 70 h 70"/>
                    <a:gd name="T4" fmla="*/ 56 w 76"/>
                    <a:gd name="T5" fmla="*/ 70 h 70"/>
                    <a:gd name="T6" fmla="*/ 48 w 76"/>
                    <a:gd name="T7" fmla="*/ 66 h 70"/>
                    <a:gd name="T8" fmla="*/ 48 w 76"/>
                    <a:gd name="T9" fmla="*/ 66 h 70"/>
                    <a:gd name="T10" fmla="*/ 26 w 76"/>
                    <a:gd name="T11" fmla="*/ 48 h 70"/>
                    <a:gd name="T12" fmla="*/ 6 w 76"/>
                    <a:gd name="T13" fmla="*/ 30 h 70"/>
                    <a:gd name="T14" fmla="*/ 6 w 76"/>
                    <a:gd name="T15" fmla="*/ 30 h 70"/>
                    <a:gd name="T16" fmla="*/ 2 w 76"/>
                    <a:gd name="T17" fmla="*/ 24 h 70"/>
                    <a:gd name="T18" fmla="*/ 0 w 76"/>
                    <a:gd name="T19" fmla="*/ 18 h 70"/>
                    <a:gd name="T20" fmla="*/ 2 w 76"/>
                    <a:gd name="T21" fmla="*/ 10 h 70"/>
                    <a:gd name="T22" fmla="*/ 6 w 76"/>
                    <a:gd name="T23" fmla="*/ 4 h 70"/>
                    <a:gd name="T24" fmla="*/ 6 w 76"/>
                    <a:gd name="T25" fmla="*/ 4 h 70"/>
                    <a:gd name="T26" fmla="*/ 12 w 76"/>
                    <a:gd name="T27" fmla="*/ 2 h 70"/>
                    <a:gd name="T28" fmla="*/ 18 w 76"/>
                    <a:gd name="T29" fmla="*/ 0 h 70"/>
                    <a:gd name="T30" fmla="*/ 24 w 76"/>
                    <a:gd name="T31" fmla="*/ 0 h 70"/>
                    <a:gd name="T32" fmla="*/ 30 w 76"/>
                    <a:gd name="T33" fmla="*/ 4 h 70"/>
                    <a:gd name="T34" fmla="*/ 30 w 76"/>
                    <a:gd name="T35" fmla="*/ 4 h 70"/>
                    <a:gd name="T36" fmla="*/ 50 w 76"/>
                    <a:gd name="T37" fmla="*/ 22 h 70"/>
                    <a:gd name="T38" fmla="*/ 70 w 76"/>
                    <a:gd name="T39" fmla="*/ 38 h 70"/>
                    <a:gd name="T40" fmla="*/ 70 w 76"/>
                    <a:gd name="T41" fmla="*/ 38 h 70"/>
                    <a:gd name="T42" fmla="*/ 74 w 76"/>
                    <a:gd name="T43" fmla="*/ 42 h 70"/>
                    <a:gd name="T44" fmla="*/ 76 w 76"/>
                    <a:gd name="T45" fmla="*/ 50 h 70"/>
                    <a:gd name="T46" fmla="*/ 76 w 76"/>
                    <a:gd name="T47" fmla="*/ 56 h 70"/>
                    <a:gd name="T48" fmla="*/ 72 w 76"/>
                    <a:gd name="T49" fmla="*/ 62 h 70"/>
                    <a:gd name="T50" fmla="*/ 72 w 76"/>
                    <a:gd name="T51" fmla="*/ 62 h 70"/>
                    <a:gd name="T52" fmla="*/ 68 w 76"/>
                    <a:gd name="T53" fmla="*/ 66 h 70"/>
                    <a:gd name="T54" fmla="*/ 62 w 76"/>
                    <a:gd name="T5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70">
                      <a:moveTo>
                        <a:pt x="62" y="70"/>
                      </a:moveTo>
                      <a:lnTo>
                        <a:pt x="62" y="70"/>
                      </a:lnTo>
                      <a:lnTo>
                        <a:pt x="56" y="70"/>
                      </a:lnTo>
                      <a:lnTo>
                        <a:pt x="48" y="66"/>
                      </a:lnTo>
                      <a:lnTo>
                        <a:pt x="48" y="66"/>
                      </a:lnTo>
                      <a:lnTo>
                        <a:pt x="26" y="48"/>
                      </a:lnTo>
                      <a:lnTo>
                        <a:pt x="6" y="30"/>
                      </a:lnTo>
                      <a:lnTo>
                        <a:pt x="6" y="30"/>
                      </a:lnTo>
                      <a:lnTo>
                        <a:pt x="2" y="24"/>
                      </a:lnTo>
                      <a:lnTo>
                        <a:pt x="0" y="18"/>
                      </a:lnTo>
                      <a:lnTo>
                        <a:pt x="2" y="10"/>
                      </a:lnTo>
                      <a:lnTo>
                        <a:pt x="6" y="4"/>
                      </a:lnTo>
                      <a:lnTo>
                        <a:pt x="6" y="4"/>
                      </a:lnTo>
                      <a:lnTo>
                        <a:pt x="12" y="2"/>
                      </a:lnTo>
                      <a:lnTo>
                        <a:pt x="18" y="0"/>
                      </a:lnTo>
                      <a:lnTo>
                        <a:pt x="24" y="0"/>
                      </a:lnTo>
                      <a:lnTo>
                        <a:pt x="30" y="4"/>
                      </a:lnTo>
                      <a:lnTo>
                        <a:pt x="30" y="4"/>
                      </a:lnTo>
                      <a:lnTo>
                        <a:pt x="50" y="22"/>
                      </a:lnTo>
                      <a:lnTo>
                        <a:pt x="70" y="38"/>
                      </a:lnTo>
                      <a:lnTo>
                        <a:pt x="70" y="38"/>
                      </a:lnTo>
                      <a:lnTo>
                        <a:pt x="74" y="42"/>
                      </a:lnTo>
                      <a:lnTo>
                        <a:pt x="76" y="50"/>
                      </a:lnTo>
                      <a:lnTo>
                        <a:pt x="76" y="56"/>
                      </a:lnTo>
                      <a:lnTo>
                        <a:pt x="72" y="62"/>
                      </a:lnTo>
                      <a:lnTo>
                        <a:pt x="72" y="62"/>
                      </a:lnTo>
                      <a:lnTo>
                        <a:pt x="68" y="66"/>
                      </a:lnTo>
                      <a:lnTo>
                        <a:pt x="6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2" name="Freeform 271"/>
                <p:cNvSpPr>
                  <a:spLocks/>
                </p:cNvSpPr>
                <p:nvPr/>
              </p:nvSpPr>
              <p:spPr bwMode="auto">
                <a:xfrm>
                  <a:off x="8303" y="4420"/>
                  <a:ext cx="72" cy="74"/>
                </a:xfrm>
                <a:custGeom>
                  <a:avLst/>
                  <a:gdLst>
                    <a:gd name="T0" fmla="*/ 24 w 72"/>
                    <a:gd name="T1" fmla="*/ 74 h 74"/>
                    <a:gd name="T2" fmla="*/ 24 w 72"/>
                    <a:gd name="T3" fmla="*/ 74 h 74"/>
                    <a:gd name="T4" fmla="*/ 14 w 72"/>
                    <a:gd name="T5" fmla="*/ 74 h 74"/>
                    <a:gd name="T6" fmla="*/ 6 w 72"/>
                    <a:gd name="T7" fmla="*/ 72 h 74"/>
                    <a:gd name="T8" fmla="*/ 6 w 72"/>
                    <a:gd name="T9" fmla="*/ 72 h 74"/>
                    <a:gd name="T10" fmla="*/ 2 w 72"/>
                    <a:gd name="T11" fmla="*/ 66 h 74"/>
                    <a:gd name="T12" fmla="*/ 0 w 72"/>
                    <a:gd name="T13" fmla="*/ 58 h 74"/>
                    <a:gd name="T14" fmla="*/ 2 w 72"/>
                    <a:gd name="T15" fmla="*/ 52 h 74"/>
                    <a:gd name="T16" fmla="*/ 6 w 72"/>
                    <a:gd name="T17" fmla="*/ 46 h 74"/>
                    <a:gd name="T18" fmla="*/ 40 w 72"/>
                    <a:gd name="T19" fmla="*/ 6 h 74"/>
                    <a:gd name="T20" fmla="*/ 40 w 72"/>
                    <a:gd name="T21" fmla="*/ 6 h 74"/>
                    <a:gd name="T22" fmla="*/ 46 w 72"/>
                    <a:gd name="T23" fmla="*/ 2 h 74"/>
                    <a:gd name="T24" fmla="*/ 52 w 72"/>
                    <a:gd name="T25" fmla="*/ 0 h 74"/>
                    <a:gd name="T26" fmla="*/ 60 w 72"/>
                    <a:gd name="T27" fmla="*/ 0 h 74"/>
                    <a:gd name="T28" fmla="*/ 66 w 72"/>
                    <a:gd name="T29" fmla="*/ 4 h 74"/>
                    <a:gd name="T30" fmla="*/ 66 w 72"/>
                    <a:gd name="T31" fmla="*/ 4 h 74"/>
                    <a:gd name="T32" fmla="*/ 70 w 72"/>
                    <a:gd name="T33" fmla="*/ 10 h 74"/>
                    <a:gd name="T34" fmla="*/ 72 w 72"/>
                    <a:gd name="T35" fmla="*/ 16 h 74"/>
                    <a:gd name="T36" fmla="*/ 70 w 72"/>
                    <a:gd name="T37" fmla="*/ 24 h 74"/>
                    <a:gd name="T38" fmla="*/ 68 w 72"/>
                    <a:gd name="T39" fmla="*/ 30 h 74"/>
                    <a:gd name="T40" fmla="*/ 32 w 72"/>
                    <a:gd name="T41" fmla="*/ 70 h 74"/>
                    <a:gd name="T42" fmla="*/ 32 w 72"/>
                    <a:gd name="T43" fmla="*/ 70 h 74"/>
                    <a:gd name="T44" fmla="*/ 28 w 72"/>
                    <a:gd name="T45" fmla="*/ 72 h 74"/>
                    <a:gd name="T46" fmla="*/ 24 w 72"/>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4">
                      <a:moveTo>
                        <a:pt x="24" y="74"/>
                      </a:moveTo>
                      <a:lnTo>
                        <a:pt x="24" y="74"/>
                      </a:lnTo>
                      <a:lnTo>
                        <a:pt x="14" y="74"/>
                      </a:lnTo>
                      <a:lnTo>
                        <a:pt x="6" y="72"/>
                      </a:lnTo>
                      <a:lnTo>
                        <a:pt x="6" y="72"/>
                      </a:lnTo>
                      <a:lnTo>
                        <a:pt x="2" y="66"/>
                      </a:lnTo>
                      <a:lnTo>
                        <a:pt x="0" y="58"/>
                      </a:lnTo>
                      <a:lnTo>
                        <a:pt x="2" y="52"/>
                      </a:lnTo>
                      <a:lnTo>
                        <a:pt x="6" y="46"/>
                      </a:lnTo>
                      <a:lnTo>
                        <a:pt x="40" y="6"/>
                      </a:lnTo>
                      <a:lnTo>
                        <a:pt x="40" y="6"/>
                      </a:lnTo>
                      <a:lnTo>
                        <a:pt x="46" y="2"/>
                      </a:lnTo>
                      <a:lnTo>
                        <a:pt x="52" y="0"/>
                      </a:lnTo>
                      <a:lnTo>
                        <a:pt x="60" y="0"/>
                      </a:lnTo>
                      <a:lnTo>
                        <a:pt x="66" y="4"/>
                      </a:lnTo>
                      <a:lnTo>
                        <a:pt x="66" y="4"/>
                      </a:lnTo>
                      <a:lnTo>
                        <a:pt x="70" y="10"/>
                      </a:lnTo>
                      <a:lnTo>
                        <a:pt x="72" y="16"/>
                      </a:lnTo>
                      <a:lnTo>
                        <a:pt x="70" y="24"/>
                      </a:lnTo>
                      <a:lnTo>
                        <a:pt x="68" y="30"/>
                      </a:lnTo>
                      <a:lnTo>
                        <a:pt x="32" y="70"/>
                      </a:lnTo>
                      <a:lnTo>
                        <a:pt x="32" y="70"/>
                      </a:lnTo>
                      <a:lnTo>
                        <a:pt x="28" y="72"/>
                      </a:lnTo>
                      <a:lnTo>
                        <a:pt x="24"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3" name="Freeform 272"/>
                <p:cNvSpPr>
                  <a:spLocks/>
                </p:cNvSpPr>
                <p:nvPr/>
              </p:nvSpPr>
              <p:spPr bwMode="auto">
                <a:xfrm>
                  <a:off x="8375" y="4340"/>
                  <a:ext cx="70" cy="76"/>
                </a:xfrm>
                <a:custGeom>
                  <a:avLst/>
                  <a:gdLst>
                    <a:gd name="T0" fmla="*/ 22 w 70"/>
                    <a:gd name="T1" fmla="*/ 76 h 76"/>
                    <a:gd name="T2" fmla="*/ 22 w 70"/>
                    <a:gd name="T3" fmla="*/ 76 h 76"/>
                    <a:gd name="T4" fmla="*/ 12 w 70"/>
                    <a:gd name="T5" fmla="*/ 76 h 76"/>
                    <a:gd name="T6" fmla="*/ 6 w 70"/>
                    <a:gd name="T7" fmla="*/ 72 h 76"/>
                    <a:gd name="T8" fmla="*/ 6 w 70"/>
                    <a:gd name="T9" fmla="*/ 72 h 76"/>
                    <a:gd name="T10" fmla="*/ 0 w 70"/>
                    <a:gd name="T11" fmla="*/ 66 h 76"/>
                    <a:gd name="T12" fmla="*/ 0 w 70"/>
                    <a:gd name="T13" fmla="*/ 60 h 76"/>
                    <a:gd name="T14" fmla="*/ 0 w 70"/>
                    <a:gd name="T15" fmla="*/ 52 h 76"/>
                    <a:gd name="T16" fmla="*/ 4 w 70"/>
                    <a:gd name="T17" fmla="*/ 46 h 76"/>
                    <a:gd name="T18" fmla="*/ 38 w 70"/>
                    <a:gd name="T19" fmla="*/ 6 h 76"/>
                    <a:gd name="T20" fmla="*/ 38 w 70"/>
                    <a:gd name="T21" fmla="*/ 6 h 76"/>
                    <a:gd name="T22" fmla="*/ 44 w 70"/>
                    <a:gd name="T23" fmla="*/ 2 h 76"/>
                    <a:gd name="T24" fmla="*/ 50 w 70"/>
                    <a:gd name="T25" fmla="*/ 0 h 76"/>
                    <a:gd name="T26" fmla="*/ 58 w 70"/>
                    <a:gd name="T27" fmla="*/ 2 h 76"/>
                    <a:gd name="T28" fmla="*/ 64 w 70"/>
                    <a:gd name="T29" fmla="*/ 4 h 76"/>
                    <a:gd name="T30" fmla="*/ 64 w 70"/>
                    <a:gd name="T31" fmla="*/ 4 h 76"/>
                    <a:gd name="T32" fmla="*/ 68 w 70"/>
                    <a:gd name="T33" fmla="*/ 10 h 76"/>
                    <a:gd name="T34" fmla="*/ 70 w 70"/>
                    <a:gd name="T35" fmla="*/ 16 h 76"/>
                    <a:gd name="T36" fmla="*/ 68 w 70"/>
                    <a:gd name="T37" fmla="*/ 24 h 76"/>
                    <a:gd name="T38" fmla="*/ 66 w 70"/>
                    <a:gd name="T39" fmla="*/ 30 h 76"/>
                    <a:gd name="T40" fmla="*/ 30 w 70"/>
                    <a:gd name="T41" fmla="*/ 70 h 76"/>
                    <a:gd name="T42" fmla="*/ 30 w 70"/>
                    <a:gd name="T43" fmla="*/ 70 h 76"/>
                    <a:gd name="T44" fmla="*/ 26 w 70"/>
                    <a:gd name="T45" fmla="*/ 74 h 76"/>
                    <a:gd name="T46" fmla="*/ 22 w 70"/>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6">
                      <a:moveTo>
                        <a:pt x="22" y="76"/>
                      </a:moveTo>
                      <a:lnTo>
                        <a:pt x="22" y="76"/>
                      </a:lnTo>
                      <a:lnTo>
                        <a:pt x="12" y="76"/>
                      </a:lnTo>
                      <a:lnTo>
                        <a:pt x="6" y="72"/>
                      </a:lnTo>
                      <a:lnTo>
                        <a:pt x="6" y="72"/>
                      </a:lnTo>
                      <a:lnTo>
                        <a:pt x="0" y="66"/>
                      </a:lnTo>
                      <a:lnTo>
                        <a:pt x="0" y="60"/>
                      </a:lnTo>
                      <a:lnTo>
                        <a:pt x="0" y="52"/>
                      </a:lnTo>
                      <a:lnTo>
                        <a:pt x="4" y="46"/>
                      </a:lnTo>
                      <a:lnTo>
                        <a:pt x="38" y="6"/>
                      </a:lnTo>
                      <a:lnTo>
                        <a:pt x="38" y="6"/>
                      </a:lnTo>
                      <a:lnTo>
                        <a:pt x="44" y="2"/>
                      </a:lnTo>
                      <a:lnTo>
                        <a:pt x="50" y="0"/>
                      </a:lnTo>
                      <a:lnTo>
                        <a:pt x="58" y="2"/>
                      </a:lnTo>
                      <a:lnTo>
                        <a:pt x="64" y="4"/>
                      </a:lnTo>
                      <a:lnTo>
                        <a:pt x="64" y="4"/>
                      </a:lnTo>
                      <a:lnTo>
                        <a:pt x="68" y="10"/>
                      </a:lnTo>
                      <a:lnTo>
                        <a:pt x="70" y="16"/>
                      </a:lnTo>
                      <a:lnTo>
                        <a:pt x="68" y="24"/>
                      </a:lnTo>
                      <a:lnTo>
                        <a:pt x="66" y="30"/>
                      </a:lnTo>
                      <a:lnTo>
                        <a:pt x="30" y="70"/>
                      </a:lnTo>
                      <a:lnTo>
                        <a:pt x="30" y="70"/>
                      </a:lnTo>
                      <a:lnTo>
                        <a:pt x="26" y="74"/>
                      </a:lnTo>
                      <a:lnTo>
                        <a:pt x="22"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4" name="Freeform 273"/>
                <p:cNvSpPr>
                  <a:spLocks/>
                </p:cNvSpPr>
                <p:nvPr/>
              </p:nvSpPr>
              <p:spPr bwMode="auto">
                <a:xfrm>
                  <a:off x="7613" y="4508"/>
                  <a:ext cx="64" cy="80"/>
                </a:xfrm>
                <a:custGeom>
                  <a:avLst/>
                  <a:gdLst>
                    <a:gd name="T0" fmla="*/ 50 w 64"/>
                    <a:gd name="T1" fmla="*/ 78 h 80"/>
                    <a:gd name="T2" fmla="*/ 50 w 64"/>
                    <a:gd name="T3" fmla="*/ 78 h 80"/>
                    <a:gd name="T4" fmla="*/ 44 w 64"/>
                    <a:gd name="T5" fmla="*/ 80 h 80"/>
                    <a:gd name="T6" fmla="*/ 40 w 64"/>
                    <a:gd name="T7" fmla="*/ 78 h 80"/>
                    <a:gd name="T8" fmla="*/ 36 w 64"/>
                    <a:gd name="T9" fmla="*/ 76 h 80"/>
                    <a:gd name="T10" fmla="*/ 32 w 64"/>
                    <a:gd name="T11" fmla="*/ 72 h 80"/>
                    <a:gd name="T12" fmla="*/ 32 w 64"/>
                    <a:gd name="T13" fmla="*/ 72 h 80"/>
                    <a:gd name="T14" fmla="*/ 16 w 64"/>
                    <a:gd name="T15" fmla="*/ 50 h 80"/>
                    <a:gd name="T16" fmla="*/ 2 w 64"/>
                    <a:gd name="T17" fmla="*/ 26 h 80"/>
                    <a:gd name="T18" fmla="*/ 2 w 64"/>
                    <a:gd name="T19" fmla="*/ 26 h 80"/>
                    <a:gd name="T20" fmla="*/ 0 w 64"/>
                    <a:gd name="T21" fmla="*/ 18 h 80"/>
                    <a:gd name="T22" fmla="*/ 0 w 64"/>
                    <a:gd name="T23" fmla="*/ 12 h 80"/>
                    <a:gd name="T24" fmla="*/ 4 w 64"/>
                    <a:gd name="T25" fmla="*/ 6 h 80"/>
                    <a:gd name="T26" fmla="*/ 8 w 64"/>
                    <a:gd name="T27" fmla="*/ 2 h 80"/>
                    <a:gd name="T28" fmla="*/ 8 w 64"/>
                    <a:gd name="T29" fmla="*/ 2 h 80"/>
                    <a:gd name="T30" fmla="*/ 16 w 64"/>
                    <a:gd name="T31" fmla="*/ 0 h 80"/>
                    <a:gd name="T32" fmla="*/ 22 w 64"/>
                    <a:gd name="T33" fmla="*/ 0 h 80"/>
                    <a:gd name="T34" fmla="*/ 28 w 64"/>
                    <a:gd name="T35" fmla="*/ 4 h 80"/>
                    <a:gd name="T36" fmla="*/ 32 w 64"/>
                    <a:gd name="T37" fmla="*/ 8 h 80"/>
                    <a:gd name="T38" fmla="*/ 32 w 64"/>
                    <a:gd name="T39" fmla="*/ 8 h 80"/>
                    <a:gd name="T40" fmla="*/ 46 w 64"/>
                    <a:gd name="T41" fmla="*/ 30 h 80"/>
                    <a:gd name="T42" fmla="*/ 60 w 64"/>
                    <a:gd name="T43" fmla="*/ 52 h 80"/>
                    <a:gd name="T44" fmla="*/ 60 w 64"/>
                    <a:gd name="T45" fmla="*/ 52 h 80"/>
                    <a:gd name="T46" fmla="*/ 62 w 64"/>
                    <a:gd name="T47" fmla="*/ 58 h 80"/>
                    <a:gd name="T48" fmla="*/ 64 w 64"/>
                    <a:gd name="T49" fmla="*/ 64 h 80"/>
                    <a:gd name="T50" fmla="*/ 60 w 64"/>
                    <a:gd name="T51" fmla="*/ 70 h 80"/>
                    <a:gd name="T52" fmla="*/ 56 w 64"/>
                    <a:gd name="T53" fmla="*/ 76 h 80"/>
                    <a:gd name="T54" fmla="*/ 56 w 64"/>
                    <a:gd name="T55" fmla="*/ 76 h 80"/>
                    <a:gd name="T56" fmla="*/ 50 w 64"/>
                    <a:gd name="T5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80">
                      <a:moveTo>
                        <a:pt x="50" y="78"/>
                      </a:moveTo>
                      <a:lnTo>
                        <a:pt x="50" y="78"/>
                      </a:lnTo>
                      <a:lnTo>
                        <a:pt x="44" y="80"/>
                      </a:lnTo>
                      <a:lnTo>
                        <a:pt x="40" y="78"/>
                      </a:lnTo>
                      <a:lnTo>
                        <a:pt x="36" y="76"/>
                      </a:lnTo>
                      <a:lnTo>
                        <a:pt x="32" y="72"/>
                      </a:lnTo>
                      <a:lnTo>
                        <a:pt x="32" y="72"/>
                      </a:lnTo>
                      <a:lnTo>
                        <a:pt x="16" y="50"/>
                      </a:lnTo>
                      <a:lnTo>
                        <a:pt x="2" y="26"/>
                      </a:lnTo>
                      <a:lnTo>
                        <a:pt x="2" y="26"/>
                      </a:lnTo>
                      <a:lnTo>
                        <a:pt x="0" y="18"/>
                      </a:lnTo>
                      <a:lnTo>
                        <a:pt x="0" y="12"/>
                      </a:lnTo>
                      <a:lnTo>
                        <a:pt x="4" y="6"/>
                      </a:lnTo>
                      <a:lnTo>
                        <a:pt x="8" y="2"/>
                      </a:lnTo>
                      <a:lnTo>
                        <a:pt x="8" y="2"/>
                      </a:lnTo>
                      <a:lnTo>
                        <a:pt x="16" y="0"/>
                      </a:lnTo>
                      <a:lnTo>
                        <a:pt x="22" y="0"/>
                      </a:lnTo>
                      <a:lnTo>
                        <a:pt x="28" y="4"/>
                      </a:lnTo>
                      <a:lnTo>
                        <a:pt x="32" y="8"/>
                      </a:lnTo>
                      <a:lnTo>
                        <a:pt x="32" y="8"/>
                      </a:lnTo>
                      <a:lnTo>
                        <a:pt x="46" y="30"/>
                      </a:lnTo>
                      <a:lnTo>
                        <a:pt x="60" y="52"/>
                      </a:lnTo>
                      <a:lnTo>
                        <a:pt x="60" y="52"/>
                      </a:lnTo>
                      <a:lnTo>
                        <a:pt x="62" y="58"/>
                      </a:lnTo>
                      <a:lnTo>
                        <a:pt x="64" y="64"/>
                      </a:lnTo>
                      <a:lnTo>
                        <a:pt x="60" y="70"/>
                      </a:lnTo>
                      <a:lnTo>
                        <a:pt x="56" y="76"/>
                      </a:lnTo>
                      <a:lnTo>
                        <a:pt x="56" y="76"/>
                      </a:lnTo>
                      <a:lnTo>
                        <a:pt x="50"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5" name="Freeform 274"/>
                <p:cNvSpPr>
                  <a:spLocks/>
                </p:cNvSpPr>
                <p:nvPr/>
              </p:nvSpPr>
              <p:spPr bwMode="auto">
                <a:xfrm>
                  <a:off x="8445" y="4260"/>
                  <a:ext cx="70" cy="76"/>
                </a:xfrm>
                <a:custGeom>
                  <a:avLst/>
                  <a:gdLst>
                    <a:gd name="T0" fmla="*/ 22 w 70"/>
                    <a:gd name="T1" fmla="*/ 76 h 76"/>
                    <a:gd name="T2" fmla="*/ 22 w 70"/>
                    <a:gd name="T3" fmla="*/ 76 h 76"/>
                    <a:gd name="T4" fmla="*/ 12 w 70"/>
                    <a:gd name="T5" fmla="*/ 76 h 76"/>
                    <a:gd name="T6" fmla="*/ 6 w 70"/>
                    <a:gd name="T7" fmla="*/ 72 h 76"/>
                    <a:gd name="T8" fmla="*/ 6 w 70"/>
                    <a:gd name="T9" fmla="*/ 72 h 76"/>
                    <a:gd name="T10" fmla="*/ 0 w 70"/>
                    <a:gd name="T11" fmla="*/ 66 h 76"/>
                    <a:gd name="T12" fmla="*/ 0 w 70"/>
                    <a:gd name="T13" fmla="*/ 60 h 76"/>
                    <a:gd name="T14" fmla="*/ 0 w 70"/>
                    <a:gd name="T15" fmla="*/ 52 h 76"/>
                    <a:gd name="T16" fmla="*/ 4 w 70"/>
                    <a:gd name="T17" fmla="*/ 46 h 76"/>
                    <a:gd name="T18" fmla="*/ 38 w 70"/>
                    <a:gd name="T19" fmla="*/ 6 h 76"/>
                    <a:gd name="T20" fmla="*/ 38 w 70"/>
                    <a:gd name="T21" fmla="*/ 6 h 76"/>
                    <a:gd name="T22" fmla="*/ 44 w 70"/>
                    <a:gd name="T23" fmla="*/ 2 h 76"/>
                    <a:gd name="T24" fmla="*/ 50 w 70"/>
                    <a:gd name="T25" fmla="*/ 0 h 76"/>
                    <a:gd name="T26" fmla="*/ 58 w 70"/>
                    <a:gd name="T27" fmla="*/ 2 h 76"/>
                    <a:gd name="T28" fmla="*/ 64 w 70"/>
                    <a:gd name="T29" fmla="*/ 6 h 76"/>
                    <a:gd name="T30" fmla="*/ 64 w 70"/>
                    <a:gd name="T31" fmla="*/ 6 h 76"/>
                    <a:gd name="T32" fmla="*/ 68 w 70"/>
                    <a:gd name="T33" fmla="*/ 10 h 76"/>
                    <a:gd name="T34" fmla="*/ 70 w 70"/>
                    <a:gd name="T35" fmla="*/ 18 h 76"/>
                    <a:gd name="T36" fmla="*/ 70 w 70"/>
                    <a:gd name="T37" fmla="*/ 24 h 76"/>
                    <a:gd name="T38" fmla="*/ 66 w 70"/>
                    <a:gd name="T39" fmla="*/ 30 h 76"/>
                    <a:gd name="T40" fmla="*/ 30 w 70"/>
                    <a:gd name="T41" fmla="*/ 70 h 76"/>
                    <a:gd name="T42" fmla="*/ 30 w 70"/>
                    <a:gd name="T43" fmla="*/ 70 h 76"/>
                    <a:gd name="T44" fmla="*/ 26 w 70"/>
                    <a:gd name="T45" fmla="*/ 74 h 76"/>
                    <a:gd name="T46" fmla="*/ 22 w 70"/>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6">
                      <a:moveTo>
                        <a:pt x="22" y="76"/>
                      </a:moveTo>
                      <a:lnTo>
                        <a:pt x="22" y="76"/>
                      </a:lnTo>
                      <a:lnTo>
                        <a:pt x="12" y="76"/>
                      </a:lnTo>
                      <a:lnTo>
                        <a:pt x="6" y="72"/>
                      </a:lnTo>
                      <a:lnTo>
                        <a:pt x="6" y="72"/>
                      </a:lnTo>
                      <a:lnTo>
                        <a:pt x="0" y="66"/>
                      </a:lnTo>
                      <a:lnTo>
                        <a:pt x="0" y="60"/>
                      </a:lnTo>
                      <a:lnTo>
                        <a:pt x="0" y="52"/>
                      </a:lnTo>
                      <a:lnTo>
                        <a:pt x="4" y="46"/>
                      </a:lnTo>
                      <a:lnTo>
                        <a:pt x="38" y="6"/>
                      </a:lnTo>
                      <a:lnTo>
                        <a:pt x="38" y="6"/>
                      </a:lnTo>
                      <a:lnTo>
                        <a:pt x="44" y="2"/>
                      </a:lnTo>
                      <a:lnTo>
                        <a:pt x="50" y="0"/>
                      </a:lnTo>
                      <a:lnTo>
                        <a:pt x="58" y="2"/>
                      </a:lnTo>
                      <a:lnTo>
                        <a:pt x="64" y="6"/>
                      </a:lnTo>
                      <a:lnTo>
                        <a:pt x="64" y="6"/>
                      </a:lnTo>
                      <a:lnTo>
                        <a:pt x="68" y="10"/>
                      </a:lnTo>
                      <a:lnTo>
                        <a:pt x="70" y="18"/>
                      </a:lnTo>
                      <a:lnTo>
                        <a:pt x="70" y="24"/>
                      </a:lnTo>
                      <a:lnTo>
                        <a:pt x="66" y="30"/>
                      </a:lnTo>
                      <a:lnTo>
                        <a:pt x="30" y="70"/>
                      </a:lnTo>
                      <a:lnTo>
                        <a:pt x="30" y="70"/>
                      </a:lnTo>
                      <a:lnTo>
                        <a:pt x="26" y="74"/>
                      </a:lnTo>
                      <a:lnTo>
                        <a:pt x="22"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6" name="Freeform 275"/>
                <p:cNvSpPr>
                  <a:spLocks/>
                </p:cNvSpPr>
                <p:nvPr/>
              </p:nvSpPr>
              <p:spPr bwMode="auto">
                <a:xfrm>
                  <a:off x="7577" y="4408"/>
                  <a:ext cx="50" cy="86"/>
                </a:xfrm>
                <a:custGeom>
                  <a:avLst/>
                  <a:gdLst>
                    <a:gd name="T0" fmla="*/ 36 w 50"/>
                    <a:gd name="T1" fmla="*/ 86 h 86"/>
                    <a:gd name="T2" fmla="*/ 36 w 50"/>
                    <a:gd name="T3" fmla="*/ 86 h 86"/>
                    <a:gd name="T4" fmla="*/ 30 w 50"/>
                    <a:gd name="T5" fmla="*/ 86 h 86"/>
                    <a:gd name="T6" fmla="*/ 22 w 50"/>
                    <a:gd name="T7" fmla="*/ 84 h 86"/>
                    <a:gd name="T8" fmla="*/ 18 w 50"/>
                    <a:gd name="T9" fmla="*/ 80 h 86"/>
                    <a:gd name="T10" fmla="*/ 14 w 50"/>
                    <a:gd name="T11" fmla="*/ 76 h 86"/>
                    <a:gd name="T12" fmla="*/ 14 w 50"/>
                    <a:gd name="T13" fmla="*/ 76 h 86"/>
                    <a:gd name="T14" fmla="*/ 2 w 50"/>
                    <a:gd name="T15" fmla="*/ 36 h 86"/>
                    <a:gd name="T16" fmla="*/ 2 w 50"/>
                    <a:gd name="T17" fmla="*/ 36 h 86"/>
                    <a:gd name="T18" fmla="*/ 0 w 50"/>
                    <a:gd name="T19" fmla="*/ 22 h 86"/>
                    <a:gd name="T20" fmla="*/ 0 w 50"/>
                    <a:gd name="T21" fmla="*/ 22 h 86"/>
                    <a:gd name="T22" fmla="*/ 0 w 50"/>
                    <a:gd name="T23" fmla="*/ 14 h 86"/>
                    <a:gd name="T24" fmla="*/ 2 w 50"/>
                    <a:gd name="T25" fmla="*/ 8 h 86"/>
                    <a:gd name="T26" fmla="*/ 6 w 50"/>
                    <a:gd name="T27" fmla="*/ 4 h 86"/>
                    <a:gd name="T28" fmla="*/ 14 w 50"/>
                    <a:gd name="T29" fmla="*/ 0 h 86"/>
                    <a:gd name="T30" fmla="*/ 14 w 50"/>
                    <a:gd name="T31" fmla="*/ 0 h 86"/>
                    <a:gd name="T32" fmla="*/ 20 w 50"/>
                    <a:gd name="T33" fmla="*/ 0 h 86"/>
                    <a:gd name="T34" fmla="*/ 26 w 50"/>
                    <a:gd name="T35" fmla="*/ 4 h 86"/>
                    <a:gd name="T36" fmla="*/ 32 w 50"/>
                    <a:gd name="T37" fmla="*/ 8 h 86"/>
                    <a:gd name="T38" fmla="*/ 34 w 50"/>
                    <a:gd name="T39" fmla="*/ 14 h 86"/>
                    <a:gd name="T40" fmla="*/ 34 w 50"/>
                    <a:gd name="T41" fmla="*/ 14 h 86"/>
                    <a:gd name="T42" fmla="*/ 38 w 50"/>
                    <a:gd name="T43" fmla="*/ 28 h 86"/>
                    <a:gd name="T44" fmla="*/ 38 w 50"/>
                    <a:gd name="T45" fmla="*/ 28 h 86"/>
                    <a:gd name="T46" fmla="*/ 48 w 50"/>
                    <a:gd name="T47" fmla="*/ 62 h 86"/>
                    <a:gd name="T48" fmla="*/ 48 w 50"/>
                    <a:gd name="T49" fmla="*/ 62 h 86"/>
                    <a:gd name="T50" fmla="*/ 50 w 50"/>
                    <a:gd name="T51" fmla="*/ 70 h 86"/>
                    <a:gd name="T52" fmla="*/ 48 w 50"/>
                    <a:gd name="T53" fmla="*/ 76 h 86"/>
                    <a:gd name="T54" fmla="*/ 44 w 50"/>
                    <a:gd name="T55" fmla="*/ 82 h 86"/>
                    <a:gd name="T56" fmla="*/ 38 w 50"/>
                    <a:gd name="T57" fmla="*/ 86 h 86"/>
                    <a:gd name="T58" fmla="*/ 38 w 50"/>
                    <a:gd name="T59" fmla="*/ 86 h 86"/>
                    <a:gd name="T60" fmla="*/ 36 w 50"/>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86">
                      <a:moveTo>
                        <a:pt x="36" y="86"/>
                      </a:moveTo>
                      <a:lnTo>
                        <a:pt x="36" y="86"/>
                      </a:lnTo>
                      <a:lnTo>
                        <a:pt x="30" y="86"/>
                      </a:lnTo>
                      <a:lnTo>
                        <a:pt x="22" y="84"/>
                      </a:lnTo>
                      <a:lnTo>
                        <a:pt x="18" y="80"/>
                      </a:lnTo>
                      <a:lnTo>
                        <a:pt x="14" y="76"/>
                      </a:lnTo>
                      <a:lnTo>
                        <a:pt x="14" y="76"/>
                      </a:lnTo>
                      <a:lnTo>
                        <a:pt x="2" y="36"/>
                      </a:lnTo>
                      <a:lnTo>
                        <a:pt x="2" y="36"/>
                      </a:lnTo>
                      <a:lnTo>
                        <a:pt x="0" y="22"/>
                      </a:lnTo>
                      <a:lnTo>
                        <a:pt x="0" y="22"/>
                      </a:lnTo>
                      <a:lnTo>
                        <a:pt x="0" y="14"/>
                      </a:lnTo>
                      <a:lnTo>
                        <a:pt x="2" y="8"/>
                      </a:lnTo>
                      <a:lnTo>
                        <a:pt x="6" y="4"/>
                      </a:lnTo>
                      <a:lnTo>
                        <a:pt x="14" y="0"/>
                      </a:lnTo>
                      <a:lnTo>
                        <a:pt x="14" y="0"/>
                      </a:lnTo>
                      <a:lnTo>
                        <a:pt x="20" y="0"/>
                      </a:lnTo>
                      <a:lnTo>
                        <a:pt x="26" y="4"/>
                      </a:lnTo>
                      <a:lnTo>
                        <a:pt x="32" y="8"/>
                      </a:lnTo>
                      <a:lnTo>
                        <a:pt x="34" y="14"/>
                      </a:lnTo>
                      <a:lnTo>
                        <a:pt x="34" y="14"/>
                      </a:lnTo>
                      <a:lnTo>
                        <a:pt x="38" y="28"/>
                      </a:lnTo>
                      <a:lnTo>
                        <a:pt x="38" y="28"/>
                      </a:lnTo>
                      <a:lnTo>
                        <a:pt x="48" y="62"/>
                      </a:lnTo>
                      <a:lnTo>
                        <a:pt x="48" y="62"/>
                      </a:lnTo>
                      <a:lnTo>
                        <a:pt x="50" y="70"/>
                      </a:lnTo>
                      <a:lnTo>
                        <a:pt x="48" y="76"/>
                      </a:lnTo>
                      <a:lnTo>
                        <a:pt x="44" y="82"/>
                      </a:lnTo>
                      <a:lnTo>
                        <a:pt x="38" y="86"/>
                      </a:lnTo>
                      <a:lnTo>
                        <a:pt x="38" y="86"/>
                      </a:lnTo>
                      <a:lnTo>
                        <a:pt x="36"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7" name="Freeform 276"/>
                <p:cNvSpPr>
                  <a:spLocks/>
                </p:cNvSpPr>
                <p:nvPr/>
              </p:nvSpPr>
              <p:spPr bwMode="auto">
                <a:xfrm>
                  <a:off x="8515" y="4182"/>
                  <a:ext cx="70" cy="74"/>
                </a:xfrm>
                <a:custGeom>
                  <a:avLst/>
                  <a:gdLst>
                    <a:gd name="T0" fmla="*/ 22 w 70"/>
                    <a:gd name="T1" fmla="*/ 74 h 74"/>
                    <a:gd name="T2" fmla="*/ 22 w 70"/>
                    <a:gd name="T3" fmla="*/ 74 h 74"/>
                    <a:gd name="T4" fmla="*/ 14 w 70"/>
                    <a:gd name="T5" fmla="*/ 74 h 74"/>
                    <a:gd name="T6" fmla="*/ 6 w 70"/>
                    <a:gd name="T7" fmla="*/ 70 h 74"/>
                    <a:gd name="T8" fmla="*/ 6 w 70"/>
                    <a:gd name="T9" fmla="*/ 70 h 74"/>
                    <a:gd name="T10" fmla="*/ 2 w 70"/>
                    <a:gd name="T11" fmla="*/ 64 h 74"/>
                    <a:gd name="T12" fmla="*/ 0 w 70"/>
                    <a:gd name="T13" fmla="*/ 58 h 74"/>
                    <a:gd name="T14" fmla="*/ 0 w 70"/>
                    <a:gd name="T15" fmla="*/ 52 h 74"/>
                    <a:gd name="T16" fmla="*/ 4 w 70"/>
                    <a:gd name="T17" fmla="*/ 44 h 74"/>
                    <a:gd name="T18" fmla="*/ 38 w 70"/>
                    <a:gd name="T19" fmla="*/ 6 h 74"/>
                    <a:gd name="T20" fmla="*/ 38 w 70"/>
                    <a:gd name="T21" fmla="*/ 6 h 74"/>
                    <a:gd name="T22" fmla="*/ 44 w 70"/>
                    <a:gd name="T23" fmla="*/ 0 h 74"/>
                    <a:gd name="T24" fmla="*/ 52 w 70"/>
                    <a:gd name="T25" fmla="*/ 0 h 74"/>
                    <a:gd name="T26" fmla="*/ 58 w 70"/>
                    <a:gd name="T27" fmla="*/ 0 h 74"/>
                    <a:gd name="T28" fmla="*/ 64 w 70"/>
                    <a:gd name="T29" fmla="*/ 4 h 74"/>
                    <a:gd name="T30" fmla="*/ 64 w 70"/>
                    <a:gd name="T31" fmla="*/ 4 h 74"/>
                    <a:gd name="T32" fmla="*/ 68 w 70"/>
                    <a:gd name="T33" fmla="*/ 10 h 74"/>
                    <a:gd name="T34" fmla="*/ 70 w 70"/>
                    <a:gd name="T35" fmla="*/ 16 h 74"/>
                    <a:gd name="T36" fmla="*/ 70 w 70"/>
                    <a:gd name="T37" fmla="*/ 22 h 74"/>
                    <a:gd name="T38" fmla="*/ 66 w 70"/>
                    <a:gd name="T39" fmla="*/ 28 h 74"/>
                    <a:gd name="T40" fmla="*/ 30 w 70"/>
                    <a:gd name="T41" fmla="*/ 68 h 74"/>
                    <a:gd name="T42" fmla="*/ 30 w 70"/>
                    <a:gd name="T43" fmla="*/ 68 h 74"/>
                    <a:gd name="T44" fmla="*/ 26 w 70"/>
                    <a:gd name="T45" fmla="*/ 72 h 74"/>
                    <a:gd name="T46" fmla="*/ 22 w 70"/>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4">
                      <a:moveTo>
                        <a:pt x="22" y="74"/>
                      </a:moveTo>
                      <a:lnTo>
                        <a:pt x="22" y="74"/>
                      </a:lnTo>
                      <a:lnTo>
                        <a:pt x="14" y="74"/>
                      </a:lnTo>
                      <a:lnTo>
                        <a:pt x="6" y="70"/>
                      </a:lnTo>
                      <a:lnTo>
                        <a:pt x="6" y="70"/>
                      </a:lnTo>
                      <a:lnTo>
                        <a:pt x="2" y="64"/>
                      </a:lnTo>
                      <a:lnTo>
                        <a:pt x="0" y="58"/>
                      </a:lnTo>
                      <a:lnTo>
                        <a:pt x="0" y="52"/>
                      </a:lnTo>
                      <a:lnTo>
                        <a:pt x="4" y="44"/>
                      </a:lnTo>
                      <a:lnTo>
                        <a:pt x="38" y="6"/>
                      </a:lnTo>
                      <a:lnTo>
                        <a:pt x="38" y="6"/>
                      </a:lnTo>
                      <a:lnTo>
                        <a:pt x="44" y="0"/>
                      </a:lnTo>
                      <a:lnTo>
                        <a:pt x="52" y="0"/>
                      </a:lnTo>
                      <a:lnTo>
                        <a:pt x="58" y="0"/>
                      </a:lnTo>
                      <a:lnTo>
                        <a:pt x="64" y="4"/>
                      </a:lnTo>
                      <a:lnTo>
                        <a:pt x="64" y="4"/>
                      </a:lnTo>
                      <a:lnTo>
                        <a:pt x="68" y="10"/>
                      </a:lnTo>
                      <a:lnTo>
                        <a:pt x="70" y="16"/>
                      </a:lnTo>
                      <a:lnTo>
                        <a:pt x="70" y="22"/>
                      </a:lnTo>
                      <a:lnTo>
                        <a:pt x="66" y="28"/>
                      </a:lnTo>
                      <a:lnTo>
                        <a:pt x="30" y="68"/>
                      </a:lnTo>
                      <a:lnTo>
                        <a:pt x="30" y="68"/>
                      </a:lnTo>
                      <a:lnTo>
                        <a:pt x="26"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8" name="Freeform 277"/>
                <p:cNvSpPr>
                  <a:spLocks/>
                </p:cNvSpPr>
                <p:nvPr/>
              </p:nvSpPr>
              <p:spPr bwMode="auto">
                <a:xfrm>
                  <a:off x="8585" y="4102"/>
                  <a:ext cx="70" cy="74"/>
                </a:xfrm>
                <a:custGeom>
                  <a:avLst/>
                  <a:gdLst>
                    <a:gd name="T0" fmla="*/ 22 w 70"/>
                    <a:gd name="T1" fmla="*/ 74 h 74"/>
                    <a:gd name="T2" fmla="*/ 22 w 70"/>
                    <a:gd name="T3" fmla="*/ 74 h 74"/>
                    <a:gd name="T4" fmla="*/ 14 w 70"/>
                    <a:gd name="T5" fmla="*/ 74 h 74"/>
                    <a:gd name="T6" fmla="*/ 6 w 70"/>
                    <a:gd name="T7" fmla="*/ 70 h 74"/>
                    <a:gd name="T8" fmla="*/ 6 w 70"/>
                    <a:gd name="T9" fmla="*/ 70 h 74"/>
                    <a:gd name="T10" fmla="*/ 2 w 70"/>
                    <a:gd name="T11" fmla="*/ 64 h 74"/>
                    <a:gd name="T12" fmla="*/ 0 w 70"/>
                    <a:gd name="T13" fmla="*/ 58 h 74"/>
                    <a:gd name="T14" fmla="*/ 0 w 70"/>
                    <a:gd name="T15" fmla="*/ 52 h 74"/>
                    <a:gd name="T16" fmla="*/ 4 w 70"/>
                    <a:gd name="T17" fmla="*/ 46 h 74"/>
                    <a:gd name="T18" fmla="*/ 38 w 70"/>
                    <a:gd name="T19" fmla="*/ 6 h 74"/>
                    <a:gd name="T20" fmla="*/ 38 w 70"/>
                    <a:gd name="T21" fmla="*/ 6 h 74"/>
                    <a:gd name="T22" fmla="*/ 44 w 70"/>
                    <a:gd name="T23" fmla="*/ 2 h 74"/>
                    <a:gd name="T24" fmla="*/ 52 w 70"/>
                    <a:gd name="T25" fmla="*/ 0 h 74"/>
                    <a:gd name="T26" fmla="*/ 58 w 70"/>
                    <a:gd name="T27" fmla="*/ 0 h 74"/>
                    <a:gd name="T28" fmla="*/ 64 w 70"/>
                    <a:gd name="T29" fmla="*/ 4 h 74"/>
                    <a:gd name="T30" fmla="*/ 64 w 70"/>
                    <a:gd name="T31" fmla="*/ 4 h 74"/>
                    <a:gd name="T32" fmla="*/ 68 w 70"/>
                    <a:gd name="T33" fmla="*/ 10 h 74"/>
                    <a:gd name="T34" fmla="*/ 70 w 70"/>
                    <a:gd name="T35" fmla="*/ 16 h 74"/>
                    <a:gd name="T36" fmla="*/ 70 w 70"/>
                    <a:gd name="T37" fmla="*/ 22 h 74"/>
                    <a:gd name="T38" fmla="*/ 66 w 70"/>
                    <a:gd name="T39" fmla="*/ 28 h 74"/>
                    <a:gd name="T40" fmla="*/ 30 w 70"/>
                    <a:gd name="T41" fmla="*/ 68 h 74"/>
                    <a:gd name="T42" fmla="*/ 30 w 70"/>
                    <a:gd name="T43" fmla="*/ 68 h 74"/>
                    <a:gd name="T44" fmla="*/ 26 w 70"/>
                    <a:gd name="T45" fmla="*/ 72 h 74"/>
                    <a:gd name="T46" fmla="*/ 22 w 70"/>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4">
                      <a:moveTo>
                        <a:pt x="22" y="74"/>
                      </a:moveTo>
                      <a:lnTo>
                        <a:pt x="22" y="74"/>
                      </a:lnTo>
                      <a:lnTo>
                        <a:pt x="14" y="74"/>
                      </a:lnTo>
                      <a:lnTo>
                        <a:pt x="6" y="70"/>
                      </a:lnTo>
                      <a:lnTo>
                        <a:pt x="6" y="70"/>
                      </a:lnTo>
                      <a:lnTo>
                        <a:pt x="2" y="64"/>
                      </a:lnTo>
                      <a:lnTo>
                        <a:pt x="0" y="58"/>
                      </a:lnTo>
                      <a:lnTo>
                        <a:pt x="0" y="52"/>
                      </a:lnTo>
                      <a:lnTo>
                        <a:pt x="4" y="46"/>
                      </a:lnTo>
                      <a:lnTo>
                        <a:pt x="38" y="6"/>
                      </a:lnTo>
                      <a:lnTo>
                        <a:pt x="38" y="6"/>
                      </a:lnTo>
                      <a:lnTo>
                        <a:pt x="44" y="2"/>
                      </a:lnTo>
                      <a:lnTo>
                        <a:pt x="52" y="0"/>
                      </a:lnTo>
                      <a:lnTo>
                        <a:pt x="58" y="0"/>
                      </a:lnTo>
                      <a:lnTo>
                        <a:pt x="64" y="4"/>
                      </a:lnTo>
                      <a:lnTo>
                        <a:pt x="64" y="4"/>
                      </a:lnTo>
                      <a:lnTo>
                        <a:pt x="68" y="10"/>
                      </a:lnTo>
                      <a:lnTo>
                        <a:pt x="70" y="16"/>
                      </a:lnTo>
                      <a:lnTo>
                        <a:pt x="70" y="22"/>
                      </a:lnTo>
                      <a:lnTo>
                        <a:pt x="66" y="28"/>
                      </a:lnTo>
                      <a:lnTo>
                        <a:pt x="30" y="68"/>
                      </a:lnTo>
                      <a:lnTo>
                        <a:pt x="30" y="68"/>
                      </a:lnTo>
                      <a:lnTo>
                        <a:pt x="26"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9" name="Freeform 278"/>
                <p:cNvSpPr>
                  <a:spLocks/>
                </p:cNvSpPr>
                <p:nvPr/>
              </p:nvSpPr>
              <p:spPr bwMode="auto">
                <a:xfrm>
                  <a:off x="7569" y="4304"/>
                  <a:ext cx="36" cy="88"/>
                </a:xfrm>
                <a:custGeom>
                  <a:avLst/>
                  <a:gdLst>
                    <a:gd name="T0" fmla="*/ 22 w 36"/>
                    <a:gd name="T1" fmla="*/ 88 h 88"/>
                    <a:gd name="T2" fmla="*/ 22 w 36"/>
                    <a:gd name="T3" fmla="*/ 88 h 88"/>
                    <a:gd name="T4" fmla="*/ 18 w 36"/>
                    <a:gd name="T5" fmla="*/ 88 h 88"/>
                    <a:gd name="T6" fmla="*/ 18 w 36"/>
                    <a:gd name="T7" fmla="*/ 88 h 88"/>
                    <a:gd name="T8" fmla="*/ 12 w 36"/>
                    <a:gd name="T9" fmla="*/ 86 h 88"/>
                    <a:gd name="T10" fmla="*/ 6 w 36"/>
                    <a:gd name="T11" fmla="*/ 84 h 88"/>
                    <a:gd name="T12" fmla="*/ 2 w 36"/>
                    <a:gd name="T13" fmla="*/ 78 h 88"/>
                    <a:gd name="T14" fmla="*/ 0 w 36"/>
                    <a:gd name="T15" fmla="*/ 70 h 88"/>
                    <a:gd name="T16" fmla="*/ 0 w 36"/>
                    <a:gd name="T17" fmla="*/ 70 h 88"/>
                    <a:gd name="T18" fmla="*/ 0 w 36"/>
                    <a:gd name="T19" fmla="*/ 44 h 88"/>
                    <a:gd name="T20" fmla="*/ 0 w 36"/>
                    <a:gd name="T21" fmla="*/ 16 h 88"/>
                    <a:gd name="T22" fmla="*/ 0 w 36"/>
                    <a:gd name="T23" fmla="*/ 16 h 88"/>
                    <a:gd name="T24" fmla="*/ 2 w 36"/>
                    <a:gd name="T25" fmla="*/ 8 h 88"/>
                    <a:gd name="T26" fmla="*/ 8 w 36"/>
                    <a:gd name="T27" fmla="*/ 4 h 88"/>
                    <a:gd name="T28" fmla="*/ 14 w 36"/>
                    <a:gd name="T29" fmla="*/ 0 h 88"/>
                    <a:gd name="T30" fmla="*/ 20 w 36"/>
                    <a:gd name="T31" fmla="*/ 0 h 88"/>
                    <a:gd name="T32" fmla="*/ 20 w 36"/>
                    <a:gd name="T33" fmla="*/ 0 h 88"/>
                    <a:gd name="T34" fmla="*/ 28 w 36"/>
                    <a:gd name="T35" fmla="*/ 2 h 88"/>
                    <a:gd name="T36" fmla="*/ 32 w 36"/>
                    <a:gd name="T37" fmla="*/ 6 h 88"/>
                    <a:gd name="T38" fmla="*/ 36 w 36"/>
                    <a:gd name="T39" fmla="*/ 12 h 88"/>
                    <a:gd name="T40" fmla="*/ 36 w 36"/>
                    <a:gd name="T41" fmla="*/ 18 h 88"/>
                    <a:gd name="T42" fmla="*/ 36 w 36"/>
                    <a:gd name="T43" fmla="*/ 18 h 88"/>
                    <a:gd name="T44" fmla="*/ 36 w 36"/>
                    <a:gd name="T45" fmla="*/ 44 h 88"/>
                    <a:gd name="T46" fmla="*/ 36 w 36"/>
                    <a:gd name="T47" fmla="*/ 68 h 88"/>
                    <a:gd name="T48" fmla="*/ 36 w 36"/>
                    <a:gd name="T49" fmla="*/ 68 h 88"/>
                    <a:gd name="T50" fmla="*/ 34 w 36"/>
                    <a:gd name="T51" fmla="*/ 76 h 88"/>
                    <a:gd name="T52" fmla="*/ 32 w 36"/>
                    <a:gd name="T53" fmla="*/ 80 h 88"/>
                    <a:gd name="T54" fmla="*/ 28 w 36"/>
                    <a:gd name="T55" fmla="*/ 84 h 88"/>
                    <a:gd name="T56" fmla="*/ 22 w 36"/>
                    <a:gd name="T5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88">
                      <a:moveTo>
                        <a:pt x="22" y="88"/>
                      </a:moveTo>
                      <a:lnTo>
                        <a:pt x="22" y="88"/>
                      </a:lnTo>
                      <a:lnTo>
                        <a:pt x="18" y="88"/>
                      </a:lnTo>
                      <a:lnTo>
                        <a:pt x="18" y="88"/>
                      </a:lnTo>
                      <a:lnTo>
                        <a:pt x="12" y="86"/>
                      </a:lnTo>
                      <a:lnTo>
                        <a:pt x="6" y="84"/>
                      </a:lnTo>
                      <a:lnTo>
                        <a:pt x="2" y="78"/>
                      </a:lnTo>
                      <a:lnTo>
                        <a:pt x="0" y="70"/>
                      </a:lnTo>
                      <a:lnTo>
                        <a:pt x="0" y="70"/>
                      </a:lnTo>
                      <a:lnTo>
                        <a:pt x="0" y="44"/>
                      </a:lnTo>
                      <a:lnTo>
                        <a:pt x="0" y="16"/>
                      </a:lnTo>
                      <a:lnTo>
                        <a:pt x="0" y="16"/>
                      </a:lnTo>
                      <a:lnTo>
                        <a:pt x="2" y="8"/>
                      </a:lnTo>
                      <a:lnTo>
                        <a:pt x="8" y="4"/>
                      </a:lnTo>
                      <a:lnTo>
                        <a:pt x="14" y="0"/>
                      </a:lnTo>
                      <a:lnTo>
                        <a:pt x="20" y="0"/>
                      </a:lnTo>
                      <a:lnTo>
                        <a:pt x="20" y="0"/>
                      </a:lnTo>
                      <a:lnTo>
                        <a:pt x="28" y="2"/>
                      </a:lnTo>
                      <a:lnTo>
                        <a:pt x="32" y="6"/>
                      </a:lnTo>
                      <a:lnTo>
                        <a:pt x="36" y="12"/>
                      </a:lnTo>
                      <a:lnTo>
                        <a:pt x="36" y="18"/>
                      </a:lnTo>
                      <a:lnTo>
                        <a:pt x="36" y="18"/>
                      </a:lnTo>
                      <a:lnTo>
                        <a:pt x="36" y="44"/>
                      </a:lnTo>
                      <a:lnTo>
                        <a:pt x="36" y="68"/>
                      </a:lnTo>
                      <a:lnTo>
                        <a:pt x="36" y="68"/>
                      </a:lnTo>
                      <a:lnTo>
                        <a:pt x="34" y="76"/>
                      </a:lnTo>
                      <a:lnTo>
                        <a:pt x="32" y="80"/>
                      </a:lnTo>
                      <a:lnTo>
                        <a:pt x="28" y="84"/>
                      </a:lnTo>
                      <a:lnTo>
                        <a:pt x="22"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0" name="Freeform 279"/>
                <p:cNvSpPr>
                  <a:spLocks/>
                </p:cNvSpPr>
                <p:nvPr/>
              </p:nvSpPr>
              <p:spPr bwMode="auto">
                <a:xfrm>
                  <a:off x="8655" y="4022"/>
                  <a:ext cx="70" cy="74"/>
                </a:xfrm>
                <a:custGeom>
                  <a:avLst/>
                  <a:gdLst>
                    <a:gd name="T0" fmla="*/ 22 w 70"/>
                    <a:gd name="T1" fmla="*/ 74 h 74"/>
                    <a:gd name="T2" fmla="*/ 22 w 70"/>
                    <a:gd name="T3" fmla="*/ 74 h 74"/>
                    <a:gd name="T4" fmla="*/ 14 w 70"/>
                    <a:gd name="T5" fmla="*/ 74 h 74"/>
                    <a:gd name="T6" fmla="*/ 6 w 70"/>
                    <a:gd name="T7" fmla="*/ 70 h 74"/>
                    <a:gd name="T8" fmla="*/ 6 w 70"/>
                    <a:gd name="T9" fmla="*/ 70 h 74"/>
                    <a:gd name="T10" fmla="*/ 2 w 70"/>
                    <a:gd name="T11" fmla="*/ 66 h 74"/>
                    <a:gd name="T12" fmla="*/ 0 w 70"/>
                    <a:gd name="T13" fmla="*/ 58 h 74"/>
                    <a:gd name="T14" fmla="*/ 0 w 70"/>
                    <a:gd name="T15" fmla="*/ 52 h 74"/>
                    <a:gd name="T16" fmla="*/ 4 w 70"/>
                    <a:gd name="T17" fmla="*/ 46 h 74"/>
                    <a:gd name="T18" fmla="*/ 40 w 70"/>
                    <a:gd name="T19" fmla="*/ 6 h 74"/>
                    <a:gd name="T20" fmla="*/ 40 w 70"/>
                    <a:gd name="T21" fmla="*/ 6 h 74"/>
                    <a:gd name="T22" fmla="*/ 44 w 70"/>
                    <a:gd name="T23" fmla="*/ 2 h 74"/>
                    <a:gd name="T24" fmla="*/ 52 w 70"/>
                    <a:gd name="T25" fmla="*/ 0 h 74"/>
                    <a:gd name="T26" fmla="*/ 58 w 70"/>
                    <a:gd name="T27" fmla="*/ 0 h 74"/>
                    <a:gd name="T28" fmla="*/ 64 w 70"/>
                    <a:gd name="T29" fmla="*/ 4 h 74"/>
                    <a:gd name="T30" fmla="*/ 64 w 70"/>
                    <a:gd name="T31" fmla="*/ 4 h 74"/>
                    <a:gd name="T32" fmla="*/ 68 w 70"/>
                    <a:gd name="T33" fmla="*/ 10 h 74"/>
                    <a:gd name="T34" fmla="*/ 70 w 70"/>
                    <a:gd name="T35" fmla="*/ 16 h 74"/>
                    <a:gd name="T36" fmla="*/ 70 w 70"/>
                    <a:gd name="T37" fmla="*/ 24 h 74"/>
                    <a:gd name="T38" fmla="*/ 66 w 70"/>
                    <a:gd name="T39" fmla="*/ 30 h 74"/>
                    <a:gd name="T40" fmla="*/ 30 w 70"/>
                    <a:gd name="T41" fmla="*/ 70 h 74"/>
                    <a:gd name="T42" fmla="*/ 30 w 70"/>
                    <a:gd name="T43" fmla="*/ 70 h 74"/>
                    <a:gd name="T44" fmla="*/ 26 w 70"/>
                    <a:gd name="T45" fmla="*/ 72 h 74"/>
                    <a:gd name="T46" fmla="*/ 22 w 70"/>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4">
                      <a:moveTo>
                        <a:pt x="22" y="74"/>
                      </a:moveTo>
                      <a:lnTo>
                        <a:pt x="22" y="74"/>
                      </a:lnTo>
                      <a:lnTo>
                        <a:pt x="14" y="74"/>
                      </a:lnTo>
                      <a:lnTo>
                        <a:pt x="6" y="70"/>
                      </a:lnTo>
                      <a:lnTo>
                        <a:pt x="6" y="70"/>
                      </a:lnTo>
                      <a:lnTo>
                        <a:pt x="2" y="66"/>
                      </a:lnTo>
                      <a:lnTo>
                        <a:pt x="0" y="58"/>
                      </a:lnTo>
                      <a:lnTo>
                        <a:pt x="0" y="52"/>
                      </a:lnTo>
                      <a:lnTo>
                        <a:pt x="4" y="46"/>
                      </a:lnTo>
                      <a:lnTo>
                        <a:pt x="40" y="6"/>
                      </a:lnTo>
                      <a:lnTo>
                        <a:pt x="40" y="6"/>
                      </a:lnTo>
                      <a:lnTo>
                        <a:pt x="44" y="2"/>
                      </a:lnTo>
                      <a:lnTo>
                        <a:pt x="52" y="0"/>
                      </a:lnTo>
                      <a:lnTo>
                        <a:pt x="58" y="0"/>
                      </a:lnTo>
                      <a:lnTo>
                        <a:pt x="64" y="4"/>
                      </a:lnTo>
                      <a:lnTo>
                        <a:pt x="64" y="4"/>
                      </a:lnTo>
                      <a:lnTo>
                        <a:pt x="68" y="10"/>
                      </a:lnTo>
                      <a:lnTo>
                        <a:pt x="70" y="16"/>
                      </a:lnTo>
                      <a:lnTo>
                        <a:pt x="70" y="24"/>
                      </a:lnTo>
                      <a:lnTo>
                        <a:pt x="66" y="30"/>
                      </a:lnTo>
                      <a:lnTo>
                        <a:pt x="30" y="70"/>
                      </a:lnTo>
                      <a:lnTo>
                        <a:pt x="30" y="70"/>
                      </a:lnTo>
                      <a:lnTo>
                        <a:pt x="26"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1" name="Freeform 280"/>
                <p:cNvSpPr>
                  <a:spLocks/>
                </p:cNvSpPr>
                <p:nvPr/>
              </p:nvSpPr>
              <p:spPr bwMode="auto">
                <a:xfrm>
                  <a:off x="8725" y="3942"/>
                  <a:ext cx="70" cy="74"/>
                </a:xfrm>
                <a:custGeom>
                  <a:avLst/>
                  <a:gdLst>
                    <a:gd name="T0" fmla="*/ 22 w 70"/>
                    <a:gd name="T1" fmla="*/ 74 h 74"/>
                    <a:gd name="T2" fmla="*/ 22 w 70"/>
                    <a:gd name="T3" fmla="*/ 74 h 74"/>
                    <a:gd name="T4" fmla="*/ 14 w 70"/>
                    <a:gd name="T5" fmla="*/ 74 h 74"/>
                    <a:gd name="T6" fmla="*/ 6 w 70"/>
                    <a:gd name="T7" fmla="*/ 72 h 74"/>
                    <a:gd name="T8" fmla="*/ 6 w 70"/>
                    <a:gd name="T9" fmla="*/ 72 h 74"/>
                    <a:gd name="T10" fmla="*/ 2 w 70"/>
                    <a:gd name="T11" fmla="*/ 66 h 74"/>
                    <a:gd name="T12" fmla="*/ 0 w 70"/>
                    <a:gd name="T13" fmla="*/ 58 h 74"/>
                    <a:gd name="T14" fmla="*/ 0 w 70"/>
                    <a:gd name="T15" fmla="*/ 52 h 74"/>
                    <a:gd name="T16" fmla="*/ 4 w 70"/>
                    <a:gd name="T17" fmla="*/ 46 h 74"/>
                    <a:gd name="T18" fmla="*/ 40 w 70"/>
                    <a:gd name="T19" fmla="*/ 6 h 74"/>
                    <a:gd name="T20" fmla="*/ 40 w 70"/>
                    <a:gd name="T21" fmla="*/ 6 h 74"/>
                    <a:gd name="T22" fmla="*/ 44 w 70"/>
                    <a:gd name="T23" fmla="*/ 2 h 74"/>
                    <a:gd name="T24" fmla="*/ 52 w 70"/>
                    <a:gd name="T25" fmla="*/ 0 h 74"/>
                    <a:gd name="T26" fmla="*/ 58 w 70"/>
                    <a:gd name="T27" fmla="*/ 0 h 74"/>
                    <a:gd name="T28" fmla="*/ 64 w 70"/>
                    <a:gd name="T29" fmla="*/ 4 h 74"/>
                    <a:gd name="T30" fmla="*/ 64 w 70"/>
                    <a:gd name="T31" fmla="*/ 4 h 74"/>
                    <a:gd name="T32" fmla="*/ 68 w 70"/>
                    <a:gd name="T33" fmla="*/ 10 h 74"/>
                    <a:gd name="T34" fmla="*/ 70 w 70"/>
                    <a:gd name="T35" fmla="*/ 16 h 74"/>
                    <a:gd name="T36" fmla="*/ 70 w 70"/>
                    <a:gd name="T37" fmla="*/ 24 h 74"/>
                    <a:gd name="T38" fmla="*/ 66 w 70"/>
                    <a:gd name="T39" fmla="*/ 30 h 74"/>
                    <a:gd name="T40" fmla="*/ 30 w 70"/>
                    <a:gd name="T41" fmla="*/ 70 h 74"/>
                    <a:gd name="T42" fmla="*/ 30 w 70"/>
                    <a:gd name="T43" fmla="*/ 70 h 74"/>
                    <a:gd name="T44" fmla="*/ 26 w 70"/>
                    <a:gd name="T45" fmla="*/ 72 h 74"/>
                    <a:gd name="T46" fmla="*/ 22 w 70"/>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4">
                      <a:moveTo>
                        <a:pt x="22" y="74"/>
                      </a:moveTo>
                      <a:lnTo>
                        <a:pt x="22" y="74"/>
                      </a:lnTo>
                      <a:lnTo>
                        <a:pt x="14" y="74"/>
                      </a:lnTo>
                      <a:lnTo>
                        <a:pt x="6" y="72"/>
                      </a:lnTo>
                      <a:lnTo>
                        <a:pt x="6" y="72"/>
                      </a:lnTo>
                      <a:lnTo>
                        <a:pt x="2" y="66"/>
                      </a:lnTo>
                      <a:lnTo>
                        <a:pt x="0" y="58"/>
                      </a:lnTo>
                      <a:lnTo>
                        <a:pt x="0" y="52"/>
                      </a:lnTo>
                      <a:lnTo>
                        <a:pt x="4" y="46"/>
                      </a:lnTo>
                      <a:lnTo>
                        <a:pt x="40" y="6"/>
                      </a:lnTo>
                      <a:lnTo>
                        <a:pt x="40" y="6"/>
                      </a:lnTo>
                      <a:lnTo>
                        <a:pt x="44" y="2"/>
                      </a:lnTo>
                      <a:lnTo>
                        <a:pt x="52" y="0"/>
                      </a:lnTo>
                      <a:lnTo>
                        <a:pt x="58" y="0"/>
                      </a:lnTo>
                      <a:lnTo>
                        <a:pt x="64" y="4"/>
                      </a:lnTo>
                      <a:lnTo>
                        <a:pt x="64" y="4"/>
                      </a:lnTo>
                      <a:lnTo>
                        <a:pt x="68" y="10"/>
                      </a:lnTo>
                      <a:lnTo>
                        <a:pt x="70" y="16"/>
                      </a:lnTo>
                      <a:lnTo>
                        <a:pt x="70" y="24"/>
                      </a:lnTo>
                      <a:lnTo>
                        <a:pt x="66" y="30"/>
                      </a:lnTo>
                      <a:lnTo>
                        <a:pt x="30" y="70"/>
                      </a:lnTo>
                      <a:lnTo>
                        <a:pt x="30" y="70"/>
                      </a:lnTo>
                      <a:lnTo>
                        <a:pt x="26"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2" name="Freeform 281"/>
                <p:cNvSpPr>
                  <a:spLocks/>
                </p:cNvSpPr>
                <p:nvPr/>
              </p:nvSpPr>
              <p:spPr bwMode="auto">
                <a:xfrm>
                  <a:off x="7579" y="4200"/>
                  <a:ext cx="48" cy="86"/>
                </a:xfrm>
                <a:custGeom>
                  <a:avLst/>
                  <a:gdLst>
                    <a:gd name="T0" fmla="*/ 22 w 48"/>
                    <a:gd name="T1" fmla="*/ 86 h 86"/>
                    <a:gd name="T2" fmla="*/ 22 w 48"/>
                    <a:gd name="T3" fmla="*/ 86 h 86"/>
                    <a:gd name="T4" fmla="*/ 12 w 48"/>
                    <a:gd name="T5" fmla="*/ 86 h 86"/>
                    <a:gd name="T6" fmla="*/ 12 w 48"/>
                    <a:gd name="T7" fmla="*/ 86 h 86"/>
                    <a:gd name="T8" fmla="*/ 6 w 48"/>
                    <a:gd name="T9" fmla="*/ 84 h 86"/>
                    <a:gd name="T10" fmla="*/ 2 w 48"/>
                    <a:gd name="T11" fmla="*/ 78 h 86"/>
                    <a:gd name="T12" fmla="*/ 0 w 48"/>
                    <a:gd name="T13" fmla="*/ 72 h 86"/>
                    <a:gd name="T14" fmla="*/ 0 w 48"/>
                    <a:gd name="T15" fmla="*/ 64 h 86"/>
                    <a:gd name="T16" fmla="*/ 0 w 48"/>
                    <a:gd name="T17" fmla="*/ 64 h 86"/>
                    <a:gd name="T18" fmla="*/ 14 w 48"/>
                    <a:gd name="T19" fmla="*/ 12 h 86"/>
                    <a:gd name="T20" fmla="*/ 14 w 48"/>
                    <a:gd name="T21" fmla="*/ 12 h 86"/>
                    <a:gd name="T22" fmla="*/ 16 w 48"/>
                    <a:gd name="T23" fmla="*/ 6 h 86"/>
                    <a:gd name="T24" fmla="*/ 22 w 48"/>
                    <a:gd name="T25" fmla="*/ 2 h 86"/>
                    <a:gd name="T26" fmla="*/ 28 w 48"/>
                    <a:gd name="T27" fmla="*/ 0 h 86"/>
                    <a:gd name="T28" fmla="*/ 36 w 48"/>
                    <a:gd name="T29" fmla="*/ 0 h 86"/>
                    <a:gd name="T30" fmla="*/ 36 w 48"/>
                    <a:gd name="T31" fmla="*/ 0 h 86"/>
                    <a:gd name="T32" fmla="*/ 42 w 48"/>
                    <a:gd name="T33" fmla="*/ 4 h 86"/>
                    <a:gd name="T34" fmla="*/ 46 w 48"/>
                    <a:gd name="T35" fmla="*/ 8 h 86"/>
                    <a:gd name="T36" fmla="*/ 48 w 48"/>
                    <a:gd name="T37" fmla="*/ 14 h 86"/>
                    <a:gd name="T38" fmla="*/ 48 w 48"/>
                    <a:gd name="T39" fmla="*/ 22 h 86"/>
                    <a:gd name="T40" fmla="*/ 48 w 48"/>
                    <a:gd name="T41" fmla="*/ 22 h 86"/>
                    <a:gd name="T42" fmla="*/ 34 w 48"/>
                    <a:gd name="T43" fmla="*/ 74 h 86"/>
                    <a:gd name="T44" fmla="*/ 34 w 48"/>
                    <a:gd name="T45" fmla="*/ 74 h 86"/>
                    <a:gd name="T46" fmla="*/ 32 w 48"/>
                    <a:gd name="T47" fmla="*/ 78 h 86"/>
                    <a:gd name="T48" fmla="*/ 30 w 48"/>
                    <a:gd name="T49" fmla="*/ 82 h 86"/>
                    <a:gd name="T50" fmla="*/ 26 w 48"/>
                    <a:gd name="T51" fmla="*/ 84 h 86"/>
                    <a:gd name="T52" fmla="*/ 22 w 48"/>
                    <a:gd name="T5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86">
                      <a:moveTo>
                        <a:pt x="22" y="86"/>
                      </a:moveTo>
                      <a:lnTo>
                        <a:pt x="22" y="86"/>
                      </a:lnTo>
                      <a:lnTo>
                        <a:pt x="12" y="86"/>
                      </a:lnTo>
                      <a:lnTo>
                        <a:pt x="12" y="86"/>
                      </a:lnTo>
                      <a:lnTo>
                        <a:pt x="6" y="84"/>
                      </a:lnTo>
                      <a:lnTo>
                        <a:pt x="2" y="78"/>
                      </a:lnTo>
                      <a:lnTo>
                        <a:pt x="0" y="72"/>
                      </a:lnTo>
                      <a:lnTo>
                        <a:pt x="0" y="64"/>
                      </a:lnTo>
                      <a:lnTo>
                        <a:pt x="0" y="64"/>
                      </a:lnTo>
                      <a:lnTo>
                        <a:pt x="14" y="12"/>
                      </a:lnTo>
                      <a:lnTo>
                        <a:pt x="14" y="12"/>
                      </a:lnTo>
                      <a:lnTo>
                        <a:pt x="16" y="6"/>
                      </a:lnTo>
                      <a:lnTo>
                        <a:pt x="22" y="2"/>
                      </a:lnTo>
                      <a:lnTo>
                        <a:pt x="28" y="0"/>
                      </a:lnTo>
                      <a:lnTo>
                        <a:pt x="36" y="0"/>
                      </a:lnTo>
                      <a:lnTo>
                        <a:pt x="36" y="0"/>
                      </a:lnTo>
                      <a:lnTo>
                        <a:pt x="42" y="4"/>
                      </a:lnTo>
                      <a:lnTo>
                        <a:pt x="46" y="8"/>
                      </a:lnTo>
                      <a:lnTo>
                        <a:pt x="48" y="14"/>
                      </a:lnTo>
                      <a:lnTo>
                        <a:pt x="48" y="22"/>
                      </a:lnTo>
                      <a:lnTo>
                        <a:pt x="48" y="22"/>
                      </a:lnTo>
                      <a:lnTo>
                        <a:pt x="34" y="74"/>
                      </a:lnTo>
                      <a:lnTo>
                        <a:pt x="34" y="74"/>
                      </a:lnTo>
                      <a:lnTo>
                        <a:pt x="32"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3" name="Freeform 282"/>
                <p:cNvSpPr>
                  <a:spLocks/>
                </p:cNvSpPr>
                <p:nvPr/>
              </p:nvSpPr>
              <p:spPr bwMode="auto">
                <a:xfrm>
                  <a:off x="8795" y="3862"/>
                  <a:ext cx="70" cy="76"/>
                </a:xfrm>
                <a:custGeom>
                  <a:avLst/>
                  <a:gdLst>
                    <a:gd name="T0" fmla="*/ 22 w 70"/>
                    <a:gd name="T1" fmla="*/ 76 h 76"/>
                    <a:gd name="T2" fmla="*/ 22 w 70"/>
                    <a:gd name="T3" fmla="*/ 76 h 76"/>
                    <a:gd name="T4" fmla="*/ 14 w 70"/>
                    <a:gd name="T5" fmla="*/ 76 h 76"/>
                    <a:gd name="T6" fmla="*/ 6 w 70"/>
                    <a:gd name="T7" fmla="*/ 72 h 76"/>
                    <a:gd name="T8" fmla="*/ 6 w 70"/>
                    <a:gd name="T9" fmla="*/ 72 h 76"/>
                    <a:gd name="T10" fmla="*/ 2 w 70"/>
                    <a:gd name="T11" fmla="*/ 66 h 76"/>
                    <a:gd name="T12" fmla="*/ 0 w 70"/>
                    <a:gd name="T13" fmla="*/ 60 h 76"/>
                    <a:gd name="T14" fmla="*/ 0 w 70"/>
                    <a:gd name="T15" fmla="*/ 52 h 76"/>
                    <a:gd name="T16" fmla="*/ 4 w 70"/>
                    <a:gd name="T17" fmla="*/ 46 h 76"/>
                    <a:gd name="T18" fmla="*/ 40 w 70"/>
                    <a:gd name="T19" fmla="*/ 6 h 76"/>
                    <a:gd name="T20" fmla="*/ 40 w 70"/>
                    <a:gd name="T21" fmla="*/ 6 h 76"/>
                    <a:gd name="T22" fmla="*/ 46 w 70"/>
                    <a:gd name="T23" fmla="*/ 2 h 76"/>
                    <a:gd name="T24" fmla="*/ 52 w 70"/>
                    <a:gd name="T25" fmla="*/ 0 h 76"/>
                    <a:gd name="T26" fmla="*/ 58 w 70"/>
                    <a:gd name="T27" fmla="*/ 2 h 76"/>
                    <a:gd name="T28" fmla="*/ 64 w 70"/>
                    <a:gd name="T29" fmla="*/ 4 h 76"/>
                    <a:gd name="T30" fmla="*/ 64 w 70"/>
                    <a:gd name="T31" fmla="*/ 4 h 76"/>
                    <a:gd name="T32" fmla="*/ 68 w 70"/>
                    <a:gd name="T33" fmla="*/ 10 h 76"/>
                    <a:gd name="T34" fmla="*/ 70 w 70"/>
                    <a:gd name="T35" fmla="*/ 16 h 76"/>
                    <a:gd name="T36" fmla="*/ 70 w 70"/>
                    <a:gd name="T37" fmla="*/ 24 h 76"/>
                    <a:gd name="T38" fmla="*/ 66 w 70"/>
                    <a:gd name="T39" fmla="*/ 30 h 76"/>
                    <a:gd name="T40" fmla="*/ 32 w 70"/>
                    <a:gd name="T41" fmla="*/ 70 h 76"/>
                    <a:gd name="T42" fmla="*/ 32 w 70"/>
                    <a:gd name="T43" fmla="*/ 70 h 76"/>
                    <a:gd name="T44" fmla="*/ 26 w 70"/>
                    <a:gd name="T45" fmla="*/ 74 h 76"/>
                    <a:gd name="T46" fmla="*/ 22 w 70"/>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6">
                      <a:moveTo>
                        <a:pt x="22" y="76"/>
                      </a:moveTo>
                      <a:lnTo>
                        <a:pt x="22" y="76"/>
                      </a:lnTo>
                      <a:lnTo>
                        <a:pt x="14" y="76"/>
                      </a:lnTo>
                      <a:lnTo>
                        <a:pt x="6" y="72"/>
                      </a:lnTo>
                      <a:lnTo>
                        <a:pt x="6" y="72"/>
                      </a:lnTo>
                      <a:lnTo>
                        <a:pt x="2" y="66"/>
                      </a:lnTo>
                      <a:lnTo>
                        <a:pt x="0" y="60"/>
                      </a:lnTo>
                      <a:lnTo>
                        <a:pt x="0" y="52"/>
                      </a:lnTo>
                      <a:lnTo>
                        <a:pt x="4" y="46"/>
                      </a:lnTo>
                      <a:lnTo>
                        <a:pt x="40" y="6"/>
                      </a:lnTo>
                      <a:lnTo>
                        <a:pt x="40" y="6"/>
                      </a:lnTo>
                      <a:lnTo>
                        <a:pt x="46" y="2"/>
                      </a:lnTo>
                      <a:lnTo>
                        <a:pt x="52" y="0"/>
                      </a:lnTo>
                      <a:lnTo>
                        <a:pt x="58" y="2"/>
                      </a:lnTo>
                      <a:lnTo>
                        <a:pt x="64" y="4"/>
                      </a:lnTo>
                      <a:lnTo>
                        <a:pt x="64" y="4"/>
                      </a:lnTo>
                      <a:lnTo>
                        <a:pt x="68" y="10"/>
                      </a:lnTo>
                      <a:lnTo>
                        <a:pt x="70" y="16"/>
                      </a:lnTo>
                      <a:lnTo>
                        <a:pt x="70" y="24"/>
                      </a:lnTo>
                      <a:lnTo>
                        <a:pt x="66" y="30"/>
                      </a:lnTo>
                      <a:lnTo>
                        <a:pt x="32" y="70"/>
                      </a:lnTo>
                      <a:lnTo>
                        <a:pt x="32" y="70"/>
                      </a:lnTo>
                      <a:lnTo>
                        <a:pt x="26" y="74"/>
                      </a:lnTo>
                      <a:lnTo>
                        <a:pt x="22"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4" name="Freeform 283"/>
                <p:cNvSpPr>
                  <a:spLocks/>
                </p:cNvSpPr>
                <p:nvPr/>
              </p:nvSpPr>
              <p:spPr bwMode="auto">
                <a:xfrm>
                  <a:off x="7605" y="4096"/>
                  <a:ext cx="50" cy="86"/>
                </a:xfrm>
                <a:custGeom>
                  <a:avLst/>
                  <a:gdLst>
                    <a:gd name="T0" fmla="*/ 22 w 50"/>
                    <a:gd name="T1" fmla="*/ 86 h 86"/>
                    <a:gd name="T2" fmla="*/ 22 w 50"/>
                    <a:gd name="T3" fmla="*/ 86 h 86"/>
                    <a:gd name="T4" fmla="*/ 14 w 50"/>
                    <a:gd name="T5" fmla="*/ 86 h 86"/>
                    <a:gd name="T6" fmla="*/ 14 w 50"/>
                    <a:gd name="T7" fmla="*/ 86 h 86"/>
                    <a:gd name="T8" fmla="*/ 8 w 50"/>
                    <a:gd name="T9" fmla="*/ 84 h 86"/>
                    <a:gd name="T10" fmla="*/ 4 w 50"/>
                    <a:gd name="T11" fmla="*/ 78 h 86"/>
                    <a:gd name="T12" fmla="*/ 0 w 50"/>
                    <a:gd name="T13" fmla="*/ 72 h 86"/>
                    <a:gd name="T14" fmla="*/ 2 w 50"/>
                    <a:gd name="T15" fmla="*/ 66 h 86"/>
                    <a:gd name="T16" fmla="*/ 14 w 50"/>
                    <a:gd name="T17" fmla="*/ 14 h 86"/>
                    <a:gd name="T18" fmla="*/ 14 w 50"/>
                    <a:gd name="T19" fmla="*/ 14 h 86"/>
                    <a:gd name="T20" fmla="*/ 18 w 50"/>
                    <a:gd name="T21" fmla="*/ 8 h 86"/>
                    <a:gd name="T22" fmla="*/ 24 w 50"/>
                    <a:gd name="T23" fmla="*/ 2 h 86"/>
                    <a:gd name="T24" fmla="*/ 30 w 50"/>
                    <a:gd name="T25" fmla="*/ 0 h 86"/>
                    <a:gd name="T26" fmla="*/ 36 w 50"/>
                    <a:gd name="T27" fmla="*/ 2 h 86"/>
                    <a:gd name="T28" fmla="*/ 36 w 50"/>
                    <a:gd name="T29" fmla="*/ 2 h 86"/>
                    <a:gd name="T30" fmla="*/ 42 w 50"/>
                    <a:gd name="T31" fmla="*/ 4 h 86"/>
                    <a:gd name="T32" fmla="*/ 48 w 50"/>
                    <a:gd name="T33" fmla="*/ 10 h 86"/>
                    <a:gd name="T34" fmla="*/ 50 w 50"/>
                    <a:gd name="T35" fmla="*/ 16 h 86"/>
                    <a:gd name="T36" fmla="*/ 50 w 50"/>
                    <a:gd name="T37" fmla="*/ 22 h 86"/>
                    <a:gd name="T38" fmla="*/ 36 w 50"/>
                    <a:gd name="T39" fmla="*/ 74 h 86"/>
                    <a:gd name="T40" fmla="*/ 36 w 50"/>
                    <a:gd name="T41" fmla="*/ 74 h 86"/>
                    <a:gd name="T42" fmla="*/ 34 w 50"/>
                    <a:gd name="T43" fmla="*/ 78 h 86"/>
                    <a:gd name="T44" fmla="*/ 30 w 50"/>
                    <a:gd name="T45" fmla="*/ 82 h 86"/>
                    <a:gd name="T46" fmla="*/ 28 w 50"/>
                    <a:gd name="T47" fmla="*/ 86 h 86"/>
                    <a:gd name="T48" fmla="*/ 22 w 5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6">
                      <a:moveTo>
                        <a:pt x="22" y="86"/>
                      </a:moveTo>
                      <a:lnTo>
                        <a:pt x="22" y="86"/>
                      </a:lnTo>
                      <a:lnTo>
                        <a:pt x="14" y="86"/>
                      </a:lnTo>
                      <a:lnTo>
                        <a:pt x="14" y="86"/>
                      </a:lnTo>
                      <a:lnTo>
                        <a:pt x="8" y="84"/>
                      </a:lnTo>
                      <a:lnTo>
                        <a:pt x="4" y="78"/>
                      </a:lnTo>
                      <a:lnTo>
                        <a:pt x="0" y="72"/>
                      </a:lnTo>
                      <a:lnTo>
                        <a:pt x="2" y="66"/>
                      </a:lnTo>
                      <a:lnTo>
                        <a:pt x="14" y="14"/>
                      </a:lnTo>
                      <a:lnTo>
                        <a:pt x="14" y="14"/>
                      </a:lnTo>
                      <a:lnTo>
                        <a:pt x="18" y="8"/>
                      </a:lnTo>
                      <a:lnTo>
                        <a:pt x="24" y="2"/>
                      </a:lnTo>
                      <a:lnTo>
                        <a:pt x="30" y="0"/>
                      </a:lnTo>
                      <a:lnTo>
                        <a:pt x="36" y="2"/>
                      </a:lnTo>
                      <a:lnTo>
                        <a:pt x="36" y="2"/>
                      </a:lnTo>
                      <a:lnTo>
                        <a:pt x="42" y="4"/>
                      </a:lnTo>
                      <a:lnTo>
                        <a:pt x="48" y="10"/>
                      </a:lnTo>
                      <a:lnTo>
                        <a:pt x="50" y="16"/>
                      </a:lnTo>
                      <a:lnTo>
                        <a:pt x="50" y="22"/>
                      </a:lnTo>
                      <a:lnTo>
                        <a:pt x="36" y="74"/>
                      </a:lnTo>
                      <a:lnTo>
                        <a:pt x="36" y="74"/>
                      </a:lnTo>
                      <a:lnTo>
                        <a:pt x="34" y="78"/>
                      </a:lnTo>
                      <a:lnTo>
                        <a:pt x="30" y="82"/>
                      </a:lnTo>
                      <a:lnTo>
                        <a:pt x="28" y="86"/>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5" name="Freeform 284"/>
                <p:cNvSpPr>
                  <a:spLocks/>
                </p:cNvSpPr>
                <p:nvPr/>
              </p:nvSpPr>
              <p:spPr bwMode="auto">
                <a:xfrm>
                  <a:off x="8865" y="3782"/>
                  <a:ext cx="70" cy="76"/>
                </a:xfrm>
                <a:custGeom>
                  <a:avLst/>
                  <a:gdLst>
                    <a:gd name="T0" fmla="*/ 22 w 70"/>
                    <a:gd name="T1" fmla="*/ 76 h 76"/>
                    <a:gd name="T2" fmla="*/ 22 w 70"/>
                    <a:gd name="T3" fmla="*/ 76 h 76"/>
                    <a:gd name="T4" fmla="*/ 14 w 70"/>
                    <a:gd name="T5" fmla="*/ 76 h 76"/>
                    <a:gd name="T6" fmla="*/ 6 w 70"/>
                    <a:gd name="T7" fmla="*/ 72 h 76"/>
                    <a:gd name="T8" fmla="*/ 6 w 70"/>
                    <a:gd name="T9" fmla="*/ 72 h 76"/>
                    <a:gd name="T10" fmla="*/ 2 w 70"/>
                    <a:gd name="T11" fmla="*/ 66 h 76"/>
                    <a:gd name="T12" fmla="*/ 0 w 70"/>
                    <a:gd name="T13" fmla="*/ 60 h 76"/>
                    <a:gd name="T14" fmla="*/ 0 w 70"/>
                    <a:gd name="T15" fmla="*/ 52 h 76"/>
                    <a:gd name="T16" fmla="*/ 4 w 70"/>
                    <a:gd name="T17" fmla="*/ 46 h 76"/>
                    <a:gd name="T18" fmla="*/ 40 w 70"/>
                    <a:gd name="T19" fmla="*/ 6 h 76"/>
                    <a:gd name="T20" fmla="*/ 40 w 70"/>
                    <a:gd name="T21" fmla="*/ 6 h 76"/>
                    <a:gd name="T22" fmla="*/ 46 w 70"/>
                    <a:gd name="T23" fmla="*/ 2 h 76"/>
                    <a:gd name="T24" fmla="*/ 52 w 70"/>
                    <a:gd name="T25" fmla="*/ 0 h 76"/>
                    <a:gd name="T26" fmla="*/ 58 w 70"/>
                    <a:gd name="T27" fmla="*/ 2 h 76"/>
                    <a:gd name="T28" fmla="*/ 64 w 70"/>
                    <a:gd name="T29" fmla="*/ 6 h 76"/>
                    <a:gd name="T30" fmla="*/ 64 w 70"/>
                    <a:gd name="T31" fmla="*/ 6 h 76"/>
                    <a:gd name="T32" fmla="*/ 68 w 70"/>
                    <a:gd name="T33" fmla="*/ 10 h 76"/>
                    <a:gd name="T34" fmla="*/ 70 w 70"/>
                    <a:gd name="T35" fmla="*/ 18 h 76"/>
                    <a:gd name="T36" fmla="*/ 70 w 70"/>
                    <a:gd name="T37" fmla="*/ 24 h 76"/>
                    <a:gd name="T38" fmla="*/ 66 w 70"/>
                    <a:gd name="T39" fmla="*/ 30 h 76"/>
                    <a:gd name="T40" fmla="*/ 32 w 70"/>
                    <a:gd name="T41" fmla="*/ 70 h 76"/>
                    <a:gd name="T42" fmla="*/ 32 w 70"/>
                    <a:gd name="T43" fmla="*/ 70 h 76"/>
                    <a:gd name="T44" fmla="*/ 28 w 70"/>
                    <a:gd name="T45" fmla="*/ 74 h 76"/>
                    <a:gd name="T46" fmla="*/ 22 w 70"/>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6">
                      <a:moveTo>
                        <a:pt x="22" y="76"/>
                      </a:moveTo>
                      <a:lnTo>
                        <a:pt x="22" y="76"/>
                      </a:lnTo>
                      <a:lnTo>
                        <a:pt x="14" y="76"/>
                      </a:lnTo>
                      <a:lnTo>
                        <a:pt x="6" y="72"/>
                      </a:lnTo>
                      <a:lnTo>
                        <a:pt x="6" y="72"/>
                      </a:lnTo>
                      <a:lnTo>
                        <a:pt x="2" y="66"/>
                      </a:lnTo>
                      <a:lnTo>
                        <a:pt x="0" y="60"/>
                      </a:lnTo>
                      <a:lnTo>
                        <a:pt x="0" y="52"/>
                      </a:lnTo>
                      <a:lnTo>
                        <a:pt x="4" y="46"/>
                      </a:lnTo>
                      <a:lnTo>
                        <a:pt x="40" y="6"/>
                      </a:lnTo>
                      <a:lnTo>
                        <a:pt x="40" y="6"/>
                      </a:lnTo>
                      <a:lnTo>
                        <a:pt x="46" y="2"/>
                      </a:lnTo>
                      <a:lnTo>
                        <a:pt x="52" y="0"/>
                      </a:lnTo>
                      <a:lnTo>
                        <a:pt x="58" y="2"/>
                      </a:lnTo>
                      <a:lnTo>
                        <a:pt x="64" y="6"/>
                      </a:lnTo>
                      <a:lnTo>
                        <a:pt x="64" y="6"/>
                      </a:lnTo>
                      <a:lnTo>
                        <a:pt x="68" y="10"/>
                      </a:lnTo>
                      <a:lnTo>
                        <a:pt x="70" y="18"/>
                      </a:lnTo>
                      <a:lnTo>
                        <a:pt x="70" y="24"/>
                      </a:lnTo>
                      <a:lnTo>
                        <a:pt x="66" y="30"/>
                      </a:lnTo>
                      <a:lnTo>
                        <a:pt x="32" y="70"/>
                      </a:lnTo>
                      <a:lnTo>
                        <a:pt x="32" y="70"/>
                      </a:lnTo>
                      <a:lnTo>
                        <a:pt x="28" y="74"/>
                      </a:lnTo>
                      <a:lnTo>
                        <a:pt x="22"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6" name="Freeform 285"/>
                <p:cNvSpPr>
                  <a:spLocks/>
                </p:cNvSpPr>
                <p:nvPr/>
              </p:nvSpPr>
              <p:spPr bwMode="auto">
                <a:xfrm>
                  <a:off x="8935" y="3704"/>
                  <a:ext cx="70" cy="74"/>
                </a:xfrm>
                <a:custGeom>
                  <a:avLst/>
                  <a:gdLst>
                    <a:gd name="T0" fmla="*/ 22 w 70"/>
                    <a:gd name="T1" fmla="*/ 74 h 74"/>
                    <a:gd name="T2" fmla="*/ 22 w 70"/>
                    <a:gd name="T3" fmla="*/ 74 h 74"/>
                    <a:gd name="T4" fmla="*/ 14 w 70"/>
                    <a:gd name="T5" fmla="*/ 74 h 74"/>
                    <a:gd name="T6" fmla="*/ 6 w 70"/>
                    <a:gd name="T7" fmla="*/ 70 h 74"/>
                    <a:gd name="T8" fmla="*/ 6 w 70"/>
                    <a:gd name="T9" fmla="*/ 70 h 74"/>
                    <a:gd name="T10" fmla="*/ 2 w 70"/>
                    <a:gd name="T11" fmla="*/ 64 h 74"/>
                    <a:gd name="T12" fmla="*/ 0 w 70"/>
                    <a:gd name="T13" fmla="*/ 58 h 74"/>
                    <a:gd name="T14" fmla="*/ 2 w 70"/>
                    <a:gd name="T15" fmla="*/ 52 h 74"/>
                    <a:gd name="T16" fmla="*/ 4 w 70"/>
                    <a:gd name="T17" fmla="*/ 46 h 74"/>
                    <a:gd name="T18" fmla="*/ 40 w 70"/>
                    <a:gd name="T19" fmla="*/ 6 h 74"/>
                    <a:gd name="T20" fmla="*/ 40 w 70"/>
                    <a:gd name="T21" fmla="*/ 6 h 74"/>
                    <a:gd name="T22" fmla="*/ 46 w 70"/>
                    <a:gd name="T23" fmla="*/ 0 h 74"/>
                    <a:gd name="T24" fmla="*/ 52 w 70"/>
                    <a:gd name="T25" fmla="*/ 0 h 74"/>
                    <a:gd name="T26" fmla="*/ 58 w 70"/>
                    <a:gd name="T27" fmla="*/ 0 h 74"/>
                    <a:gd name="T28" fmla="*/ 64 w 70"/>
                    <a:gd name="T29" fmla="*/ 4 h 74"/>
                    <a:gd name="T30" fmla="*/ 64 w 70"/>
                    <a:gd name="T31" fmla="*/ 4 h 74"/>
                    <a:gd name="T32" fmla="*/ 70 w 70"/>
                    <a:gd name="T33" fmla="*/ 10 h 74"/>
                    <a:gd name="T34" fmla="*/ 70 w 70"/>
                    <a:gd name="T35" fmla="*/ 16 h 74"/>
                    <a:gd name="T36" fmla="*/ 70 w 70"/>
                    <a:gd name="T37" fmla="*/ 22 h 74"/>
                    <a:gd name="T38" fmla="*/ 66 w 70"/>
                    <a:gd name="T39" fmla="*/ 28 h 74"/>
                    <a:gd name="T40" fmla="*/ 32 w 70"/>
                    <a:gd name="T41" fmla="*/ 68 h 74"/>
                    <a:gd name="T42" fmla="*/ 32 w 70"/>
                    <a:gd name="T43" fmla="*/ 68 h 74"/>
                    <a:gd name="T44" fmla="*/ 28 w 70"/>
                    <a:gd name="T45" fmla="*/ 72 h 74"/>
                    <a:gd name="T46" fmla="*/ 22 w 70"/>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4">
                      <a:moveTo>
                        <a:pt x="22" y="74"/>
                      </a:moveTo>
                      <a:lnTo>
                        <a:pt x="22" y="74"/>
                      </a:lnTo>
                      <a:lnTo>
                        <a:pt x="14" y="74"/>
                      </a:lnTo>
                      <a:lnTo>
                        <a:pt x="6" y="70"/>
                      </a:lnTo>
                      <a:lnTo>
                        <a:pt x="6" y="70"/>
                      </a:lnTo>
                      <a:lnTo>
                        <a:pt x="2" y="64"/>
                      </a:lnTo>
                      <a:lnTo>
                        <a:pt x="0" y="58"/>
                      </a:lnTo>
                      <a:lnTo>
                        <a:pt x="2" y="52"/>
                      </a:lnTo>
                      <a:lnTo>
                        <a:pt x="4" y="46"/>
                      </a:lnTo>
                      <a:lnTo>
                        <a:pt x="40" y="6"/>
                      </a:lnTo>
                      <a:lnTo>
                        <a:pt x="40" y="6"/>
                      </a:lnTo>
                      <a:lnTo>
                        <a:pt x="46" y="0"/>
                      </a:lnTo>
                      <a:lnTo>
                        <a:pt x="52" y="0"/>
                      </a:lnTo>
                      <a:lnTo>
                        <a:pt x="58" y="0"/>
                      </a:lnTo>
                      <a:lnTo>
                        <a:pt x="64" y="4"/>
                      </a:lnTo>
                      <a:lnTo>
                        <a:pt x="64" y="4"/>
                      </a:lnTo>
                      <a:lnTo>
                        <a:pt x="70" y="10"/>
                      </a:lnTo>
                      <a:lnTo>
                        <a:pt x="70" y="16"/>
                      </a:lnTo>
                      <a:lnTo>
                        <a:pt x="70" y="22"/>
                      </a:lnTo>
                      <a:lnTo>
                        <a:pt x="66" y="28"/>
                      </a:lnTo>
                      <a:lnTo>
                        <a:pt x="32" y="68"/>
                      </a:lnTo>
                      <a:lnTo>
                        <a:pt x="32" y="68"/>
                      </a:lnTo>
                      <a:lnTo>
                        <a:pt x="28"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7" name="Freeform 286"/>
                <p:cNvSpPr>
                  <a:spLocks/>
                </p:cNvSpPr>
                <p:nvPr/>
              </p:nvSpPr>
              <p:spPr bwMode="auto">
                <a:xfrm>
                  <a:off x="7633" y="3994"/>
                  <a:ext cx="48" cy="86"/>
                </a:xfrm>
                <a:custGeom>
                  <a:avLst/>
                  <a:gdLst>
                    <a:gd name="T0" fmla="*/ 22 w 48"/>
                    <a:gd name="T1" fmla="*/ 86 h 86"/>
                    <a:gd name="T2" fmla="*/ 22 w 48"/>
                    <a:gd name="T3" fmla="*/ 86 h 86"/>
                    <a:gd name="T4" fmla="*/ 14 w 48"/>
                    <a:gd name="T5" fmla="*/ 86 h 86"/>
                    <a:gd name="T6" fmla="*/ 14 w 48"/>
                    <a:gd name="T7" fmla="*/ 86 h 86"/>
                    <a:gd name="T8" fmla="*/ 6 w 48"/>
                    <a:gd name="T9" fmla="*/ 82 h 86"/>
                    <a:gd name="T10" fmla="*/ 2 w 48"/>
                    <a:gd name="T11" fmla="*/ 78 h 86"/>
                    <a:gd name="T12" fmla="*/ 0 w 48"/>
                    <a:gd name="T13" fmla="*/ 72 h 86"/>
                    <a:gd name="T14" fmla="*/ 0 w 48"/>
                    <a:gd name="T15" fmla="*/ 64 h 86"/>
                    <a:gd name="T16" fmla="*/ 14 w 48"/>
                    <a:gd name="T17" fmla="*/ 14 h 86"/>
                    <a:gd name="T18" fmla="*/ 14 w 48"/>
                    <a:gd name="T19" fmla="*/ 14 h 86"/>
                    <a:gd name="T20" fmla="*/ 18 w 48"/>
                    <a:gd name="T21" fmla="*/ 6 h 86"/>
                    <a:gd name="T22" fmla="*/ 22 w 48"/>
                    <a:gd name="T23" fmla="*/ 2 h 86"/>
                    <a:gd name="T24" fmla="*/ 28 w 48"/>
                    <a:gd name="T25" fmla="*/ 0 h 86"/>
                    <a:gd name="T26" fmla="*/ 36 w 48"/>
                    <a:gd name="T27" fmla="*/ 0 h 86"/>
                    <a:gd name="T28" fmla="*/ 36 w 48"/>
                    <a:gd name="T29" fmla="*/ 0 h 86"/>
                    <a:gd name="T30" fmla="*/ 42 w 48"/>
                    <a:gd name="T31" fmla="*/ 4 h 86"/>
                    <a:gd name="T32" fmla="*/ 46 w 48"/>
                    <a:gd name="T33" fmla="*/ 8 h 86"/>
                    <a:gd name="T34" fmla="*/ 48 w 48"/>
                    <a:gd name="T35" fmla="*/ 16 h 86"/>
                    <a:gd name="T36" fmla="*/ 48 w 48"/>
                    <a:gd name="T37" fmla="*/ 22 h 86"/>
                    <a:gd name="T38" fmla="*/ 34 w 48"/>
                    <a:gd name="T39" fmla="*/ 74 h 86"/>
                    <a:gd name="T40" fmla="*/ 34 w 48"/>
                    <a:gd name="T41" fmla="*/ 74 h 86"/>
                    <a:gd name="T42" fmla="*/ 32 w 48"/>
                    <a:gd name="T43" fmla="*/ 78 h 86"/>
                    <a:gd name="T44" fmla="*/ 30 w 48"/>
                    <a:gd name="T45" fmla="*/ 82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4" y="86"/>
                      </a:lnTo>
                      <a:lnTo>
                        <a:pt x="14" y="86"/>
                      </a:lnTo>
                      <a:lnTo>
                        <a:pt x="6" y="82"/>
                      </a:lnTo>
                      <a:lnTo>
                        <a:pt x="2" y="78"/>
                      </a:lnTo>
                      <a:lnTo>
                        <a:pt x="0" y="72"/>
                      </a:lnTo>
                      <a:lnTo>
                        <a:pt x="0" y="64"/>
                      </a:lnTo>
                      <a:lnTo>
                        <a:pt x="14" y="14"/>
                      </a:lnTo>
                      <a:lnTo>
                        <a:pt x="14" y="14"/>
                      </a:lnTo>
                      <a:lnTo>
                        <a:pt x="18" y="6"/>
                      </a:lnTo>
                      <a:lnTo>
                        <a:pt x="22" y="2"/>
                      </a:lnTo>
                      <a:lnTo>
                        <a:pt x="28" y="0"/>
                      </a:lnTo>
                      <a:lnTo>
                        <a:pt x="36" y="0"/>
                      </a:lnTo>
                      <a:lnTo>
                        <a:pt x="36" y="0"/>
                      </a:lnTo>
                      <a:lnTo>
                        <a:pt x="42" y="4"/>
                      </a:lnTo>
                      <a:lnTo>
                        <a:pt x="46" y="8"/>
                      </a:lnTo>
                      <a:lnTo>
                        <a:pt x="48" y="16"/>
                      </a:lnTo>
                      <a:lnTo>
                        <a:pt x="48" y="22"/>
                      </a:lnTo>
                      <a:lnTo>
                        <a:pt x="34" y="74"/>
                      </a:lnTo>
                      <a:lnTo>
                        <a:pt x="34" y="74"/>
                      </a:lnTo>
                      <a:lnTo>
                        <a:pt x="32"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8" name="Freeform 287"/>
                <p:cNvSpPr>
                  <a:spLocks/>
                </p:cNvSpPr>
                <p:nvPr/>
              </p:nvSpPr>
              <p:spPr bwMode="auto">
                <a:xfrm>
                  <a:off x="9005" y="3624"/>
                  <a:ext cx="70" cy="74"/>
                </a:xfrm>
                <a:custGeom>
                  <a:avLst/>
                  <a:gdLst>
                    <a:gd name="T0" fmla="*/ 22 w 70"/>
                    <a:gd name="T1" fmla="*/ 74 h 74"/>
                    <a:gd name="T2" fmla="*/ 22 w 70"/>
                    <a:gd name="T3" fmla="*/ 74 h 74"/>
                    <a:gd name="T4" fmla="*/ 14 w 70"/>
                    <a:gd name="T5" fmla="*/ 74 h 74"/>
                    <a:gd name="T6" fmla="*/ 6 w 70"/>
                    <a:gd name="T7" fmla="*/ 70 h 74"/>
                    <a:gd name="T8" fmla="*/ 6 w 70"/>
                    <a:gd name="T9" fmla="*/ 70 h 74"/>
                    <a:gd name="T10" fmla="*/ 2 w 70"/>
                    <a:gd name="T11" fmla="*/ 64 h 74"/>
                    <a:gd name="T12" fmla="*/ 0 w 70"/>
                    <a:gd name="T13" fmla="*/ 58 h 74"/>
                    <a:gd name="T14" fmla="*/ 2 w 70"/>
                    <a:gd name="T15" fmla="*/ 52 h 74"/>
                    <a:gd name="T16" fmla="*/ 4 w 70"/>
                    <a:gd name="T17" fmla="*/ 46 h 74"/>
                    <a:gd name="T18" fmla="*/ 40 w 70"/>
                    <a:gd name="T19" fmla="*/ 6 h 74"/>
                    <a:gd name="T20" fmla="*/ 40 w 70"/>
                    <a:gd name="T21" fmla="*/ 6 h 74"/>
                    <a:gd name="T22" fmla="*/ 46 w 70"/>
                    <a:gd name="T23" fmla="*/ 2 h 74"/>
                    <a:gd name="T24" fmla="*/ 52 w 70"/>
                    <a:gd name="T25" fmla="*/ 0 h 74"/>
                    <a:gd name="T26" fmla="*/ 58 w 70"/>
                    <a:gd name="T27" fmla="*/ 0 h 74"/>
                    <a:gd name="T28" fmla="*/ 64 w 70"/>
                    <a:gd name="T29" fmla="*/ 4 h 74"/>
                    <a:gd name="T30" fmla="*/ 64 w 70"/>
                    <a:gd name="T31" fmla="*/ 4 h 74"/>
                    <a:gd name="T32" fmla="*/ 70 w 70"/>
                    <a:gd name="T33" fmla="*/ 10 h 74"/>
                    <a:gd name="T34" fmla="*/ 70 w 70"/>
                    <a:gd name="T35" fmla="*/ 16 h 74"/>
                    <a:gd name="T36" fmla="*/ 70 w 70"/>
                    <a:gd name="T37" fmla="*/ 22 h 74"/>
                    <a:gd name="T38" fmla="*/ 66 w 70"/>
                    <a:gd name="T39" fmla="*/ 28 h 74"/>
                    <a:gd name="T40" fmla="*/ 32 w 70"/>
                    <a:gd name="T41" fmla="*/ 68 h 74"/>
                    <a:gd name="T42" fmla="*/ 32 w 70"/>
                    <a:gd name="T43" fmla="*/ 68 h 74"/>
                    <a:gd name="T44" fmla="*/ 28 w 70"/>
                    <a:gd name="T45" fmla="*/ 72 h 74"/>
                    <a:gd name="T46" fmla="*/ 22 w 70"/>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4">
                      <a:moveTo>
                        <a:pt x="22" y="74"/>
                      </a:moveTo>
                      <a:lnTo>
                        <a:pt x="22" y="74"/>
                      </a:lnTo>
                      <a:lnTo>
                        <a:pt x="14" y="74"/>
                      </a:lnTo>
                      <a:lnTo>
                        <a:pt x="6" y="70"/>
                      </a:lnTo>
                      <a:lnTo>
                        <a:pt x="6" y="70"/>
                      </a:lnTo>
                      <a:lnTo>
                        <a:pt x="2" y="64"/>
                      </a:lnTo>
                      <a:lnTo>
                        <a:pt x="0" y="58"/>
                      </a:lnTo>
                      <a:lnTo>
                        <a:pt x="2" y="52"/>
                      </a:lnTo>
                      <a:lnTo>
                        <a:pt x="4" y="46"/>
                      </a:lnTo>
                      <a:lnTo>
                        <a:pt x="40" y="6"/>
                      </a:lnTo>
                      <a:lnTo>
                        <a:pt x="40" y="6"/>
                      </a:lnTo>
                      <a:lnTo>
                        <a:pt x="46" y="2"/>
                      </a:lnTo>
                      <a:lnTo>
                        <a:pt x="52" y="0"/>
                      </a:lnTo>
                      <a:lnTo>
                        <a:pt x="58" y="0"/>
                      </a:lnTo>
                      <a:lnTo>
                        <a:pt x="64" y="4"/>
                      </a:lnTo>
                      <a:lnTo>
                        <a:pt x="64" y="4"/>
                      </a:lnTo>
                      <a:lnTo>
                        <a:pt x="70" y="10"/>
                      </a:lnTo>
                      <a:lnTo>
                        <a:pt x="70" y="16"/>
                      </a:lnTo>
                      <a:lnTo>
                        <a:pt x="70" y="22"/>
                      </a:lnTo>
                      <a:lnTo>
                        <a:pt x="66" y="28"/>
                      </a:lnTo>
                      <a:lnTo>
                        <a:pt x="32" y="68"/>
                      </a:lnTo>
                      <a:lnTo>
                        <a:pt x="32" y="68"/>
                      </a:lnTo>
                      <a:lnTo>
                        <a:pt x="28"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9" name="Freeform 288"/>
                <p:cNvSpPr>
                  <a:spLocks/>
                </p:cNvSpPr>
                <p:nvPr/>
              </p:nvSpPr>
              <p:spPr bwMode="auto">
                <a:xfrm>
                  <a:off x="7661" y="3892"/>
                  <a:ext cx="48" cy="86"/>
                </a:xfrm>
                <a:custGeom>
                  <a:avLst/>
                  <a:gdLst>
                    <a:gd name="T0" fmla="*/ 22 w 48"/>
                    <a:gd name="T1" fmla="*/ 86 h 86"/>
                    <a:gd name="T2" fmla="*/ 22 w 48"/>
                    <a:gd name="T3" fmla="*/ 86 h 86"/>
                    <a:gd name="T4" fmla="*/ 12 w 48"/>
                    <a:gd name="T5" fmla="*/ 86 h 86"/>
                    <a:gd name="T6" fmla="*/ 12 w 48"/>
                    <a:gd name="T7" fmla="*/ 86 h 86"/>
                    <a:gd name="T8" fmla="*/ 6 w 48"/>
                    <a:gd name="T9" fmla="*/ 82 h 86"/>
                    <a:gd name="T10" fmla="*/ 2 w 48"/>
                    <a:gd name="T11" fmla="*/ 78 h 86"/>
                    <a:gd name="T12" fmla="*/ 0 w 48"/>
                    <a:gd name="T13" fmla="*/ 70 h 86"/>
                    <a:gd name="T14" fmla="*/ 0 w 48"/>
                    <a:gd name="T15" fmla="*/ 64 h 86"/>
                    <a:gd name="T16" fmla="*/ 14 w 48"/>
                    <a:gd name="T17" fmla="*/ 12 h 86"/>
                    <a:gd name="T18" fmla="*/ 14 w 48"/>
                    <a:gd name="T19" fmla="*/ 12 h 86"/>
                    <a:gd name="T20" fmla="*/ 16 w 48"/>
                    <a:gd name="T21" fmla="*/ 6 h 86"/>
                    <a:gd name="T22" fmla="*/ 22 w 48"/>
                    <a:gd name="T23" fmla="*/ 2 h 86"/>
                    <a:gd name="T24" fmla="*/ 28 w 48"/>
                    <a:gd name="T25" fmla="*/ 0 h 86"/>
                    <a:gd name="T26" fmla="*/ 34 w 48"/>
                    <a:gd name="T27" fmla="*/ 0 h 86"/>
                    <a:gd name="T28" fmla="*/ 34 w 48"/>
                    <a:gd name="T29" fmla="*/ 0 h 86"/>
                    <a:gd name="T30" fmla="*/ 42 w 48"/>
                    <a:gd name="T31" fmla="*/ 2 h 86"/>
                    <a:gd name="T32" fmla="*/ 46 w 48"/>
                    <a:gd name="T33" fmla="*/ 8 h 86"/>
                    <a:gd name="T34" fmla="*/ 48 w 48"/>
                    <a:gd name="T35" fmla="*/ 14 h 86"/>
                    <a:gd name="T36" fmla="*/ 48 w 48"/>
                    <a:gd name="T37" fmla="*/ 22 h 86"/>
                    <a:gd name="T38" fmla="*/ 34 w 48"/>
                    <a:gd name="T39" fmla="*/ 72 h 86"/>
                    <a:gd name="T40" fmla="*/ 34 w 48"/>
                    <a:gd name="T41" fmla="*/ 72 h 86"/>
                    <a:gd name="T42" fmla="*/ 32 w 48"/>
                    <a:gd name="T43" fmla="*/ 78 h 86"/>
                    <a:gd name="T44" fmla="*/ 30 w 48"/>
                    <a:gd name="T45" fmla="*/ 80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2" y="86"/>
                      </a:lnTo>
                      <a:lnTo>
                        <a:pt x="12" y="86"/>
                      </a:lnTo>
                      <a:lnTo>
                        <a:pt x="6" y="82"/>
                      </a:lnTo>
                      <a:lnTo>
                        <a:pt x="2" y="78"/>
                      </a:lnTo>
                      <a:lnTo>
                        <a:pt x="0" y="70"/>
                      </a:lnTo>
                      <a:lnTo>
                        <a:pt x="0" y="64"/>
                      </a:lnTo>
                      <a:lnTo>
                        <a:pt x="14" y="12"/>
                      </a:lnTo>
                      <a:lnTo>
                        <a:pt x="14" y="12"/>
                      </a:lnTo>
                      <a:lnTo>
                        <a:pt x="16" y="6"/>
                      </a:lnTo>
                      <a:lnTo>
                        <a:pt x="22" y="2"/>
                      </a:lnTo>
                      <a:lnTo>
                        <a:pt x="28" y="0"/>
                      </a:lnTo>
                      <a:lnTo>
                        <a:pt x="34" y="0"/>
                      </a:lnTo>
                      <a:lnTo>
                        <a:pt x="34" y="0"/>
                      </a:lnTo>
                      <a:lnTo>
                        <a:pt x="42" y="2"/>
                      </a:lnTo>
                      <a:lnTo>
                        <a:pt x="46" y="8"/>
                      </a:lnTo>
                      <a:lnTo>
                        <a:pt x="48" y="14"/>
                      </a:lnTo>
                      <a:lnTo>
                        <a:pt x="48" y="22"/>
                      </a:lnTo>
                      <a:lnTo>
                        <a:pt x="34" y="72"/>
                      </a:lnTo>
                      <a:lnTo>
                        <a:pt x="34" y="72"/>
                      </a:lnTo>
                      <a:lnTo>
                        <a:pt x="32" y="78"/>
                      </a:lnTo>
                      <a:lnTo>
                        <a:pt x="30" y="80"/>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0" name="Freeform 289"/>
                <p:cNvSpPr>
                  <a:spLocks/>
                </p:cNvSpPr>
                <p:nvPr/>
              </p:nvSpPr>
              <p:spPr bwMode="auto">
                <a:xfrm>
                  <a:off x="9075" y="3544"/>
                  <a:ext cx="72" cy="74"/>
                </a:xfrm>
                <a:custGeom>
                  <a:avLst/>
                  <a:gdLst>
                    <a:gd name="T0" fmla="*/ 22 w 72"/>
                    <a:gd name="T1" fmla="*/ 74 h 74"/>
                    <a:gd name="T2" fmla="*/ 22 w 72"/>
                    <a:gd name="T3" fmla="*/ 74 h 74"/>
                    <a:gd name="T4" fmla="*/ 14 w 72"/>
                    <a:gd name="T5" fmla="*/ 74 h 74"/>
                    <a:gd name="T6" fmla="*/ 6 w 72"/>
                    <a:gd name="T7" fmla="*/ 70 h 74"/>
                    <a:gd name="T8" fmla="*/ 6 w 72"/>
                    <a:gd name="T9" fmla="*/ 70 h 74"/>
                    <a:gd name="T10" fmla="*/ 2 w 72"/>
                    <a:gd name="T11" fmla="*/ 66 h 74"/>
                    <a:gd name="T12" fmla="*/ 0 w 72"/>
                    <a:gd name="T13" fmla="*/ 58 h 74"/>
                    <a:gd name="T14" fmla="*/ 2 w 72"/>
                    <a:gd name="T15" fmla="*/ 52 h 74"/>
                    <a:gd name="T16" fmla="*/ 4 w 72"/>
                    <a:gd name="T17" fmla="*/ 46 h 74"/>
                    <a:gd name="T18" fmla="*/ 40 w 72"/>
                    <a:gd name="T19" fmla="*/ 6 h 74"/>
                    <a:gd name="T20" fmla="*/ 40 w 72"/>
                    <a:gd name="T21" fmla="*/ 6 h 74"/>
                    <a:gd name="T22" fmla="*/ 46 w 72"/>
                    <a:gd name="T23" fmla="*/ 2 h 74"/>
                    <a:gd name="T24" fmla="*/ 52 w 72"/>
                    <a:gd name="T25" fmla="*/ 0 h 74"/>
                    <a:gd name="T26" fmla="*/ 58 w 72"/>
                    <a:gd name="T27" fmla="*/ 0 h 74"/>
                    <a:gd name="T28" fmla="*/ 66 w 72"/>
                    <a:gd name="T29" fmla="*/ 4 h 74"/>
                    <a:gd name="T30" fmla="*/ 66 w 72"/>
                    <a:gd name="T31" fmla="*/ 4 h 74"/>
                    <a:gd name="T32" fmla="*/ 70 w 72"/>
                    <a:gd name="T33" fmla="*/ 10 h 74"/>
                    <a:gd name="T34" fmla="*/ 72 w 72"/>
                    <a:gd name="T35" fmla="*/ 16 h 74"/>
                    <a:gd name="T36" fmla="*/ 70 w 72"/>
                    <a:gd name="T37" fmla="*/ 24 h 74"/>
                    <a:gd name="T38" fmla="*/ 66 w 72"/>
                    <a:gd name="T39" fmla="*/ 30 h 74"/>
                    <a:gd name="T40" fmla="*/ 32 w 72"/>
                    <a:gd name="T41" fmla="*/ 70 h 74"/>
                    <a:gd name="T42" fmla="*/ 32 w 72"/>
                    <a:gd name="T43" fmla="*/ 70 h 74"/>
                    <a:gd name="T44" fmla="*/ 28 w 72"/>
                    <a:gd name="T45" fmla="*/ 72 h 74"/>
                    <a:gd name="T46" fmla="*/ 22 w 72"/>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4">
                      <a:moveTo>
                        <a:pt x="22" y="74"/>
                      </a:moveTo>
                      <a:lnTo>
                        <a:pt x="22" y="74"/>
                      </a:lnTo>
                      <a:lnTo>
                        <a:pt x="14" y="74"/>
                      </a:lnTo>
                      <a:lnTo>
                        <a:pt x="6" y="70"/>
                      </a:lnTo>
                      <a:lnTo>
                        <a:pt x="6" y="70"/>
                      </a:lnTo>
                      <a:lnTo>
                        <a:pt x="2" y="66"/>
                      </a:lnTo>
                      <a:lnTo>
                        <a:pt x="0" y="58"/>
                      </a:lnTo>
                      <a:lnTo>
                        <a:pt x="2" y="52"/>
                      </a:lnTo>
                      <a:lnTo>
                        <a:pt x="4" y="46"/>
                      </a:lnTo>
                      <a:lnTo>
                        <a:pt x="40" y="6"/>
                      </a:lnTo>
                      <a:lnTo>
                        <a:pt x="40" y="6"/>
                      </a:lnTo>
                      <a:lnTo>
                        <a:pt x="46" y="2"/>
                      </a:lnTo>
                      <a:lnTo>
                        <a:pt x="52" y="0"/>
                      </a:lnTo>
                      <a:lnTo>
                        <a:pt x="58" y="0"/>
                      </a:lnTo>
                      <a:lnTo>
                        <a:pt x="66" y="4"/>
                      </a:lnTo>
                      <a:lnTo>
                        <a:pt x="66" y="4"/>
                      </a:lnTo>
                      <a:lnTo>
                        <a:pt x="70" y="10"/>
                      </a:lnTo>
                      <a:lnTo>
                        <a:pt x="72" y="16"/>
                      </a:lnTo>
                      <a:lnTo>
                        <a:pt x="70" y="24"/>
                      </a:lnTo>
                      <a:lnTo>
                        <a:pt x="66" y="30"/>
                      </a:lnTo>
                      <a:lnTo>
                        <a:pt x="32" y="70"/>
                      </a:lnTo>
                      <a:lnTo>
                        <a:pt x="32" y="70"/>
                      </a:lnTo>
                      <a:lnTo>
                        <a:pt x="28"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1" name="Freeform 290"/>
                <p:cNvSpPr>
                  <a:spLocks/>
                </p:cNvSpPr>
                <p:nvPr/>
              </p:nvSpPr>
              <p:spPr bwMode="auto">
                <a:xfrm>
                  <a:off x="9145" y="3464"/>
                  <a:ext cx="72" cy="74"/>
                </a:xfrm>
                <a:custGeom>
                  <a:avLst/>
                  <a:gdLst>
                    <a:gd name="T0" fmla="*/ 22 w 72"/>
                    <a:gd name="T1" fmla="*/ 74 h 74"/>
                    <a:gd name="T2" fmla="*/ 22 w 72"/>
                    <a:gd name="T3" fmla="*/ 74 h 74"/>
                    <a:gd name="T4" fmla="*/ 14 w 72"/>
                    <a:gd name="T5" fmla="*/ 74 h 74"/>
                    <a:gd name="T6" fmla="*/ 6 w 72"/>
                    <a:gd name="T7" fmla="*/ 72 h 74"/>
                    <a:gd name="T8" fmla="*/ 6 w 72"/>
                    <a:gd name="T9" fmla="*/ 72 h 74"/>
                    <a:gd name="T10" fmla="*/ 2 w 72"/>
                    <a:gd name="T11" fmla="*/ 66 h 74"/>
                    <a:gd name="T12" fmla="*/ 0 w 72"/>
                    <a:gd name="T13" fmla="*/ 58 h 74"/>
                    <a:gd name="T14" fmla="*/ 2 w 72"/>
                    <a:gd name="T15" fmla="*/ 52 h 74"/>
                    <a:gd name="T16" fmla="*/ 6 w 72"/>
                    <a:gd name="T17" fmla="*/ 46 h 74"/>
                    <a:gd name="T18" fmla="*/ 40 w 72"/>
                    <a:gd name="T19" fmla="*/ 6 h 74"/>
                    <a:gd name="T20" fmla="*/ 40 w 72"/>
                    <a:gd name="T21" fmla="*/ 6 h 74"/>
                    <a:gd name="T22" fmla="*/ 46 w 72"/>
                    <a:gd name="T23" fmla="*/ 2 h 74"/>
                    <a:gd name="T24" fmla="*/ 52 w 72"/>
                    <a:gd name="T25" fmla="*/ 0 h 74"/>
                    <a:gd name="T26" fmla="*/ 60 w 72"/>
                    <a:gd name="T27" fmla="*/ 2 h 74"/>
                    <a:gd name="T28" fmla="*/ 66 w 72"/>
                    <a:gd name="T29" fmla="*/ 4 h 74"/>
                    <a:gd name="T30" fmla="*/ 66 w 72"/>
                    <a:gd name="T31" fmla="*/ 4 h 74"/>
                    <a:gd name="T32" fmla="*/ 70 w 72"/>
                    <a:gd name="T33" fmla="*/ 10 h 74"/>
                    <a:gd name="T34" fmla="*/ 72 w 72"/>
                    <a:gd name="T35" fmla="*/ 16 h 74"/>
                    <a:gd name="T36" fmla="*/ 70 w 72"/>
                    <a:gd name="T37" fmla="*/ 24 h 74"/>
                    <a:gd name="T38" fmla="*/ 66 w 72"/>
                    <a:gd name="T39" fmla="*/ 30 h 74"/>
                    <a:gd name="T40" fmla="*/ 32 w 72"/>
                    <a:gd name="T41" fmla="*/ 70 h 74"/>
                    <a:gd name="T42" fmla="*/ 32 w 72"/>
                    <a:gd name="T43" fmla="*/ 70 h 74"/>
                    <a:gd name="T44" fmla="*/ 28 w 72"/>
                    <a:gd name="T45" fmla="*/ 72 h 74"/>
                    <a:gd name="T46" fmla="*/ 22 w 72"/>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4">
                      <a:moveTo>
                        <a:pt x="22" y="74"/>
                      </a:moveTo>
                      <a:lnTo>
                        <a:pt x="22" y="74"/>
                      </a:lnTo>
                      <a:lnTo>
                        <a:pt x="14" y="74"/>
                      </a:lnTo>
                      <a:lnTo>
                        <a:pt x="6" y="72"/>
                      </a:lnTo>
                      <a:lnTo>
                        <a:pt x="6" y="72"/>
                      </a:lnTo>
                      <a:lnTo>
                        <a:pt x="2" y="66"/>
                      </a:lnTo>
                      <a:lnTo>
                        <a:pt x="0" y="58"/>
                      </a:lnTo>
                      <a:lnTo>
                        <a:pt x="2" y="52"/>
                      </a:lnTo>
                      <a:lnTo>
                        <a:pt x="6" y="46"/>
                      </a:lnTo>
                      <a:lnTo>
                        <a:pt x="40" y="6"/>
                      </a:lnTo>
                      <a:lnTo>
                        <a:pt x="40" y="6"/>
                      </a:lnTo>
                      <a:lnTo>
                        <a:pt x="46" y="2"/>
                      </a:lnTo>
                      <a:lnTo>
                        <a:pt x="52" y="0"/>
                      </a:lnTo>
                      <a:lnTo>
                        <a:pt x="60" y="2"/>
                      </a:lnTo>
                      <a:lnTo>
                        <a:pt x="66" y="4"/>
                      </a:lnTo>
                      <a:lnTo>
                        <a:pt x="66" y="4"/>
                      </a:lnTo>
                      <a:lnTo>
                        <a:pt x="70" y="10"/>
                      </a:lnTo>
                      <a:lnTo>
                        <a:pt x="72" y="16"/>
                      </a:lnTo>
                      <a:lnTo>
                        <a:pt x="70" y="24"/>
                      </a:lnTo>
                      <a:lnTo>
                        <a:pt x="66" y="30"/>
                      </a:lnTo>
                      <a:lnTo>
                        <a:pt x="32" y="70"/>
                      </a:lnTo>
                      <a:lnTo>
                        <a:pt x="32" y="70"/>
                      </a:lnTo>
                      <a:lnTo>
                        <a:pt x="28"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2" name="Freeform 291"/>
                <p:cNvSpPr>
                  <a:spLocks/>
                </p:cNvSpPr>
                <p:nvPr/>
              </p:nvSpPr>
              <p:spPr bwMode="auto">
                <a:xfrm>
                  <a:off x="7687" y="3788"/>
                  <a:ext cx="50" cy="86"/>
                </a:xfrm>
                <a:custGeom>
                  <a:avLst/>
                  <a:gdLst>
                    <a:gd name="T0" fmla="*/ 22 w 50"/>
                    <a:gd name="T1" fmla="*/ 86 h 86"/>
                    <a:gd name="T2" fmla="*/ 22 w 50"/>
                    <a:gd name="T3" fmla="*/ 86 h 86"/>
                    <a:gd name="T4" fmla="*/ 14 w 50"/>
                    <a:gd name="T5" fmla="*/ 86 h 86"/>
                    <a:gd name="T6" fmla="*/ 14 w 50"/>
                    <a:gd name="T7" fmla="*/ 86 h 86"/>
                    <a:gd name="T8" fmla="*/ 8 w 50"/>
                    <a:gd name="T9" fmla="*/ 84 h 86"/>
                    <a:gd name="T10" fmla="*/ 2 w 50"/>
                    <a:gd name="T11" fmla="*/ 78 h 86"/>
                    <a:gd name="T12" fmla="*/ 0 w 50"/>
                    <a:gd name="T13" fmla="*/ 72 h 86"/>
                    <a:gd name="T14" fmla="*/ 0 w 50"/>
                    <a:gd name="T15" fmla="*/ 66 h 86"/>
                    <a:gd name="T16" fmla="*/ 14 w 50"/>
                    <a:gd name="T17" fmla="*/ 14 h 86"/>
                    <a:gd name="T18" fmla="*/ 14 w 50"/>
                    <a:gd name="T19" fmla="*/ 14 h 86"/>
                    <a:gd name="T20" fmla="*/ 18 w 50"/>
                    <a:gd name="T21" fmla="*/ 8 h 86"/>
                    <a:gd name="T22" fmla="*/ 22 w 50"/>
                    <a:gd name="T23" fmla="*/ 4 h 86"/>
                    <a:gd name="T24" fmla="*/ 30 w 50"/>
                    <a:gd name="T25" fmla="*/ 0 h 86"/>
                    <a:gd name="T26" fmla="*/ 36 w 50"/>
                    <a:gd name="T27" fmla="*/ 2 h 86"/>
                    <a:gd name="T28" fmla="*/ 36 w 50"/>
                    <a:gd name="T29" fmla="*/ 2 h 86"/>
                    <a:gd name="T30" fmla="*/ 42 w 50"/>
                    <a:gd name="T31" fmla="*/ 4 h 86"/>
                    <a:gd name="T32" fmla="*/ 48 w 50"/>
                    <a:gd name="T33" fmla="*/ 10 h 86"/>
                    <a:gd name="T34" fmla="*/ 50 w 50"/>
                    <a:gd name="T35" fmla="*/ 16 h 86"/>
                    <a:gd name="T36" fmla="*/ 48 w 50"/>
                    <a:gd name="T37" fmla="*/ 22 h 86"/>
                    <a:gd name="T38" fmla="*/ 36 w 50"/>
                    <a:gd name="T39" fmla="*/ 74 h 86"/>
                    <a:gd name="T40" fmla="*/ 36 w 50"/>
                    <a:gd name="T41" fmla="*/ 74 h 86"/>
                    <a:gd name="T42" fmla="*/ 34 w 50"/>
                    <a:gd name="T43" fmla="*/ 78 h 86"/>
                    <a:gd name="T44" fmla="*/ 30 w 50"/>
                    <a:gd name="T45" fmla="*/ 82 h 86"/>
                    <a:gd name="T46" fmla="*/ 26 w 50"/>
                    <a:gd name="T47" fmla="*/ 86 h 86"/>
                    <a:gd name="T48" fmla="*/ 22 w 5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6">
                      <a:moveTo>
                        <a:pt x="22" y="86"/>
                      </a:moveTo>
                      <a:lnTo>
                        <a:pt x="22" y="86"/>
                      </a:lnTo>
                      <a:lnTo>
                        <a:pt x="14" y="86"/>
                      </a:lnTo>
                      <a:lnTo>
                        <a:pt x="14" y="86"/>
                      </a:lnTo>
                      <a:lnTo>
                        <a:pt x="8" y="84"/>
                      </a:lnTo>
                      <a:lnTo>
                        <a:pt x="2" y="78"/>
                      </a:lnTo>
                      <a:lnTo>
                        <a:pt x="0" y="72"/>
                      </a:lnTo>
                      <a:lnTo>
                        <a:pt x="0" y="66"/>
                      </a:lnTo>
                      <a:lnTo>
                        <a:pt x="14" y="14"/>
                      </a:lnTo>
                      <a:lnTo>
                        <a:pt x="14" y="14"/>
                      </a:lnTo>
                      <a:lnTo>
                        <a:pt x="18" y="8"/>
                      </a:lnTo>
                      <a:lnTo>
                        <a:pt x="22" y="4"/>
                      </a:lnTo>
                      <a:lnTo>
                        <a:pt x="30" y="0"/>
                      </a:lnTo>
                      <a:lnTo>
                        <a:pt x="36" y="2"/>
                      </a:lnTo>
                      <a:lnTo>
                        <a:pt x="36" y="2"/>
                      </a:lnTo>
                      <a:lnTo>
                        <a:pt x="42" y="4"/>
                      </a:lnTo>
                      <a:lnTo>
                        <a:pt x="48" y="10"/>
                      </a:lnTo>
                      <a:lnTo>
                        <a:pt x="50" y="16"/>
                      </a:lnTo>
                      <a:lnTo>
                        <a:pt x="48" y="22"/>
                      </a:lnTo>
                      <a:lnTo>
                        <a:pt x="36" y="74"/>
                      </a:lnTo>
                      <a:lnTo>
                        <a:pt x="36" y="74"/>
                      </a:lnTo>
                      <a:lnTo>
                        <a:pt x="34" y="78"/>
                      </a:lnTo>
                      <a:lnTo>
                        <a:pt x="30" y="82"/>
                      </a:lnTo>
                      <a:lnTo>
                        <a:pt x="26" y="86"/>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3" name="Freeform 292"/>
                <p:cNvSpPr>
                  <a:spLocks/>
                </p:cNvSpPr>
                <p:nvPr/>
              </p:nvSpPr>
              <p:spPr bwMode="auto">
                <a:xfrm>
                  <a:off x="9215" y="3384"/>
                  <a:ext cx="72" cy="76"/>
                </a:xfrm>
                <a:custGeom>
                  <a:avLst/>
                  <a:gdLst>
                    <a:gd name="T0" fmla="*/ 22 w 72"/>
                    <a:gd name="T1" fmla="*/ 76 h 76"/>
                    <a:gd name="T2" fmla="*/ 22 w 72"/>
                    <a:gd name="T3" fmla="*/ 76 h 76"/>
                    <a:gd name="T4" fmla="*/ 14 w 72"/>
                    <a:gd name="T5" fmla="*/ 76 h 76"/>
                    <a:gd name="T6" fmla="*/ 6 w 72"/>
                    <a:gd name="T7" fmla="*/ 72 h 76"/>
                    <a:gd name="T8" fmla="*/ 6 w 72"/>
                    <a:gd name="T9" fmla="*/ 72 h 76"/>
                    <a:gd name="T10" fmla="*/ 2 w 72"/>
                    <a:gd name="T11" fmla="*/ 66 h 76"/>
                    <a:gd name="T12" fmla="*/ 0 w 72"/>
                    <a:gd name="T13" fmla="*/ 60 h 76"/>
                    <a:gd name="T14" fmla="*/ 2 w 72"/>
                    <a:gd name="T15" fmla="*/ 52 h 76"/>
                    <a:gd name="T16" fmla="*/ 6 w 72"/>
                    <a:gd name="T17" fmla="*/ 46 h 76"/>
                    <a:gd name="T18" fmla="*/ 40 w 72"/>
                    <a:gd name="T19" fmla="*/ 6 h 76"/>
                    <a:gd name="T20" fmla="*/ 40 w 72"/>
                    <a:gd name="T21" fmla="*/ 6 h 76"/>
                    <a:gd name="T22" fmla="*/ 46 w 72"/>
                    <a:gd name="T23" fmla="*/ 2 h 76"/>
                    <a:gd name="T24" fmla="*/ 52 w 72"/>
                    <a:gd name="T25" fmla="*/ 0 h 76"/>
                    <a:gd name="T26" fmla="*/ 60 w 72"/>
                    <a:gd name="T27" fmla="*/ 2 h 76"/>
                    <a:gd name="T28" fmla="*/ 66 w 72"/>
                    <a:gd name="T29" fmla="*/ 4 h 76"/>
                    <a:gd name="T30" fmla="*/ 66 w 72"/>
                    <a:gd name="T31" fmla="*/ 4 h 76"/>
                    <a:gd name="T32" fmla="*/ 70 w 72"/>
                    <a:gd name="T33" fmla="*/ 10 h 76"/>
                    <a:gd name="T34" fmla="*/ 72 w 72"/>
                    <a:gd name="T35" fmla="*/ 18 h 76"/>
                    <a:gd name="T36" fmla="*/ 70 w 72"/>
                    <a:gd name="T37" fmla="*/ 24 h 76"/>
                    <a:gd name="T38" fmla="*/ 68 w 72"/>
                    <a:gd name="T39" fmla="*/ 30 h 76"/>
                    <a:gd name="T40" fmla="*/ 32 w 72"/>
                    <a:gd name="T41" fmla="*/ 70 h 76"/>
                    <a:gd name="T42" fmla="*/ 32 w 72"/>
                    <a:gd name="T43" fmla="*/ 70 h 76"/>
                    <a:gd name="T44" fmla="*/ 28 w 72"/>
                    <a:gd name="T45" fmla="*/ 74 h 76"/>
                    <a:gd name="T46" fmla="*/ 22 w 72"/>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6">
                      <a:moveTo>
                        <a:pt x="22" y="76"/>
                      </a:moveTo>
                      <a:lnTo>
                        <a:pt x="22" y="76"/>
                      </a:lnTo>
                      <a:lnTo>
                        <a:pt x="14" y="76"/>
                      </a:lnTo>
                      <a:lnTo>
                        <a:pt x="6" y="72"/>
                      </a:lnTo>
                      <a:lnTo>
                        <a:pt x="6" y="72"/>
                      </a:lnTo>
                      <a:lnTo>
                        <a:pt x="2" y="66"/>
                      </a:lnTo>
                      <a:lnTo>
                        <a:pt x="0" y="60"/>
                      </a:lnTo>
                      <a:lnTo>
                        <a:pt x="2" y="52"/>
                      </a:lnTo>
                      <a:lnTo>
                        <a:pt x="6" y="46"/>
                      </a:lnTo>
                      <a:lnTo>
                        <a:pt x="40" y="6"/>
                      </a:lnTo>
                      <a:lnTo>
                        <a:pt x="40" y="6"/>
                      </a:lnTo>
                      <a:lnTo>
                        <a:pt x="46" y="2"/>
                      </a:lnTo>
                      <a:lnTo>
                        <a:pt x="52" y="0"/>
                      </a:lnTo>
                      <a:lnTo>
                        <a:pt x="60" y="2"/>
                      </a:lnTo>
                      <a:lnTo>
                        <a:pt x="66" y="4"/>
                      </a:lnTo>
                      <a:lnTo>
                        <a:pt x="66" y="4"/>
                      </a:lnTo>
                      <a:lnTo>
                        <a:pt x="70" y="10"/>
                      </a:lnTo>
                      <a:lnTo>
                        <a:pt x="72" y="18"/>
                      </a:lnTo>
                      <a:lnTo>
                        <a:pt x="70" y="24"/>
                      </a:lnTo>
                      <a:lnTo>
                        <a:pt x="68" y="30"/>
                      </a:lnTo>
                      <a:lnTo>
                        <a:pt x="32" y="70"/>
                      </a:lnTo>
                      <a:lnTo>
                        <a:pt x="32" y="70"/>
                      </a:lnTo>
                      <a:lnTo>
                        <a:pt x="28" y="74"/>
                      </a:lnTo>
                      <a:lnTo>
                        <a:pt x="22"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4" name="Freeform 293"/>
                <p:cNvSpPr>
                  <a:spLocks/>
                </p:cNvSpPr>
                <p:nvPr/>
              </p:nvSpPr>
              <p:spPr bwMode="auto">
                <a:xfrm>
                  <a:off x="7715" y="3686"/>
                  <a:ext cx="48" cy="86"/>
                </a:xfrm>
                <a:custGeom>
                  <a:avLst/>
                  <a:gdLst>
                    <a:gd name="T0" fmla="*/ 22 w 48"/>
                    <a:gd name="T1" fmla="*/ 86 h 86"/>
                    <a:gd name="T2" fmla="*/ 22 w 48"/>
                    <a:gd name="T3" fmla="*/ 86 h 86"/>
                    <a:gd name="T4" fmla="*/ 12 w 48"/>
                    <a:gd name="T5" fmla="*/ 86 h 86"/>
                    <a:gd name="T6" fmla="*/ 12 w 48"/>
                    <a:gd name="T7" fmla="*/ 86 h 86"/>
                    <a:gd name="T8" fmla="*/ 6 w 48"/>
                    <a:gd name="T9" fmla="*/ 84 h 86"/>
                    <a:gd name="T10" fmla="*/ 2 w 48"/>
                    <a:gd name="T11" fmla="*/ 78 h 86"/>
                    <a:gd name="T12" fmla="*/ 0 w 48"/>
                    <a:gd name="T13" fmla="*/ 72 h 86"/>
                    <a:gd name="T14" fmla="*/ 0 w 48"/>
                    <a:gd name="T15" fmla="*/ 64 h 86"/>
                    <a:gd name="T16" fmla="*/ 14 w 48"/>
                    <a:gd name="T17" fmla="*/ 14 h 86"/>
                    <a:gd name="T18" fmla="*/ 14 w 48"/>
                    <a:gd name="T19" fmla="*/ 14 h 86"/>
                    <a:gd name="T20" fmla="*/ 16 w 48"/>
                    <a:gd name="T21" fmla="*/ 8 h 86"/>
                    <a:gd name="T22" fmla="*/ 22 w 48"/>
                    <a:gd name="T23" fmla="*/ 2 h 86"/>
                    <a:gd name="T24" fmla="*/ 28 w 48"/>
                    <a:gd name="T25" fmla="*/ 0 h 86"/>
                    <a:gd name="T26" fmla="*/ 36 w 48"/>
                    <a:gd name="T27" fmla="*/ 0 h 86"/>
                    <a:gd name="T28" fmla="*/ 36 w 48"/>
                    <a:gd name="T29" fmla="*/ 0 h 86"/>
                    <a:gd name="T30" fmla="*/ 42 w 48"/>
                    <a:gd name="T31" fmla="*/ 4 h 86"/>
                    <a:gd name="T32" fmla="*/ 46 w 48"/>
                    <a:gd name="T33" fmla="*/ 8 h 86"/>
                    <a:gd name="T34" fmla="*/ 48 w 48"/>
                    <a:gd name="T35" fmla="*/ 16 h 86"/>
                    <a:gd name="T36" fmla="*/ 48 w 48"/>
                    <a:gd name="T37" fmla="*/ 22 h 86"/>
                    <a:gd name="T38" fmla="*/ 34 w 48"/>
                    <a:gd name="T39" fmla="*/ 74 h 86"/>
                    <a:gd name="T40" fmla="*/ 34 w 48"/>
                    <a:gd name="T41" fmla="*/ 74 h 86"/>
                    <a:gd name="T42" fmla="*/ 32 w 48"/>
                    <a:gd name="T43" fmla="*/ 78 h 86"/>
                    <a:gd name="T44" fmla="*/ 30 w 48"/>
                    <a:gd name="T45" fmla="*/ 82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2" y="86"/>
                      </a:lnTo>
                      <a:lnTo>
                        <a:pt x="12" y="86"/>
                      </a:lnTo>
                      <a:lnTo>
                        <a:pt x="6" y="84"/>
                      </a:lnTo>
                      <a:lnTo>
                        <a:pt x="2" y="78"/>
                      </a:lnTo>
                      <a:lnTo>
                        <a:pt x="0" y="72"/>
                      </a:lnTo>
                      <a:lnTo>
                        <a:pt x="0" y="64"/>
                      </a:lnTo>
                      <a:lnTo>
                        <a:pt x="14" y="14"/>
                      </a:lnTo>
                      <a:lnTo>
                        <a:pt x="14" y="14"/>
                      </a:lnTo>
                      <a:lnTo>
                        <a:pt x="16" y="8"/>
                      </a:lnTo>
                      <a:lnTo>
                        <a:pt x="22" y="2"/>
                      </a:lnTo>
                      <a:lnTo>
                        <a:pt x="28" y="0"/>
                      </a:lnTo>
                      <a:lnTo>
                        <a:pt x="36" y="0"/>
                      </a:lnTo>
                      <a:lnTo>
                        <a:pt x="36" y="0"/>
                      </a:lnTo>
                      <a:lnTo>
                        <a:pt x="42" y="4"/>
                      </a:lnTo>
                      <a:lnTo>
                        <a:pt x="46" y="8"/>
                      </a:lnTo>
                      <a:lnTo>
                        <a:pt x="48" y="16"/>
                      </a:lnTo>
                      <a:lnTo>
                        <a:pt x="48" y="22"/>
                      </a:lnTo>
                      <a:lnTo>
                        <a:pt x="34" y="74"/>
                      </a:lnTo>
                      <a:lnTo>
                        <a:pt x="34" y="74"/>
                      </a:lnTo>
                      <a:lnTo>
                        <a:pt x="32"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5" name="Freeform 294"/>
                <p:cNvSpPr>
                  <a:spLocks/>
                </p:cNvSpPr>
                <p:nvPr/>
              </p:nvSpPr>
              <p:spPr bwMode="auto">
                <a:xfrm>
                  <a:off x="9285" y="3304"/>
                  <a:ext cx="72" cy="76"/>
                </a:xfrm>
                <a:custGeom>
                  <a:avLst/>
                  <a:gdLst>
                    <a:gd name="T0" fmla="*/ 24 w 72"/>
                    <a:gd name="T1" fmla="*/ 76 h 76"/>
                    <a:gd name="T2" fmla="*/ 24 w 72"/>
                    <a:gd name="T3" fmla="*/ 76 h 76"/>
                    <a:gd name="T4" fmla="*/ 14 w 72"/>
                    <a:gd name="T5" fmla="*/ 76 h 76"/>
                    <a:gd name="T6" fmla="*/ 6 w 72"/>
                    <a:gd name="T7" fmla="*/ 72 h 76"/>
                    <a:gd name="T8" fmla="*/ 6 w 72"/>
                    <a:gd name="T9" fmla="*/ 72 h 76"/>
                    <a:gd name="T10" fmla="*/ 2 w 72"/>
                    <a:gd name="T11" fmla="*/ 66 h 76"/>
                    <a:gd name="T12" fmla="*/ 0 w 72"/>
                    <a:gd name="T13" fmla="*/ 60 h 76"/>
                    <a:gd name="T14" fmla="*/ 2 w 72"/>
                    <a:gd name="T15" fmla="*/ 52 h 76"/>
                    <a:gd name="T16" fmla="*/ 6 w 72"/>
                    <a:gd name="T17" fmla="*/ 46 h 76"/>
                    <a:gd name="T18" fmla="*/ 40 w 72"/>
                    <a:gd name="T19" fmla="*/ 6 h 76"/>
                    <a:gd name="T20" fmla="*/ 40 w 72"/>
                    <a:gd name="T21" fmla="*/ 6 h 76"/>
                    <a:gd name="T22" fmla="*/ 46 w 72"/>
                    <a:gd name="T23" fmla="*/ 2 h 76"/>
                    <a:gd name="T24" fmla="*/ 52 w 72"/>
                    <a:gd name="T25" fmla="*/ 0 h 76"/>
                    <a:gd name="T26" fmla="*/ 60 w 72"/>
                    <a:gd name="T27" fmla="*/ 2 h 76"/>
                    <a:gd name="T28" fmla="*/ 66 w 72"/>
                    <a:gd name="T29" fmla="*/ 6 h 76"/>
                    <a:gd name="T30" fmla="*/ 66 w 72"/>
                    <a:gd name="T31" fmla="*/ 6 h 76"/>
                    <a:gd name="T32" fmla="*/ 70 w 72"/>
                    <a:gd name="T33" fmla="*/ 10 h 76"/>
                    <a:gd name="T34" fmla="*/ 72 w 72"/>
                    <a:gd name="T35" fmla="*/ 18 h 76"/>
                    <a:gd name="T36" fmla="*/ 70 w 72"/>
                    <a:gd name="T37" fmla="*/ 24 h 76"/>
                    <a:gd name="T38" fmla="*/ 68 w 72"/>
                    <a:gd name="T39" fmla="*/ 30 h 76"/>
                    <a:gd name="T40" fmla="*/ 32 w 72"/>
                    <a:gd name="T41" fmla="*/ 70 h 76"/>
                    <a:gd name="T42" fmla="*/ 32 w 72"/>
                    <a:gd name="T43" fmla="*/ 70 h 76"/>
                    <a:gd name="T44" fmla="*/ 28 w 72"/>
                    <a:gd name="T45" fmla="*/ 74 h 76"/>
                    <a:gd name="T46" fmla="*/ 24 w 72"/>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6">
                      <a:moveTo>
                        <a:pt x="24" y="76"/>
                      </a:moveTo>
                      <a:lnTo>
                        <a:pt x="24" y="76"/>
                      </a:lnTo>
                      <a:lnTo>
                        <a:pt x="14" y="76"/>
                      </a:lnTo>
                      <a:lnTo>
                        <a:pt x="6" y="72"/>
                      </a:lnTo>
                      <a:lnTo>
                        <a:pt x="6" y="72"/>
                      </a:lnTo>
                      <a:lnTo>
                        <a:pt x="2" y="66"/>
                      </a:lnTo>
                      <a:lnTo>
                        <a:pt x="0" y="60"/>
                      </a:lnTo>
                      <a:lnTo>
                        <a:pt x="2" y="52"/>
                      </a:lnTo>
                      <a:lnTo>
                        <a:pt x="6" y="46"/>
                      </a:lnTo>
                      <a:lnTo>
                        <a:pt x="40" y="6"/>
                      </a:lnTo>
                      <a:lnTo>
                        <a:pt x="40" y="6"/>
                      </a:lnTo>
                      <a:lnTo>
                        <a:pt x="46" y="2"/>
                      </a:lnTo>
                      <a:lnTo>
                        <a:pt x="52" y="0"/>
                      </a:lnTo>
                      <a:lnTo>
                        <a:pt x="60" y="2"/>
                      </a:lnTo>
                      <a:lnTo>
                        <a:pt x="66" y="6"/>
                      </a:lnTo>
                      <a:lnTo>
                        <a:pt x="66" y="6"/>
                      </a:lnTo>
                      <a:lnTo>
                        <a:pt x="70" y="10"/>
                      </a:lnTo>
                      <a:lnTo>
                        <a:pt x="72" y="18"/>
                      </a:lnTo>
                      <a:lnTo>
                        <a:pt x="70" y="24"/>
                      </a:lnTo>
                      <a:lnTo>
                        <a:pt x="68" y="30"/>
                      </a:lnTo>
                      <a:lnTo>
                        <a:pt x="32" y="70"/>
                      </a:lnTo>
                      <a:lnTo>
                        <a:pt x="32" y="70"/>
                      </a:lnTo>
                      <a:lnTo>
                        <a:pt x="28" y="74"/>
                      </a:lnTo>
                      <a:lnTo>
                        <a:pt x="24"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6" name="Freeform 295"/>
                <p:cNvSpPr>
                  <a:spLocks/>
                </p:cNvSpPr>
                <p:nvPr/>
              </p:nvSpPr>
              <p:spPr bwMode="auto">
                <a:xfrm>
                  <a:off x="9357" y="3226"/>
                  <a:ext cx="70" cy="74"/>
                </a:xfrm>
                <a:custGeom>
                  <a:avLst/>
                  <a:gdLst>
                    <a:gd name="T0" fmla="*/ 22 w 70"/>
                    <a:gd name="T1" fmla="*/ 74 h 74"/>
                    <a:gd name="T2" fmla="*/ 22 w 70"/>
                    <a:gd name="T3" fmla="*/ 74 h 74"/>
                    <a:gd name="T4" fmla="*/ 12 w 70"/>
                    <a:gd name="T5" fmla="*/ 74 h 74"/>
                    <a:gd name="T6" fmla="*/ 6 w 70"/>
                    <a:gd name="T7" fmla="*/ 70 h 74"/>
                    <a:gd name="T8" fmla="*/ 6 w 70"/>
                    <a:gd name="T9" fmla="*/ 70 h 74"/>
                    <a:gd name="T10" fmla="*/ 0 w 70"/>
                    <a:gd name="T11" fmla="*/ 64 h 74"/>
                    <a:gd name="T12" fmla="*/ 0 w 70"/>
                    <a:gd name="T13" fmla="*/ 58 h 74"/>
                    <a:gd name="T14" fmla="*/ 0 w 70"/>
                    <a:gd name="T15" fmla="*/ 52 h 74"/>
                    <a:gd name="T16" fmla="*/ 4 w 70"/>
                    <a:gd name="T17" fmla="*/ 46 h 74"/>
                    <a:gd name="T18" fmla="*/ 38 w 70"/>
                    <a:gd name="T19" fmla="*/ 6 h 74"/>
                    <a:gd name="T20" fmla="*/ 38 w 70"/>
                    <a:gd name="T21" fmla="*/ 6 h 74"/>
                    <a:gd name="T22" fmla="*/ 44 w 70"/>
                    <a:gd name="T23" fmla="*/ 0 h 74"/>
                    <a:gd name="T24" fmla="*/ 50 w 70"/>
                    <a:gd name="T25" fmla="*/ 0 h 74"/>
                    <a:gd name="T26" fmla="*/ 58 w 70"/>
                    <a:gd name="T27" fmla="*/ 0 h 74"/>
                    <a:gd name="T28" fmla="*/ 64 w 70"/>
                    <a:gd name="T29" fmla="*/ 4 h 74"/>
                    <a:gd name="T30" fmla="*/ 64 w 70"/>
                    <a:gd name="T31" fmla="*/ 4 h 74"/>
                    <a:gd name="T32" fmla="*/ 68 w 70"/>
                    <a:gd name="T33" fmla="*/ 10 h 74"/>
                    <a:gd name="T34" fmla="*/ 70 w 70"/>
                    <a:gd name="T35" fmla="*/ 16 h 74"/>
                    <a:gd name="T36" fmla="*/ 68 w 70"/>
                    <a:gd name="T37" fmla="*/ 22 h 74"/>
                    <a:gd name="T38" fmla="*/ 66 w 70"/>
                    <a:gd name="T39" fmla="*/ 28 h 74"/>
                    <a:gd name="T40" fmla="*/ 30 w 70"/>
                    <a:gd name="T41" fmla="*/ 68 h 74"/>
                    <a:gd name="T42" fmla="*/ 30 w 70"/>
                    <a:gd name="T43" fmla="*/ 68 h 74"/>
                    <a:gd name="T44" fmla="*/ 26 w 70"/>
                    <a:gd name="T45" fmla="*/ 72 h 74"/>
                    <a:gd name="T46" fmla="*/ 22 w 70"/>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4">
                      <a:moveTo>
                        <a:pt x="22" y="74"/>
                      </a:moveTo>
                      <a:lnTo>
                        <a:pt x="22" y="74"/>
                      </a:lnTo>
                      <a:lnTo>
                        <a:pt x="12" y="74"/>
                      </a:lnTo>
                      <a:lnTo>
                        <a:pt x="6" y="70"/>
                      </a:lnTo>
                      <a:lnTo>
                        <a:pt x="6" y="70"/>
                      </a:lnTo>
                      <a:lnTo>
                        <a:pt x="0" y="64"/>
                      </a:lnTo>
                      <a:lnTo>
                        <a:pt x="0" y="58"/>
                      </a:lnTo>
                      <a:lnTo>
                        <a:pt x="0" y="52"/>
                      </a:lnTo>
                      <a:lnTo>
                        <a:pt x="4" y="46"/>
                      </a:lnTo>
                      <a:lnTo>
                        <a:pt x="38" y="6"/>
                      </a:lnTo>
                      <a:lnTo>
                        <a:pt x="38" y="6"/>
                      </a:lnTo>
                      <a:lnTo>
                        <a:pt x="44" y="0"/>
                      </a:lnTo>
                      <a:lnTo>
                        <a:pt x="50" y="0"/>
                      </a:lnTo>
                      <a:lnTo>
                        <a:pt x="58" y="0"/>
                      </a:lnTo>
                      <a:lnTo>
                        <a:pt x="64" y="4"/>
                      </a:lnTo>
                      <a:lnTo>
                        <a:pt x="64" y="4"/>
                      </a:lnTo>
                      <a:lnTo>
                        <a:pt x="68" y="10"/>
                      </a:lnTo>
                      <a:lnTo>
                        <a:pt x="70" y="16"/>
                      </a:lnTo>
                      <a:lnTo>
                        <a:pt x="68" y="22"/>
                      </a:lnTo>
                      <a:lnTo>
                        <a:pt x="66" y="28"/>
                      </a:lnTo>
                      <a:lnTo>
                        <a:pt x="30" y="68"/>
                      </a:lnTo>
                      <a:lnTo>
                        <a:pt x="30" y="68"/>
                      </a:lnTo>
                      <a:lnTo>
                        <a:pt x="26"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7" name="Freeform 296"/>
                <p:cNvSpPr>
                  <a:spLocks/>
                </p:cNvSpPr>
                <p:nvPr/>
              </p:nvSpPr>
              <p:spPr bwMode="auto">
                <a:xfrm>
                  <a:off x="7741" y="3584"/>
                  <a:ext cx="50" cy="86"/>
                </a:xfrm>
                <a:custGeom>
                  <a:avLst/>
                  <a:gdLst>
                    <a:gd name="T0" fmla="*/ 22 w 50"/>
                    <a:gd name="T1" fmla="*/ 86 h 86"/>
                    <a:gd name="T2" fmla="*/ 22 w 50"/>
                    <a:gd name="T3" fmla="*/ 86 h 86"/>
                    <a:gd name="T4" fmla="*/ 14 w 50"/>
                    <a:gd name="T5" fmla="*/ 86 h 86"/>
                    <a:gd name="T6" fmla="*/ 14 w 50"/>
                    <a:gd name="T7" fmla="*/ 86 h 86"/>
                    <a:gd name="T8" fmla="*/ 8 w 50"/>
                    <a:gd name="T9" fmla="*/ 82 h 86"/>
                    <a:gd name="T10" fmla="*/ 2 w 50"/>
                    <a:gd name="T11" fmla="*/ 78 h 86"/>
                    <a:gd name="T12" fmla="*/ 0 w 50"/>
                    <a:gd name="T13" fmla="*/ 72 h 86"/>
                    <a:gd name="T14" fmla="*/ 2 w 50"/>
                    <a:gd name="T15" fmla="*/ 64 h 86"/>
                    <a:gd name="T16" fmla="*/ 14 w 50"/>
                    <a:gd name="T17" fmla="*/ 12 h 86"/>
                    <a:gd name="T18" fmla="*/ 14 w 50"/>
                    <a:gd name="T19" fmla="*/ 12 h 86"/>
                    <a:gd name="T20" fmla="*/ 18 w 50"/>
                    <a:gd name="T21" fmla="*/ 6 h 86"/>
                    <a:gd name="T22" fmla="*/ 24 w 50"/>
                    <a:gd name="T23" fmla="*/ 2 h 86"/>
                    <a:gd name="T24" fmla="*/ 30 w 50"/>
                    <a:gd name="T25" fmla="*/ 0 h 86"/>
                    <a:gd name="T26" fmla="*/ 36 w 50"/>
                    <a:gd name="T27" fmla="*/ 0 h 86"/>
                    <a:gd name="T28" fmla="*/ 36 w 50"/>
                    <a:gd name="T29" fmla="*/ 0 h 86"/>
                    <a:gd name="T30" fmla="*/ 42 w 50"/>
                    <a:gd name="T31" fmla="*/ 4 h 86"/>
                    <a:gd name="T32" fmla="*/ 48 w 50"/>
                    <a:gd name="T33" fmla="*/ 8 h 86"/>
                    <a:gd name="T34" fmla="*/ 50 w 50"/>
                    <a:gd name="T35" fmla="*/ 14 h 86"/>
                    <a:gd name="T36" fmla="*/ 50 w 50"/>
                    <a:gd name="T37" fmla="*/ 22 h 86"/>
                    <a:gd name="T38" fmla="*/ 36 w 50"/>
                    <a:gd name="T39" fmla="*/ 74 h 86"/>
                    <a:gd name="T40" fmla="*/ 36 w 50"/>
                    <a:gd name="T41" fmla="*/ 74 h 86"/>
                    <a:gd name="T42" fmla="*/ 34 w 50"/>
                    <a:gd name="T43" fmla="*/ 78 h 86"/>
                    <a:gd name="T44" fmla="*/ 30 w 50"/>
                    <a:gd name="T45" fmla="*/ 82 h 86"/>
                    <a:gd name="T46" fmla="*/ 28 w 50"/>
                    <a:gd name="T47" fmla="*/ 84 h 86"/>
                    <a:gd name="T48" fmla="*/ 22 w 5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6">
                      <a:moveTo>
                        <a:pt x="22" y="86"/>
                      </a:moveTo>
                      <a:lnTo>
                        <a:pt x="22" y="86"/>
                      </a:lnTo>
                      <a:lnTo>
                        <a:pt x="14" y="86"/>
                      </a:lnTo>
                      <a:lnTo>
                        <a:pt x="14" y="86"/>
                      </a:lnTo>
                      <a:lnTo>
                        <a:pt x="8" y="82"/>
                      </a:lnTo>
                      <a:lnTo>
                        <a:pt x="2" y="78"/>
                      </a:lnTo>
                      <a:lnTo>
                        <a:pt x="0" y="72"/>
                      </a:lnTo>
                      <a:lnTo>
                        <a:pt x="2" y="64"/>
                      </a:lnTo>
                      <a:lnTo>
                        <a:pt x="14" y="12"/>
                      </a:lnTo>
                      <a:lnTo>
                        <a:pt x="14" y="12"/>
                      </a:lnTo>
                      <a:lnTo>
                        <a:pt x="18" y="6"/>
                      </a:lnTo>
                      <a:lnTo>
                        <a:pt x="24" y="2"/>
                      </a:lnTo>
                      <a:lnTo>
                        <a:pt x="30" y="0"/>
                      </a:lnTo>
                      <a:lnTo>
                        <a:pt x="36" y="0"/>
                      </a:lnTo>
                      <a:lnTo>
                        <a:pt x="36" y="0"/>
                      </a:lnTo>
                      <a:lnTo>
                        <a:pt x="42" y="4"/>
                      </a:lnTo>
                      <a:lnTo>
                        <a:pt x="48" y="8"/>
                      </a:lnTo>
                      <a:lnTo>
                        <a:pt x="50" y="14"/>
                      </a:lnTo>
                      <a:lnTo>
                        <a:pt x="50" y="22"/>
                      </a:lnTo>
                      <a:lnTo>
                        <a:pt x="36" y="74"/>
                      </a:lnTo>
                      <a:lnTo>
                        <a:pt x="36" y="74"/>
                      </a:lnTo>
                      <a:lnTo>
                        <a:pt x="34" y="78"/>
                      </a:lnTo>
                      <a:lnTo>
                        <a:pt x="30" y="82"/>
                      </a:lnTo>
                      <a:lnTo>
                        <a:pt x="28"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8" name="Freeform 297"/>
                <p:cNvSpPr>
                  <a:spLocks/>
                </p:cNvSpPr>
                <p:nvPr/>
              </p:nvSpPr>
              <p:spPr bwMode="auto">
                <a:xfrm>
                  <a:off x="9427" y="3146"/>
                  <a:ext cx="70" cy="74"/>
                </a:xfrm>
                <a:custGeom>
                  <a:avLst/>
                  <a:gdLst>
                    <a:gd name="T0" fmla="*/ 22 w 70"/>
                    <a:gd name="T1" fmla="*/ 74 h 74"/>
                    <a:gd name="T2" fmla="*/ 22 w 70"/>
                    <a:gd name="T3" fmla="*/ 74 h 74"/>
                    <a:gd name="T4" fmla="*/ 12 w 70"/>
                    <a:gd name="T5" fmla="*/ 74 h 74"/>
                    <a:gd name="T6" fmla="*/ 6 w 70"/>
                    <a:gd name="T7" fmla="*/ 70 h 74"/>
                    <a:gd name="T8" fmla="*/ 6 w 70"/>
                    <a:gd name="T9" fmla="*/ 70 h 74"/>
                    <a:gd name="T10" fmla="*/ 0 w 70"/>
                    <a:gd name="T11" fmla="*/ 64 h 74"/>
                    <a:gd name="T12" fmla="*/ 0 w 70"/>
                    <a:gd name="T13" fmla="*/ 58 h 74"/>
                    <a:gd name="T14" fmla="*/ 0 w 70"/>
                    <a:gd name="T15" fmla="*/ 52 h 74"/>
                    <a:gd name="T16" fmla="*/ 4 w 70"/>
                    <a:gd name="T17" fmla="*/ 46 h 74"/>
                    <a:gd name="T18" fmla="*/ 38 w 70"/>
                    <a:gd name="T19" fmla="*/ 6 h 74"/>
                    <a:gd name="T20" fmla="*/ 38 w 70"/>
                    <a:gd name="T21" fmla="*/ 6 h 74"/>
                    <a:gd name="T22" fmla="*/ 44 w 70"/>
                    <a:gd name="T23" fmla="*/ 2 h 74"/>
                    <a:gd name="T24" fmla="*/ 50 w 70"/>
                    <a:gd name="T25" fmla="*/ 0 h 74"/>
                    <a:gd name="T26" fmla="*/ 58 w 70"/>
                    <a:gd name="T27" fmla="*/ 0 h 74"/>
                    <a:gd name="T28" fmla="*/ 64 w 70"/>
                    <a:gd name="T29" fmla="*/ 4 h 74"/>
                    <a:gd name="T30" fmla="*/ 64 w 70"/>
                    <a:gd name="T31" fmla="*/ 4 h 74"/>
                    <a:gd name="T32" fmla="*/ 68 w 70"/>
                    <a:gd name="T33" fmla="*/ 10 h 74"/>
                    <a:gd name="T34" fmla="*/ 70 w 70"/>
                    <a:gd name="T35" fmla="*/ 16 h 74"/>
                    <a:gd name="T36" fmla="*/ 68 w 70"/>
                    <a:gd name="T37" fmla="*/ 22 h 74"/>
                    <a:gd name="T38" fmla="*/ 66 w 70"/>
                    <a:gd name="T39" fmla="*/ 28 h 74"/>
                    <a:gd name="T40" fmla="*/ 30 w 70"/>
                    <a:gd name="T41" fmla="*/ 68 h 74"/>
                    <a:gd name="T42" fmla="*/ 30 w 70"/>
                    <a:gd name="T43" fmla="*/ 68 h 74"/>
                    <a:gd name="T44" fmla="*/ 26 w 70"/>
                    <a:gd name="T45" fmla="*/ 72 h 74"/>
                    <a:gd name="T46" fmla="*/ 22 w 70"/>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4">
                      <a:moveTo>
                        <a:pt x="22" y="74"/>
                      </a:moveTo>
                      <a:lnTo>
                        <a:pt x="22" y="74"/>
                      </a:lnTo>
                      <a:lnTo>
                        <a:pt x="12" y="74"/>
                      </a:lnTo>
                      <a:lnTo>
                        <a:pt x="6" y="70"/>
                      </a:lnTo>
                      <a:lnTo>
                        <a:pt x="6" y="70"/>
                      </a:lnTo>
                      <a:lnTo>
                        <a:pt x="0" y="64"/>
                      </a:lnTo>
                      <a:lnTo>
                        <a:pt x="0" y="58"/>
                      </a:lnTo>
                      <a:lnTo>
                        <a:pt x="0" y="52"/>
                      </a:lnTo>
                      <a:lnTo>
                        <a:pt x="4" y="46"/>
                      </a:lnTo>
                      <a:lnTo>
                        <a:pt x="38" y="6"/>
                      </a:lnTo>
                      <a:lnTo>
                        <a:pt x="38" y="6"/>
                      </a:lnTo>
                      <a:lnTo>
                        <a:pt x="44" y="2"/>
                      </a:lnTo>
                      <a:lnTo>
                        <a:pt x="50" y="0"/>
                      </a:lnTo>
                      <a:lnTo>
                        <a:pt x="58" y="0"/>
                      </a:lnTo>
                      <a:lnTo>
                        <a:pt x="64" y="4"/>
                      </a:lnTo>
                      <a:lnTo>
                        <a:pt x="64" y="4"/>
                      </a:lnTo>
                      <a:lnTo>
                        <a:pt x="68" y="10"/>
                      </a:lnTo>
                      <a:lnTo>
                        <a:pt x="70" y="16"/>
                      </a:lnTo>
                      <a:lnTo>
                        <a:pt x="68" y="22"/>
                      </a:lnTo>
                      <a:lnTo>
                        <a:pt x="66" y="28"/>
                      </a:lnTo>
                      <a:lnTo>
                        <a:pt x="30" y="68"/>
                      </a:lnTo>
                      <a:lnTo>
                        <a:pt x="30" y="68"/>
                      </a:lnTo>
                      <a:lnTo>
                        <a:pt x="26"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9" name="Freeform 298"/>
                <p:cNvSpPr>
                  <a:spLocks/>
                </p:cNvSpPr>
                <p:nvPr/>
              </p:nvSpPr>
              <p:spPr bwMode="auto">
                <a:xfrm>
                  <a:off x="9497" y="3066"/>
                  <a:ext cx="70" cy="74"/>
                </a:xfrm>
                <a:custGeom>
                  <a:avLst/>
                  <a:gdLst>
                    <a:gd name="T0" fmla="*/ 22 w 70"/>
                    <a:gd name="T1" fmla="*/ 74 h 74"/>
                    <a:gd name="T2" fmla="*/ 22 w 70"/>
                    <a:gd name="T3" fmla="*/ 74 h 74"/>
                    <a:gd name="T4" fmla="*/ 14 w 70"/>
                    <a:gd name="T5" fmla="*/ 74 h 74"/>
                    <a:gd name="T6" fmla="*/ 6 w 70"/>
                    <a:gd name="T7" fmla="*/ 70 h 74"/>
                    <a:gd name="T8" fmla="*/ 6 w 70"/>
                    <a:gd name="T9" fmla="*/ 70 h 74"/>
                    <a:gd name="T10" fmla="*/ 2 w 70"/>
                    <a:gd name="T11" fmla="*/ 66 h 74"/>
                    <a:gd name="T12" fmla="*/ 0 w 70"/>
                    <a:gd name="T13" fmla="*/ 58 h 74"/>
                    <a:gd name="T14" fmla="*/ 0 w 70"/>
                    <a:gd name="T15" fmla="*/ 52 h 74"/>
                    <a:gd name="T16" fmla="*/ 4 w 70"/>
                    <a:gd name="T17" fmla="*/ 46 h 74"/>
                    <a:gd name="T18" fmla="*/ 38 w 70"/>
                    <a:gd name="T19" fmla="*/ 6 h 74"/>
                    <a:gd name="T20" fmla="*/ 38 w 70"/>
                    <a:gd name="T21" fmla="*/ 6 h 74"/>
                    <a:gd name="T22" fmla="*/ 44 w 70"/>
                    <a:gd name="T23" fmla="*/ 2 h 74"/>
                    <a:gd name="T24" fmla="*/ 52 w 70"/>
                    <a:gd name="T25" fmla="*/ 0 h 74"/>
                    <a:gd name="T26" fmla="*/ 58 w 70"/>
                    <a:gd name="T27" fmla="*/ 0 h 74"/>
                    <a:gd name="T28" fmla="*/ 64 w 70"/>
                    <a:gd name="T29" fmla="*/ 4 h 74"/>
                    <a:gd name="T30" fmla="*/ 64 w 70"/>
                    <a:gd name="T31" fmla="*/ 4 h 74"/>
                    <a:gd name="T32" fmla="*/ 68 w 70"/>
                    <a:gd name="T33" fmla="*/ 10 h 74"/>
                    <a:gd name="T34" fmla="*/ 70 w 70"/>
                    <a:gd name="T35" fmla="*/ 16 h 74"/>
                    <a:gd name="T36" fmla="*/ 70 w 70"/>
                    <a:gd name="T37" fmla="*/ 24 h 74"/>
                    <a:gd name="T38" fmla="*/ 66 w 70"/>
                    <a:gd name="T39" fmla="*/ 30 h 74"/>
                    <a:gd name="T40" fmla="*/ 30 w 70"/>
                    <a:gd name="T41" fmla="*/ 70 h 74"/>
                    <a:gd name="T42" fmla="*/ 30 w 70"/>
                    <a:gd name="T43" fmla="*/ 70 h 74"/>
                    <a:gd name="T44" fmla="*/ 26 w 70"/>
                    <a:gd name="T45" fmla="*/ 72 h 74"/>
                    <a:gd name="T46" fmla="*/ 22 w 70"/>
                    <a:gd name="T4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4">
                      <a:moveTo>
                        <a:pt x="22" y="74"/>
                      </a:moveTo>
                      <a:lnTo>
                        <a:pt x="22" y="74"/>
                      </a:lnTo>
                      <a:lnTo>
                        <a:pt x="14" y="74"/>
                      </a:lnTo>
                      <a:lnTo>
                        <a:pt x="6" y="70"/>
                      </a:lnTo>
                      <a:lnTo>
                        <a:pt x="6" y="70"/>
                      </a:lnTo>
                      <a:lnTo>
                        <a:pt x="2" y="66"/>
                      </a:lnTo>
                      <a:lnTo>
                        <a:pt x="0" y="58"/>
                      </a:lnTo>
                      <a:lnTo>
                        <a:pt x="0" y="52"/>
                      </a:lnTo>
                      <a:lnTo>
                        <a:pt x="4" y="46"/>
                      </a:lnTo>
                      <a:lnTo>
                        <a:pt x="38" y="6"/>
                      </a:lnTo>
                      <a:lnTo>
                        <a:pt x="38" y="6"/>
                      </a:lnTo>
                      <a:lnTo>
                        <a:pt x="44" y="2"/>
                      </a:lnTo>
                      <a:lnTo>
                        <a:pt x="52" y="0"/>
                      </a:lnTo>
                      <a:lnTo>
                        <a:pt x="58" y="0"/>
                      </a:lnTo>
                      <a:lnTo>
                        <a:pt x="64" y="4"/>
                      </a:lnTo>
                      <a:lnTo>
                        <a:pt x="64" y="4"/>
                      </a:lnTo>
                      <a:lnTo>
                        <a:pt x="68" y="10"/>
                      </a:lnTo>
                      <a:lnTo>
                        <a:pt x="70" y="16"/>
                      </a:lnTo>
                      <a:lnTo>
                        <a:pt x="70" y="24"/>
                      </a:lnTo>
                      <a:lnTo>
                        <a:pt x="66" y="30"/>
                      </a:lnTo>
                      <a:lnTo>
                        <a:pt x="30" y="70"/>
                      </a:lnTo>
                      <a:lnTo>
                        <a:pt x="30" y="70"/>
                      </a:lnTo>
                      <a:lnTo>
                        <a:pt x="26"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0" name="Freeform 299"/>
                <p:cNvSpPr>
                  <a:spLocks/>
                </p:cNvSpPr>
                <p:nvPr/>
              </p:nvSpPr>
              <p:spPr bwMode="auto">
                <a:xfrm>
                  <a:off x="7769" y="3482"/>
                  <a:ext cx="48" cy="86"/>
                </a:xfrm>
                <a:custGeom>
                  <a:avLst/>
                  <a:gdLst>
                    <a:gd name="T0" fmla="*/ 22 w 48"/>
                    <a:gd name="T1" fmla="*/ 86 h 86"/>
                    <a:gd name="T2" fmla="*/ 22 w 48"/>
                    <a:gd name="T3" fmla="*/ 86 h 86"/>
                    <a:gd name="T4" fmla="*/ 14 w 48"/>
                    <a:gd name="T5" fmla="*/ 86 h 86"/>
                    <a:gd name="T6" fmla="*/ 14 w 48"/>
                    <a:gd name="T7" fmla="*/ 86 h 86"/>
                    <a:gd name="T8" fmla="*/ 6 w 48"/>
                    <a:gd name="T9" fmla="*/ 82 h 86"/>
                    <a:gd name="T10" fmla="*/ 2 w 48"/>
                    <a:gd name="T11" fmla="*/ 78 h 86"/>
                    <a:gd name="T12" fmla="*/ 0 w 48"/>
                    <a:gd name="T13" fmla="*/ 70 h 86"/>
                    <a:gd name="T14" fmla="*/ 0 w 48"/>
                    <a:gd name="T15" fmla="*/ 64 h 86"/>
                    <a:gd name="T16" fmla="*/ 14 w 48"/>
                    <a:gd name="T17" fmla="*/ 12 h 86"/>
                    <a:gd name="T18" fmla="*/ 14 w 48"/>
                    <a:gd name="T19" fmla="*/ 12 h 86"/>
                    <a:gd name="T20" fmla="*/ 18 w 48"/>
                    <a:gd name="T21" fmla="*/ 6 h 86"/>
                    <a:gd name="T22" fmla="*/ 22 w 48"/>
                    <a:gd name="T23" fmla="*/ 2 h 86"/>
                    <a:gd name="T24" fmla="*/ 28 w 48"/>
                    <a:gd name="T25" fmla="*/ 0 h 86"/>
                    <a:gd name="T26" fmla="*/ 36 w 48"/>
                    <a:gd name="T27" fmla="*/ 0 h 86"/>
                    <a:gd name="T28" fmla="*/ 36 w 48"/>
                    <a:gd name="T29" fmla="*/ 0 h 86"/>
                    <a:gd name="T30" fmla="*/ 42 w 48"/>
                    <a:gd name="T31" fmla="*/ 2 h 86"/>
                    <a:gd name="T32" fmla="*/ 46 w 48"/>
                    <a:gd name="T33" fmla="*/ 8 h 86"/>
                    <a:gd name="T34" fmla="*/ 48 w 48"/>
                    <a:gd name="T35" fmla="*/ 14 h 86"/>
                    <a:gd name="T36" fmla="*/ 48 w 48"/>
                    <a:gd name="T37" fmla="*/ 22 h 86"/>
                    <a:gd name="T38" fmla="*/ 34 w 48"/>
                    <a:gd name="T39" fmla="*/ 72 h 86"/>
                    <a:gd name="T40" fmla="*/ 34 w 48"/>
                    <a:gd name="T41" fmla="*/ 72 h 86"/>
                    <a:gd name="T42" fmla="*/ 32 w 48"/>
                    <a:gd name="T43" fmla="*/ 78 h 86"/>
                    <a:gd name="T44" fmla="*/ 30 w 48"/>
                    <a:gd name="T45" fmla="*/ 80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4" y="86"/>
                      </a:lnTo>
                      <a:lnTo>
                        <a:pt x="14" y="86"/>
                      </a:lnTo>
                      <a:lnTo>
                        <a:pt x="6" y="82"/>
                      </a:lnTo>
                      <a:lnTo>
                        <a:pt x="2" y="78"/>
                      </a:lnTo>
                      <a:lnTo>
                        <a:pt x="0" y="70"/>
                      </a:lnTo>
                      <a:lnTo>
                        <a:pt x="0" y="64"/>
                      </a:lnTo>
                      <a:lnTo>
                        <a:pt x="14" y="12"/>
                      </a:lnTo>
                      <a:lnTo>
                        <a:pt x="14" y="12"/>
                      </a:lnTo>
                      <a:lnTo>
                        <a:pt x="18" y="6"/>
                      </a:lnTo>
                      <a:lnTo>
                        <a:pt x="22" y="2"/>
                      </a:lnTo>
                      <a:lnTo>
                        <a:pt x="28" y="0"/>
                      </a:lnTo>
                      <a:lnTo>
                        <a:pt x="36" y="0"/>
                      </a:lnTo>
                      <a:lnTo>
                        <a:pt x="36" y="0"/>
                      </a:lnTo>
                      <a:lnTo>
                        <a:pt x="42" y="2"/>
                      </a:lnTo>
                      <a:lnTo>
                        <a:pt x="46" y="8"/>
                      </a:lnTo>
                      <a:lnTo>
                        <a:pt x="48" y="14"/>
                      </a:lnTo>
                      <a:lnTo>
                        <a:pt x="48" y="22"/>
                      </a:lnTo>
                      <a:lnTo>
                        <a:pt x="34" y="72"/>
                      </a:lnTo>
                      <a:lnTo>
                        <a:pt x="34" y="72"/>
                      </a:lnTo>
                      <a:lnTo>
                        <a:pt x="32" y="78"/>
                      </a:lnTo>
                      <a:lnTo>
                        <a:pt x="30" y="80"/>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1" name="Freeform 300"/>
                <p:cNvSpPr>
                  <a:spLocks/>
                </p:cNvSpPr>
                <p:nvPr/>
              </p:nvSpPr>
              <p:spPr bwMode="auto">
                <a:xfrm>
                  <a:off x="9567" y="2986"/>
                  <a:ext cx="70" cy="76"/>
                </a:xfrm>
                <a:custGeom>
                  <a:avLst/>
                  <a:gdLst>
                    <a:gd name="T0" fmla="*/ 22 w 70"/>
                    <a:gd name="T1" fmla="*/ 74 h 76"/>
                    <a:gd name="T2" fmla="*/ 22 w 70"/>
                    <a:gd name="T3" fmla="*/ 74 h 76"/>
                    <a:gd name="T4" fmla="*/ 14 w 70"/>
                    <a:gd name="T5" fmla="*/ 76 h 76"/>
                    <a:gd name="T6" fmla="*/ 6 w 70"/>
                    <a:gd name="T7" fmla="*/ 72 h 76"/>
                    <a:gd name="T8" fmla="*/ 6 w 70"/>
                    <a:gd name="T9" fmla="*/ 72 h 76"/>
                    <a:gd name="T10" fmla="*/ 2 w 70"/>
                    <a:gd name="T11" fmla="*/ 66 h 76"/>
                    <a:gd name="T12" fmla="*/ 0 w 70"/>
                    <a:gd name="T13" fmla="*/ 58 h 76"/>
                    <a:gd name="T14" fmla="*/ 0 w 70"/>
                    <a:gd name="T15" fmla="*/ 52 h 76"/>
                    <a:gd name="T16" fmla="*/ 4 w 70"/>
                    <a:gd name="T17" fmla="*/ 46 h 76"/>
                    <a:gd name="T18" fmla="*/ 38 w 70"/>
                    <a:gd name="T19" fmla="*/ 6 h 76"/>
                    <a:gd name="T20" fmla="*/ 38 w 70"/>
                    <a:gd name="T21" fmla="*/ 6 h 76"/>
                    <a:gd name="T22" fmla="*/ 44 w 70"/>
                    <a:gd name="T23" fmla="*/ 2 h 76"/>
                    <a:gd name="T24" fmla="*/ 52 w 70"/>
                    <a:gd name="T25" fmla="*/ 0 h 76"/>
                    <a:gd name="T26" fmla="*/ 58 w 70"/>
                    <a:gd name="T27" fmla="*/ 2 h 76"/>
                    <a:gd name="T28" fmla="*/ 64 w 70"/>
                    <a:gd name="T29" fmla="*/ 4 h 76"/>
                    <a:gd name="T30" fmla="*/ 64 w 70"/>
                    <a:gd name="T31" fmla="*/ 4 h 76"/>
                    <a:gd name="T32" fmla="*/ 68 w 70"/>
                    <a:gd name="T33" fmla="*/ 10 h 76"/>
                    <a:gd name="T34" fmla="*/ 70 w 70"/>
                    <a:gd name="T35" fmla="*/ 16 h 76"/>
                    <a:gd name="T36" fmla="*/ 70 w 70"/>
                    <a:gd name="T37" fmla="*/ 24 h 76"/>
                    <a:gd name="T38" fmla="*/ 66 w 70"/>
                    <a:gd name="T39" fmla="*/ 30 h 76"/>
                    <a:gd name="T40" fmla="*/ 30 w 70"/>
                    <a:gd name="T41" fmla="*/ 70 h 76"/>
                    <a:gd name="T42" fmla="*/ 30 w 70"/>
                    <a:gd name="T43" fmla="*/ 70 h 76"/>
                    <a:gd name="T44" fmla="*/ 26 w 70"/>
                    <a:gd name="T45" fmla="*/ 72 h 76"/>
                    <a:gd name="T46" fmla="*/ 22 w 70"/>
                    <a:gd name="T47" fmla="*/ 7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6">
                      <a:moveTo>
                        <a:pt x="22" y="74"/>
                      </a:moveTo>
                      <a:lnTo>
                        <a:pt x="22" y="74"/>
                      </a:lnTo>
                      <a:lnTo>
                        <a:pt x="14" y="76"/>
                      </a:lnTo>
                      <a:lnTo>
                        <a:pt x="6" y="72"/>
                      </a:lnTo>
                      <a:lnTo>
                        <a:pt x="6" y="72"/>
                      </a:lnTo>
                      <a:lnTo>
                        <a:pt x="2" y="66"/>
                      </a:lnTo>
                      <a:lnTo>
                        <a:pt x="0" y="58"/>
                      </a:lnTo>
                      <a:lnTo>
                        <a:pt x="0" y="52"/>
                      </a:lnTo>
                      <a:lnTo>
                        <a:pt x="4" y="46"/>
                      </a:lnTo>
                      <a:lnTo>
                        <a:pt x="38" y="6"/>
                      </a:lnTo>
                      <a:lnTo>
                        <a:pt x="38" y="6"/>
                      </a:lnTo>
                      <a:lnTo>
                        <a:pt x="44" y="2"/>
                      </a:lnTo>
                      <a:lnTo>
                        <a:pt x="52" y="0"/>
                      </a:lnTo>
                      <a:lnTo>
                        <a:pt x="58" y="2"/>
                      </a:lnTo>
                      <a:lnTo>
                        <a:pt x="64" y="4"/>
                      </a:lnTo>
                      <a:lnTo>
                        <a:pt x="64" y="4"/>
                      </a:lnTo>
                      <a:lnTo>
                        <a:pt x="68" y="10"/>
                      </a:lnTo>
                      <a:lnTo>
                        <a:pt x="70" y="16"/>
                      </a:lnTo>
                      <a:lnTo>
                        <a:pt x="70" y="24"/>
                      </a:lnTo>
                      <a:lnTo>
                        <a:pt x="66" y="30"/>
                      </a:lnTo>
                      <a:lnTo>
                        <a:pt x="30" y="70"/>
                      </a:lnTo>
                      <a:lnTo>
                        <a:pt x="30" y="70"/>
                      </a:lnTo>
                      <a:lnTo>
                        <a:pt x="26" y="72"/>
                      </a:lnTo>
                      <a:lnTo>
                        <a:pt x="22"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2" name="Freeform 301"/>
                <p:cNvSpPr>
                  <a:spLocks/>
                </p:cNvSpPr>
                <p:nvPr/>
              </p:nvSpPr>
              <p:spPr bwMode="auto">
                <a:xfrm>
                  <a:off x="7797" y="3378"/>
                  <a:ext cx="48" cy="86"/>
                </a:xfrm>
                <a:custGeom>
                  <a:avLst/>
                  <a:gdLst>
                    <a:gd name="T0" fmla="*/ 22 w 48"/>
                    <a:gd name="T1" fmla="*/ 86 h 86"/>
                    <a:gd name="T2" fmla="*/ 22 w 48"/>
                    <a:gd name="T3" fmla="*/ 86 h 86"/>
                    <a:gd name="T4" fmla="*/ 12 w 48"/>
                    <a:gd name="T5" fmla="*/ 86 h 86"/>
                    <a:gd name="T6" fmla="*/ 12 w 48"/>
                    <a:gd name="T7" fmla="*/ 86 h 86"/>
                    <a:gd name="T8" fmla="*/ 6 w 48"/>
                    <a:gd name="T9" fmla="*/ 84 h 86"/>
                    <a:gd name="T10" fmla="*/ 2 w 48"/>
                    <a:gd name="T11" fmla="*/ 78 h 86"/>
                    <a:gd name="T12" fmla="*/ 0 w 48"/>
                    <a:gd name="T13" fmla="*/ 72 h 86"/>
                    <a:gd name="T14" fmla="*/ 0 w 48"/>
                    <a:gd name="T15" fmla="*/ 66 h 86"/>
                    <a:gd name="T16" fmla="*/ 14 w 48"/>
                    <a:gd name="T17" fmla="*/ 14 h 86"/>
                    <a:gd name="T18" fmla="*/ 14 w 48"/>
                    <a:gd name="T19" fmla="*/ 14 h 86"/>
                    <a:gd name="T20" fmla="*/ 16 w 48"/>
                    <a:gd name="T21" fmla="*/ 8 h 86"/>
                    <a:gd name="T22" fmla="*/ 22 w 48"/>
                    <a:gd name="T23" fmla="*/ 4 h 86"/>
                    <a:gd name="T24" fmla="*/ 28 w 48"/>
                    <a:gd name="T25" fmla="*/ 0 h 86"/>
                    <a:gd name="T26" fmla="*/ 34 w 48"/>
                    <a:gd name="T27" fmla="*/ 2 h 86"/>
                    <a:gd name="T28" fmla="*/ 34 w 48"/>
                    <a:gd name="T29" fmla="*/ 2 h 86"/>
                    <a:gd name="T30" fmla="*/ 42 w 48"/>
                    <a:gd name="T31" fmla="*/ 4 h 86"/>
                    <a:gd name="T32" fmla="*/ 46 w 48"/>
                    <a:gd name="T33" fmla="*/ 10 h 86"/>
                    <a:gd name="T34" fmla="*/ 48 w 48"/>
                    <a:gd name="T35" fmla="*/ 16 h 86"/>
                    <a:gd name="T36" fmla="*/ 48 w 48"/>
                    <a:gd name="T37" fmla="*/ 22 h 86"/>
                    <a:gd name="T38" fmla="*/ 34 w 48"/>
                    <a:gd name="T39" fmla="*/ 74 h 86"/>
                    <a:gd name="T40" fmla="*/ 34 w 48"/>
                    <a:gd name="T41" fmla="*/ 74 h 86"/>
                    <a:gd name="T42" fmla="*/ 32 w 48"/>
                    <a:gd name="T43" fmla="*/ 78 h 86"/>
                    <a:gd name="T44" fmla="*/ 30 w 48"/>
                    <a:gd name="T45" fmla="*/ 82 h 86"/>
                    <a:gd name="T46" fmla="*/ 26 w 48"/>
                    <a:gd name="T47" fmla="*/ 86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2" y="86"/>
                      </a:lnTo>
                      <a:lnTo>
                        <a:pt x="12" y="86"/>
                      </a:lnTo>
                      <a:lnTo>
                        <a:pt x="6" y="84"/>
                      </a:lnTo>
                      <a:lnTo>
                        <a:pt x="2" y="78"/>
                      </a:lnTo>
                      <a:lnTo>
                        <a:pt x="0" y="72"/>
                      </a:lnTo>
                      <a:lnTo>
                        <a:pt x="0" y="66"/>
                      </a:lnTo>
                      <a:lnTo>
                        <a:pt x="14" y="14"/>
                      </a:lnTo>
                      <a:lnTo>
                        <a:pt x="14" y="14"/>
                      </a:lnTo>
                      <a:lnTo>
                        <a:pt x="16" y="8"/>
                      </a:lnTo>
                      <a:lnTo>
                        <a:pt x="22" y="4"/>
                      </a:lnTo>
                      <a:lnTo>
                        <a:pt x="28" y="0"/>
                      </a:lnTo>
                      <a:lnTo>
                        <a:pt x="34" y="2"/>
                      </a:lnTo>
                      <a:lnTo>
                        <a:pt x="34" y="2"/>
                      </a:lnTo>
                      <a:lnTo>
                        <a:pt x="42" y="4"/>
                      </a:lnTo>
                      <a:lnTo>
                        <a:pt x="46" y="10"/>
                      </a:lnTo>
                      <a:lnTo>
                        <a:pt x="48" y="16"/>
                      </a:lnTo>
                      <a:lnTo>
                        <a:pt x="48" y="22"/>
                      </a:lnTo>
                      <a:lnTo>
                        <a:pt x="34" y="74"/>
                      </a:lnTo>
                      <a:lnTo>
                        <a:pt x="34" y="74"/>
                      </a:lnTo>
                      <a:lnTo>
                        <a:pt x="32" y="78"/>
                      </a:lnTo>
                      <a:lnTo>
                        <a:pt x="30" y="82"/>
                      </a:lnTo>
                      <a:lnTo>
                        <a:pt x="26" y="86"/>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3" name="Freeform 302"/>
                <p:cNvSpPr>
                  <a:spLocks/>
                </p:cNvSpPr>
                <p:nvPr/>
              </p:nvSpPr>
              <p:spPr bwMode="auto">
                <a:xfrm>
                  <a:off x="9637" y="2906"/>
                  <a:ext cx="70" cy="76"/>
                </a:xfrm>
                <a:custGeom>
                  <a:avLst/>
                  <a:gdLst>
                    <a:gd name="T0" fmla="*/ 22 w 70"/>
                    <a:gd name="T1" fmla="*/ 76 h 76"/>
                    <a:gd name="T2" fmla="*/ 22 w 70"/>
                    <a:gd name="T3" fmla="*/ 76 h 76"/>
                    <a:gd name="T4" fmla="*/ 14 w 70"/>
                    <a:gd name="T5" fmla="*/ 76 h 76"/>
                    <a:gd name="T6" fmla="*/ 6 w 70"/>
                    <a:gd name="T7" fmla="*/ 72 h 76"/>
                    <a:gd name="T8" fmla="*/ 6 w 70"/>
                    <a:gd name="T9" fmla="*/ 72 h 76"/>
                    <a:gd name="T10" fmla="*/ 2 w 70"/>
                    <a:gd name="T11" fmla="*/ 66 h 76"/>
                    <a:gd name="T12" fmla="*/ 0 w 70"/>
                    <a:gd name="T13" fmla="*/ 60 h 76"/>
                    <a:gd name="T14" fmla="*/ 0 w 70"/>
                    <a:gd name="T15" fmla="*/ 52 h 76"/>
                    <a:gd name="T16" fmla="*/ 4 w 70"/>
                    <a:gd name="T17" fmla="*/ 46 h 76"/>
                    <a:gd name="T18" fmla="*/ 40 w 70"/>
                    <a:gd name="T19" fmla="*/ 6 h 76"/>
                    <a:gd name="T20" fmla="*/ 40 w 70"/>
                    <a:gd name="T21" fmla="*/ 6 h 76"/>
                    <a:gd name="T22" fmla="*/ 44 w 70"/>
                    <a:gd name="T23" fmla="*/ 2 h 76"/>
                    <a:gd name="T24" fmla="*/ 52 w 70"/>
                    <a:gd name="T25" fmla="*/ 0 h 76"/>
                    <a:gd name="T26" fmla="*/ 58 w 70"/>
                    <a:gd name="T27" fmla="*/ 2 h 76"/>
                    <a:gd name="T28" fmla="*/ 64 w 70"/>
                    <a:gd name="T29" fmla="*/ 4 h 76"/>
                    <a:gd name="T30" fmla="*/ 64 w 70"/>
                    <a:gd name="T31" fmla="*/ 4 h 76"/>
                    <a:gd name="T32" fmla="*/ 68 w 70"/>
                    <a:gd name="T33" fmla="*/ 10 h 76"/>
                    <a:gd name="T34" fmla="*/ 70 w 70"/>
                    <a:gd name="T35" fmla="*/ 18 h 76"/>
                    <a:gd name="T36" fmla="*/ 70 w 70"/>
                    <a:gd name="T37" fmla="*/ 24 h 76"/>
                    <a:gd name="T38" fmla="*/ 66 w 70"/>
                    <a:gd name="T39" fmla="*/ 30 h 76"/>
                    <a:gd name="T40" fmla="*/ 30 w 70"/>
                    <a:gd name="T41" fmla="*/ 70 h 76"/>
                    <a:gd name="T42" fmla="*/ 30 w 70"/>
                    <a:gd name="T43" fmla="*/ 70 h 76"/>
                    <a:gd name="T44" fmla="*/ 26 w 70"/>
                    <a:gd name="T45" fmla="*/ 74 h 76"/>
                    <a:gd name="T46" fmla="*/ 22 w 70"/>
                    <a:gd name="T4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6">
                      <a:moveTo>
                        <a:pt x="22" y="76"/>
                      </a:moveTo>
                      <a:lnTo>
                        <a:pt x="22" y="76"/>
                      </a:lnTo>
                      <a:lnTo>
                        <a:pt x="14" y="76"/>
                      </a:lnTo>
                      <a:lnTo>
                        <a:pt x="6" y="72"/>
                      </a:lnTo>
                      <a:lnTo>
                        <a:pt x="6" y="72"/>
                      </a:lnTo>
                      <a:lnTo>
                        <a:pt x="2" y="66"/>
                      </a:lnTo>
                      <a:lnTo>
                        <a:pt x="0" y="60"/>
                      </a:lnTo>
                      <a:lnTo>
                        <a:pt x="0" y="52"/>
                      </a:lnTo>
                      <a:lnTo>
                        <a:pt x="4" y="46"/>
                      </a:lnTo>
                      <a:lnTo>
                        <a:pt x="40" y="6"/>
                      </a:lnTo>
                      <a:lnTo>
                        <a:pt x="40" y="6"/>
                      </a:lnTo>
                      <a:lnTo>
                        <a:pt x="44" y="2"/>
                      </a:lnTo>
                      <a:lnTo>
                        <a:pt x="52" y="0"/>
                      </a:lnTo>
                      <a:lnTo>
                        <a:pt x="58" y="2"/>
                      </a:lnTo>
                      <a:lnTo>
                        <a:pt x="64" y="4"/>
                      </a:lnTo>
                      <a:lnTo>
                        <a:pt x="64" y="4"/>
                      </a:lnTo>
                      <a:lnTo>
                        <a:pt x="68" y="10"/>
                      </a:lnTo>
                      <a:lnTo>
                        <a:pt x="70" y="18"/>
                      </a:lnTo>
                      <a:lnTo>
                        <a:pt x="70" y="24"/>
                      </a:lnTo>
                      <a:lnTo>
                        <a:pt x="66" y="30"/>
                      </a:lnTo>
                      <a:lnTo>
                        <a:pt x="30" y="70"/>
                      </a:lnTo>
                      <a:lnTo>
                        <a:pt x="30" y="70"/>
                      </a:lnTo>
                      <a:lnTo>
                        <a:pt x="26" y="74"/>
                      </a:lnTo>
                      <a:lnTo>
                        <a:pt x="22"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4" name="Freeform 303"/>
                <p:cNvSpPr>
                  <a:spLocks/>
                </p:cNvSpPr>
                <p:nvPr/>
              </p:nvSpPr>
              <p:spPr bwMode="auto">
                <a:xfrm>
                  <a:off x="7823" y="3276"/>
                  <a:ext cx="50" cy="86"/>
                </a:xfrm>
                <a:custGeom>
                  <a:avLst/>
                  <a:gdLst>
                    <a:gd name="T0" fmla="*/ 22 w 50"/>
                    <a:gd name="T1" fmla="*/ 86 h 86"/>
                    <a:gd name="T2" fmla="*/ 22 w 50"/>
                    <a:gd name="T3" fmla="*/ 86 h 86"/>
                    <a:gd name="T4" fmla="*/ 14 w 50"/>
                    <a:gd name="T5" fmla="*/ 86 h 86"/>
                    <a:gd name="T6" fmla="*/ 14 w 50"/>
                    <a:gd name="T7" fmla="*/ 86 h 86"/>
                    <a:gd name="T8" fmla="*/ 8 w 50"/>
                    <a:gd name="T9" fmla="*/ 84 h 86"/>
                    <a:gd name="T10" fmla="*/ 2 w 50"/>
                    <a:gd name="T11" fmla="*/ 78 h 86"/>
                    <a:gd name="T12" fmla="*/ 0 w 50"/>
                    <a:gd name="T13" fmla="*/ 72 h 86"/>
                    <a:gd name="T14" fmla="*/ 0 w 50"/>
                    <a:gd name="T15" fmla="*/ 64 h 86"/>
                    <a:gd name="T16" fmla="*/ 14 w 50"/>
                    <a:gd name="T17" fmla="*/ 14 h 86"/>
                    <a:gd name="T18" fmla="*/ 14 w 50"/>
                    <a:gd name="T19" fmla="*/ 14 h 86"/>
                    <a:gd name="T20" fmla="*/ 18 w 50"/>
                    <a:gd name="T21" fmla="*/ 8 h 86"/>
                    <a:gd name="T22" fmla="*/ 22 w 50"/>
                    <a:gd name="T23" fmla="*/ 2 h 86"/>
                    <a:gd name="T24" fmla="*/ 30 w 50"/>
                    <a:gd name="T25" fmla="*/ 0 h 86"/>
                    <a:gd name="T26" fmla="*/ 36 w 50"/>
                    <a:gd name="T27" fmla="*/ 0 h 86"/>
                    <a:gd name="T28" fmla="*/ 36 w 50"/>
                    <a:gd name="T29" fmla="*/ 0 h 86"/>
                    <a:gd name="T30" fmla="*/ 42 w 50"/>
                    <a:gd name="T31" fmla="*/ 4 h 86"/>
                    <a:gd name="T32" fmla="*/ 46 w 50"/>
                    <a:gd name="T33" fmla="*/ 8 h 86"/>
                    <a:gd name="T34" fmla="*/ 50 w 50"/>
                    <a:gd name="T35" fmla="*/ 16 h 86"/>
                    <a:gd name="T36" fmla="*/ 48 w 50"/>
                    <a:gd name="T37" fmla="*/ 22 h 86"/>
                    <a:gd name="T38" fmla="*/ 36 w 50"/>
                    <a:gd name="T39" fmla="*/ 74 h 86"/>
                    <a:gd name="T40" fmla="*/ 36 w 50"/>
                    <a:gd name="T41" fmla="*/ 74 h 86"/>
                    <a:gd name="T42" fmla="*/ 34 w 50"/>
                    <a:gd name="T43" fmla="*/ 78 h 86"/>
                    <a:gd name="T44" fmla="*/ 30 w 50"/>
                    <a:gd name="T45" fmla="*/ 82 h 86"/>
                    <a:gd name="T46" fmla="*/ 26 w 50"/>
                    <a:gd name="T47" fmla="*/ 84 h 86"/>
                    <a:gd name="T48" fmla="*/ 22 w 5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6">
                      <a:moveTo>
                        <a:pt x="22" y="86"/>
                      </a:moveTo>
                      <a:lnTo>
                        <a:pt x="22" y="86"/>
                      </a:lnTo>
                      <a:lnTo>
                        <a:pt x="14" y="86"/>
                      </a:lnTo>
                      <a:lnTo>
                        <a:pt x="14" y="86"/>
                      </a:lnTo>
                      <a:lnTo>
                        <a:pt x="8" y="84"/>
                      </a:lnTo>
                      <a:lnTo>
                        <a:pt x="2" y="78"/>
                      </a:lnTo>
                      <a:lnTo>
                        <a:pt x="0" y="72"/>
                      </a:lnTo>
                      <a:lnTo>
                        <a:pt x="0" y="64"/>
                      </a:lnTo>
                      <a:lnTo>
                        <a:pt x="14" y="14"/>
                      </a:lnTo>
                      <a:lnTo>
                        <a:pt x="14" y="14"/>
                      </a:lnTo>
                      <a:lnTo>
                        <a:pt x="18" y="8"/>
                      </a:lnTo>
                      <a:lnTo>
                        <a:pt x="22" y="2"/>
                      </a:lnTo>
                      <a:lnTo>
                        <a:pt x="30" y="0"/>
                      </a:lnTo>
                      <a:lnTo>
                        <a:pt x="36" y="0"/>
                      </a:lnTo>
                      <a:lnTo>
                        <a:pt x="36" y="0"/>
                      </a:lnTo>
                      <a:lnTo>
                        <a:pt x="42" y="4"/>
                      </a:lnTo>
                      <a:lnTo>
                        <a:pt x="46" y="8"/>
                      </a:lnTo>
                      <a:lnTo>
                        <a:pt x="50" y="16"/>
                      </a:lnTo>
                      <a:lnTo>
                        <a:pt x="48" y="22"/>
                      </a:lnTo>
                      <a:lnTo>
                        <a:pt x="36" y="74"/>
                      </a:lnTo>
                      <a:lnTo>
                        <a:pt x="36" y="74"/>
                      </a:lnTo>
                      <a:lnTo>
                        <a:pt x="34"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5" name="Freeform 304"/>
                <p:cNvSpPr>
                  <a:spLocks/>
                </p:cNvSpPr>
                <p:nvPr/>
              </p:nvSpPr>
              <p:spPr bwMode="auto">
                <a:xfrm>
                  <a:off x="7851" y="3174"/>
                  <a:ext cx="48" cy="86"/>
                </a:xfrm>
                <a:custGeom>
                  <a:avLst/>
                  <a:gdLst>
                    <a:gd name="T0" fmla="*/ 22 w 48"/>
                    <a:gd name="T1" fmla="*/ 86 h 86"/>
                    <a:gd name="T2" fmla="*/ 22 w 48"/>
                    <a:gd name="T3" fmla="*/ 86 h 86"/>
                    <a:gd name="T4" fmla="*/ 12 w 48"/>
                    <a:gd name="T5" fmla="*/ 86 h 86"/>
                    <a:gd name="T6" fmla="*/ 12 w 48"/>
                    <a:gd name="T7" fmla="*/ 86 h 86"/>
                    <a:gd name="T8" fmla="*/ 6 w 48"/>
                    <a:gd name="T9" fmla="*/ 82 h 86"/>
                    <a:gd name="T10" fmla="*/ 2 w 48"/>
                    <a:gd name="T11" fmla="*/ 78 h 86"/>
                    <a:gd name="T12" fmla="*/ 0 w 48"/>
                    <a:gd name="T13" fmla="*/ 72 h 86"/>
                    <a:gd name="T14" fmla="*/ 0 w 48"/>
                    <a:gd name="T15" fmla="*/ 64 h 86"/>
                    <a:gd name="T16" fmla="*/ 14 w 48"/>
                    <a:gd name="T17" fmla="*/ 14 h 86"/>
                    <a:gd name="T18" fmla="*/ 14 w 48"/>
                    <a:gd name="T19" fmla="*/ 14 h 86"/>
                    <a:gd name="T20" fmla="*/ 16 w 48"/>
                    <a:gd name="T21" fmla="*/ 6 h 86"/>
                    <a:gd name="T22" fmla="*/ 22 w 48"/>
                    <a:gd name="T23" fmla="*/ 2 h 86"/>
                    <a:gd name="T24" fmla="*/ 28 w 48"/>
                    <a:gd name="T25" fmla="*/ 0 h 86"/>
                    <a:gd name="T26" fmla="*/ 36 w 48"/>
                    <a:gd name="T27" fmla="*/ 0 h 86"/>
                    <a:gd name="T28" fmla="*/ 36 w 48"/>
                    <a:gd name="T29" fmla="*/ 0 h 86"/>
                    <a:gd name="T30" fmla="*/ 42 w 48"/>
                    <a:gd name="T31" fmla="*/ 4 h 86"/>
                    <a:gd name="T32" fmla="*/ 46 w 48"/>
                    <a:gd name="T33" fmla="*/ 8 h 86"/>
                    <a:gd name="T34" fmla="*/ 48 w 48"/>
                    <a:gd name="T35" fmla="*/ 16 h 86"/>
                    <a:gd name="T36" fmla="*/ 48 w 48"/>
                    <a:gd name="T37" fmla="*/ 22 h 86"/>
                    <a:gd name="T38" fmla="*/ 34 w 48"/>
                    <a:gd name="T39" fmla="*/ 74 h 86"/>
                    <a:gd name="T40" fmla="*/ 34 w 48"/>
                    <a:gd name="T41" fmla="*/ 74 h 86"/>
                    <a:gd name="T42" fmla="*/ 32 w 48"/>
                    <a:gd name="T43" fmla="*/ 78 h 86"/>
                    <a:gd name="T44" fmla="*/ 30 w 48"/>
                    <a:gd name="T45" fmla="*/ 82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2" y="86"/>
                      </a:lnTo>
                      <a:lnTo>
                        <a:pt x="12" y="86"/>
                      </a:lnTo>
                      <a:lnTo>
                        <a:pt x="6" y="82"/>
                      </a:lnTo>
                      <a:lnTo>
                        <a:pt x="2" y="78"/>
                      </a:lnTo>
                      <a:lnTo>
                        <a:pt x="0" y="72"/>
                      </a:lnTo>
                      <a:lnTo>
                        <a:pt x="0" y="64"/>
                      </a:lnTo>
                      <a:lnTo>
                        <a:pt x="14" y="14"/>
                      </a:lnTo>
                      <a:lnTo>
                        <a:pt x="14" y="14"/>
                      </a:lnTo>
                      <a:lnTo>
                        <a:pt x="16" y="6"/>
                      </a:lnTo>
                      <a:lnTo>
                        <a:pt x="22" y="2"/>
                      </a:lnTo>
                      <a:lnTo>
                        <a:pt x="28" y="0"/>
                      </a:lnTo>
                      <a:lnTo>
                        <a:pt x="36" y="0"/>
                      </a:lnTo>
                      <a:lnTo>
                        <a:pt x="36" y="0"/>
                      </a:lnTo>
                      <a:lnTo>
                        <a:pt x="42" y="4"/>
                      </a:lnTo>
                      <a:lnTo>
                        <a:pt x="46" y="8"/>
                      </a:lnTo>
                      <a:lnTo>
                        <a:pt x="48" y="16"/>
                      </a:lnTo>
                      <a:lnTo>
                        <a:pt x="48" y="22"/>
                      </a:lnTo>
                      <a:lnTo>
                        <a:pt x="34" y="74"/>
                      </a:lnTo>
                      <a:lnTo>
                        <a:pt x="34" y="74"/>
                      </a:lnTo>
                      <a:lnTo>
                        <a:pt x="32"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6" name="Freeform 305"/>
                <p:cNvSpPr>
                  <a:spLocks/>
                </p:cNvSpPr>
                <p:nvPr/>
              </p:nvSpPr>
              <p:spPr bwMode="auto">
                <a:xfrm>
                  <a:off x="7877" y="3072"/>
                  <a:ext cx="50" cy="86"/>
                </a:xfrm>
                <a:custGeom>
                  <a:avLst/>
                  <a:gdLst>
                    <a:gd name="T0" fmla="*/ 22 w 50"/>
                    <a:gd name="T1" fmla="*/ 86 h 86"/>
                    <a:gd name="T2" fmla="*/ 22 w 50"/>
                    <a:gd name="T3" fmla="*/ 86 h 86"/>
                    <a:gd name="T4" fmla="*/ 14 w 50"/>
                    <a:gd name="T5" fmla="*/ 86 h 86"/>
                    <a:gd name="T6" fmla="*/ 14 w 50"/>
                    <a:gd name="T7" fmla="*/ 86 h 86"/>
                    <a:gd name="T8" fmla="*/ 8 w 50"/>
                    <a:gd name="T9" fmla="*/ 82 h 86"/>
                    <a:gd name="T10" fmla="*/ 2 w 50"/>
                    <a:gd name="T11" fmla="*/ 78 h 86"/>
                    <a:gd name="T12" fmla="*/ 0 w 50"/>
                    <a:gd name="T13" fmla="*/ 70 h 86"/>
                    <a:gd name="T14" fmla="*/ 2 w 50"/>
                    <a:gd name="T15" fmla="*/ 64 h 86"/>
                    <a:gd name="T16" fmla="*/ 14 w 50"/>
                    <a:gd name="T17" fmla="*/ 12 h 86"/>
                    <a:gd name="T18" fmla="*/ 14 w 50"/>
                    <a:gd name="T19" fmla="*/ 12 h 86"/>
                    <a:gd name="T20" fmla="*/ 18 w 50"/>
                    <a:gd name="T21" fmla="*/ 6 h 86"/>
                    <a:gd name="T22" fmla="*/ 22 w 50"/>
                    <a:gd name="T23" fmla="*/ 2 h 86"/>
                    <a:gd name="T24" fmla="*/ 30 w 50"/>
                    <a:gd name="T25" fmla="*/ 0 h 86"/>
                    <a:gd name="T26" fmla="*/ 36 w 50"/>
                    <a:gd name="T27" fmla="*/ 0 h 86"/>
                    <a:gd name="T28" fmla="*/ 36 w 50"/>
                    <a:gd name="T29" fmla="*/ 0 h 86"/>
                    <a:gd name="T30" fmla="*/ 42 w 50"/>
                    <a:gd name="T31" fmla="*/ 4 h 86"/>
                    <a:gd name="T32" fmla="*/ 48 w 50"/>
                    <a:gd name="T33" fmla="*/ 8 h 86"/>
                    <a:gd name="T34" fmla="*/ 50 w 50"/>
                    <a:gd name="T35" fmla="*/ 14 h 86"/>
                    <a:gd name="T36" fmla="*/ 50 w 50"/>
                    <a:gd name="T37" fmla="*/ 22 h 86"/>
                    <a:gd name="T38" fmla="*/ 36 w 50"/>
                    <a:gd name="T39" fmla="*/ 72 h 86"/>
                    <a:gd name="T40" fmla="*/ 36 w 50"/>
                    <a:gd name="T41" fmla="*/ 72 h 86"/>
                    <a:gd name="T42" fmla="*/ 34 w 50"/>
                    <a:gd name="T43" fmla="*/ 78 h 86"/>
                    <a:gd name="T44" fmla="*/ 30 w 50"/>
                    <a:gd name="T45" fmla="*/ 82 h 86"/>
                    <a:gd name="T46" fmla="*/ 26 w 50"/>
                    <a:gd name="T47" fmla="*/ 84 h 86"/>
                    <a:gd name="T48" fmla="*/ 22 w 5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6">
                      <a:moveTo>
                        <a:pt x="22" y="86"/>
                      </a:moveTo>
                      <a:lnTo>
                        <a:pt x="22" y="86"/>
                      </a:lnTo>
                      <a:lnTo>
                        <a:pt x="14" y="86"/>
                      </a:lnTo>
                      <a:lnTo>
                        <a:pt x="14" y="86"/>
                      </a:lnTo>
                      <a:lnTo>
                        <a:pt x="8" y="82"/>
                      </a:lnTo>
                      <a:lnTo>
                        <a:pt x="2" y="78"/>
                      </a:lnTo>
                      <a:lnTo>
                        <a:pt x="0" y="70"/>
                      </a:lnTo>
                      <a:lnTo>
                        <a:pt x="2" y="64"/>
                      </a:lnTo>
                      <a:lnTo>
                        <a:pt x="14" y="12"/>
                      </a:lnTo>
                      <a:lnTo>
                        <a:pt x="14" y="12"/>
                      </a:lnTo>
                      <a:lnTo>
                        <a:pt x="18" y="6"/>
                      </a:lnTo>
                      <a:lnTo>
                        <a:pt x="22" y="2"/>
                      </a:lnTo>
                      <a:lnTo>
                        <a:pt x="30" y="0"/>
                      </a:lnTo>
                      <a:lnTo>
                        <a:pt x="36" y="0"/>
                      </a:lnTo>
                      <a:lnTo>
                        <a:pt x="36" y="0"/>
                      </a:lnTo>
                      <a:lnTo>
                        <a:pt x="42" y="4"/>
                      </a:lnTo>
                      <a:lnTo>
                        <a:pt x="48" y="8"/>
                      </a:lnTo>
                      <a:lnTo>
                        <a:pt x="50" y="14"/>
                      </a:lnTo>
                      <a:lnTo>
                        <a:pt x="50" y="22"/>
                      </a:lnTo>
                      <a:lnTo>
                        <a:pt x="36" y="72"/>
                      </a:lnTo>
                      <a:lnTo>
                        <a:pt x="36" y="72"/>
                      </a:lnTo>
                      <a:lnTo>
                        <a:pt x="34"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7" name="Freeform 306"/>
                <p:cNvSpPr>
                  <a:spLocks/>
                </p:cNvSpPr>
                <p:nvPr/>
              </p:nvSpPr>
              <p:spPr bwMode="auto">
                <a:xfrm>
                  <a:off x="7905" y="2970"/>
                  <a:ext cx="48" cy="86"/>
                </a:xfrm>
                <a:custGeom>
                  <a:avLst/>
                  <a:gdLst>
                    <a:gd name="T0" fmla="*/ 22 w 48"/>
                    <a:gd name="T1" fmla="*/ 86 h 86"/>
                    <a:gd name="T2" fmla="*/ 22 w 48"/>
                    <a:gd name="T3" fmla="*/ 86 h 86"/>
                    <a:gd name="T4" fmla="*/ 12 w 48"/>
                    <a:gd name="T5" fmla="*/ 86 h 86"/>
                    <a:gd name="T6" fmla="*/ 12 w 48"/>
                    <a:gd name="T7" fmla="*/ 86 h 86"/>
                    <a:gd name="T8" fmla="*/ 6 w 48"/>
                    <a:gd name="T9" fmla="*/ 82 h 86"/>
                    <a:gd name="T10" fmla="*/ 2 w 48"/>
                    <a:gd name="T11" fmla="*/ 76 h 86"/>
                    <a:gd name="T12" fmla="*/ 0 w 48"/>
                    <a:gd name="T13" fmla="*/ 70 h 86"/>
                    <a:gd name="T14" fmla="*/ 0 w 48"/>
                    <a:gd name="T15" fmla="*/ 64 h 86"/>
                    <a:gd name="T16" fmla="*/ 14 w 48"/>
                    <a:gd name="T17" fmla="*/ 12 h 86"/>
                    <a:gd name="T18" fmla="*/ 14 w 48"/>
                    <a:gd name="T19" fmla="*/ 12 h 86"/>
                    <a:gd name="T20" fmla="*/ 18 w 48"/>
                    <a:gd name="T21" fmla="*/ 6 h 86"/>
                    <a:gd name="T22" fmla="*/ 22 w 48"/>
                    <a:gd name="T23" fmla="*/ 2 h 86"/>
                    <a:gd name="T24" fmla="*/ 28 w 48"/>
                    <a:gd name="T25" fmla="*/ 0 h 86"/>
                    <a:gd name="T26" fmla="*/ 36 w 48"/>
                    <a:gd name="T27" fmla="*/ 0 h 86"/>
                    <a:gd name="T28" fmla="*/ 36 w 48"/>
                    <a:gd name="T29" fmla="*/ 0 h 86"/>
                    <a:gd name="T30" fmla="*/ 42 w 48"/>
                    <a:gd name="T31" fmla="*/ 2 h 86"/>
                    <a:gd name="T32" fmla="*/ 46 w 48"/>
                    <a:gd name="T33" fmla="*/ 8 h 86"/>
                    <a:gd name="T34" fmla="*/ 48 w 48"/>
                    <a:gd name="T35" fmla="*/ 14 h 86"/>
                    <a:gd name="T36" fmla="*/ 48 w 48"/>
                    <a:gd name="T37" fmla="*/ 22 h 86"/>
                    <a:gd name="T38" fmla="*/ 34 w 48"/>
                    <a:gd name="T39" fmla="*/ 72 h 86"/>
                    <a:gd name="T40" fmla="*/ 34 w 48"/>
                    <a:gd name="T41" fmla="*/ 72 h 86"/>
                    <a:gd name="T42" fmla="*/ 32 w 48"/>
                    <a:gd name="T43" fmla="*/ 76 h 86"/>
                    <a:gd name="T44" fmla="*/ 30 w 48"/>
                    <a:gd name="T45" fmla="*/ 80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2" y="86"/>
                      </a:lnTo>
                      <a:lnTo>
                        <a:pt x="12" y="86"/>
                      </a:lnTo>
                      <a:lnTo>
                        <a:pt x="6" y="82"/>
                      </a:lnTo>
                      <a:lnTo>
                        <a:pt x="2" y="76"/>
                      </a:lnTo>
                      <a:lnTo>
                        <a:pt x="0" y="70"/>
                      </a:lnTo>
                      <a:lnTo>
                        <a:pt x="0" y="64"/>
                      </a:lnTo>
                      <a:lnTo>
                        <a:pt x="14" y="12"/>
                      </a:lnTo>
                      <a:lnTo>
                        <a:pt x="14" y="12"/>
                      </a:lnTo>
                      <a:lnTo>
                        <a:pt x="18" y="6"/>
                      </a:lnTo>
                      <a:lnTo>
                        <a:pt x="22" y="2"/>
                      </a:lnTo>
                      <a:lnTo>
                        <a:pt x="28" y="0"/>
                      </a:lnTo>
                      <a:lnTo>
                        <a:pt x="36" y="0"/>
                      </a:lnTo>
                      <a:lnTo>
                        <a:pt x="36" y="0"/>
                      </a:lnTo>
                      <a:lnTo>
                        <a:pt x="42" y="2"/>
                      </a:lnTo>
                      <a:lnTo>
                        <a:pt x="46" y="8"/>
                      </a:lnTo>
                      <a:lnTo>
                        <a:pt x="48" y="14"/>
                      </a:lnTo>
                      <a:lnTo>
                        <a:pt x="48" y="22"/>
                      </a:lnTo>
                      <a:lnTo>
                        <a:pt x="34" y="72"/>
                      </a:lnTo>
                      <a:lnTo>
                        <a:pt x="34" y="72"/>
                      </a:lnTo>
                      <a:lnTo>
                        <a:pt x="32" y="76"/>
                      </a:lnTo>
                      <a:lnTo>
                        <a:pt x="30" y="80"/>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8" name="Freeform 307"/>
                <p:cNvSpPr>
                  <a:spLocks/>
                </p:cNvSpPr>
                <p:nvPr/>
              </p:nvSpPr>
              <p:spPr bwMode="auto">
                <a:xfrm>
                  <a:off x="7933" y="2866"/>
                  <a:ext cx="48" cy="86"/>
                </a:xfrm>
                <a:custGeom>
                  <a:avLst/>
                  <a:gdLst>
                    <a:gd name="T0" fmla="*/ 22 w 48"/>
                    <a:gd name="T1" fmla="*/ 86 h 86"/>
                    <a:gd name="T2" fmla="*/ 22 w 48"/>
                    <a:gd name="T3" fmla="*/ 86 h 86"/>
                    <a:gd name="T4" fmla="*/ 12 w 48"/>
                    <a:gd name="T5" fmla="*/ 86 h 86"/>
                    <a:gd name="T6" fmla="*/ 12 w 48"/>
                    <a:gd name="T7" fmla="*/ 86 h 86"/>
                    <a:gd name="T8" fmla="*/ 6 w 48"/>
                    <a:gd name="T9" fmla="*/ 84 h 86"/>
                    <a:gd name="T10" fmla="*/ 2 w 48"/>
                    <a:gd name="T11" fmla="*/ 78 h 86"/>
                    <a:gd name="T12" fmla="*/ 0 w 48"/>
                    <a:gd name="T13" fmla="*/ 72 h 86"/>
                    <a:gd name="T14" fmla="*/ 0 w 48"/>
                    <a:gd name="T15" fmla="*/ 64 h 86"/>
                    <a:gd name="T16" fmla="*/ 14 w 48"/>
                    <a:gd name="T17" fmla="*/ 14 h 86"/>
                    <a:gd name="T18" fmla="*/ 14 w 48"/>
                    <a:gd name="T19" fmla="*/ 14 h 86"/>
                    <a:gd name="T20" fmla="*/ 16 w 48"/>
                    <a:gd name="T21" fmla="*/ 8 h 86"/>
                    <a:gd name="T22" fmla="*/ 22 w 48"/>
                    <a:gd name="T23" fmla="*/ 2 h 86"/>
                    <a:gd name="T24" fmla="*/ 28 w 48"/>
                    <a:gd name="T25" fmla="*/ 0 h 86"/>
                    <a:gd name="T26" fmla="*/ 34 w 48"/>
                    <a:gd name="T27" fmla="*/ 0 h 86"/>
                    <a:gd name="T28" fmla="*/ 34 w 48"/>
                    <a:gd name="T29" fmla="*/ 0 h 86"/>
                    <a:gd name="T30" fmla="*/ 42 w 48"/>
                    <a:gd name="T31" fmla="*/ 4 h 86"/>
                    <a:gd name="T32" fmla="*/ 46 w 48"/>
                    <a:gd name="T33" fmla="*/ 10 h 86"/>
                    <a:gd name="T34" fmla="*/ 48 w 48"/>
                    <a:gd name="T35" fmla="*/ 16 h 86"/>
                    <a:gd name="T36" fmla="*/ 48 w 48"/>
                    <a:gd name="T37" fmla="*/ 22 h 86"/>
                    <a:gd name="T38" fmla="*/ 34 w 48"/>
                    <a:gd name="T39" fmla="*/ 74 h 86"/>
                    <a:gd name="T40" fmla="*/ 34 w 48"/>
                    <a:gd name="T41" fmla="*/ 74 h 86"/>
                    <a:gd name="T42" fmla="*/ 32 w 48"/>
                    <a:gd name="T43" fmla="*/ 78 h 86"/>
                    <a:gd name="T44" fmla="*/ 30 w 48"/>
                    <a:gd name="T45" fmla="*/ 82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2" y="86"/>
                      </a:lnTo>
                      <a:lnTo>
                        <a:pt x="12" y="86"/>
                      </a:lnTo>
                      <a:lnTo>
                        <a:pt x="6" y="84"/>
                      </a:lnTo>
                      <a:lnTo>
                        <a:pt x="2" y="78"/>
                      </a:lnTo>
                      <a:lnTo>
                        <a:pt x="0" y="72"/>
                      </a:lnTo>
                      <a:lnTo>
                        <a:pt x="0" y="64"/>
                      </a:lnTo>
                      <a:lnTo>
                        <a:pt x="14" y="14"/>
                      </a:lnTo>
                      <a:lnTo>
                        <a:pt x="14" y="14"/>
                      </a:lnTo>
                      <a:lnTo>
                        <a:pt x="16" y="8"/>
                      </a:lnTo>
                      <a:lnTo>
                        <a:pt x="22" y="2"/>
                      </a:lnTo>
                      <a:lnTo>
                        <a:pt x="28" y="0"/>
                      </a:lnTo>
                      <a:lnTo>
                        <a:pt x="34" y="0"/>
                      </a:lnTo>
                      <a:lnTo>
                        <a:pt x="34" y="0"/>
                      </a:lnTo>
                      <a:lnTo>
                        <a:pt x="42" y="4"/>
                      </a:lnTo>
                      <a:lnTo>
                        <a:pt x="46" y="10"/>
                      </a:lnTo>
                      <a:lnTo>
                        <a:pt x="48" y="16"/>
                      </a:lnTo>
                      <a:lnTo>
                        <a:pt x="48" y="22"/>
                      </a:lnTo>
                      <a:lnTo>
                        <a:pt x="34" y="74"/>
                      </a:lnTo>
                      <a:lnTo>
                        <a:pt x="34" y="74"/>
                      </a:lnTo>
                      <a:lnTo>
                        <a:pt x="32"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9" name="Freeform 308"/>
                <p:cNvSpPr>
                  <a:spLocks/>
                </p:cNvSpPr>
                <p:nvPr/>
              </p:nvSpPr>
              <p:spPr bwMode="auto">
                <a:xfrm>
                  <a:off x="7959" y="2764"/>
                  <a:ext cx="50" cy="86"/>
                </a:xfrm>
                <a:custGeom>
                  <a:avLst/>
                  <a:gdLst>
                    <a:gd name="T0" fmla="*/ 22 w 50"/>
                    <a:gd name="T1" fmla="*/ 86 h 86"/>
                    <a:gd name="T2" fmla="*/ 22 w 50"/>
                    <a:gd name="T3" fmla="*/ 86 h 86"/>
                    <a:gd name="T4" fmla="*/ 14 w 50"/>
                    <a:gd name="T5" fmla="*/ 86 h 86"/>
                    <a:gd name="T6" fmla="*/ 14 w 50"/>
                    <a:gd name="T7" fmla="*/ 86 h 86"/>
                    <a:gd name="T8" fmla="*/ 8 w 50"/>
                    <a:gd name="T9" fmla="*/ 82 h 86"/>
                    <a:gd name="T10" fmla="*/ 2 w 50"/>
                    <a:gd name="T11" fmla="*/ 78 h 86"/>
                    <a:gd name="T12" fmla="*/ 0 w 50"/>
                    <a:gd name="T13" fmla="*/ 72 h 86"/>
                    <a:gd name="T14" fmla="*/ 0 w 50"/>
                    <a:gd name="T15" fmla="*/ 64 h 86"/>
                    <a:gd name="T16" fmla="*/ 14 w 50"/>
                    <a:gd name="T17" fmla="*/ 14 h 86"/>
                    <a:gd name="T18" fmla="*/ 14 w 50"/>
                    <a:gd name="T19" fmla="*/ 14 h 86"/>
                    <a:gd name="T20" fmla="*/ 18 w 50"/>
                    <a:gd name="T21" fmla="*/ 6 h 86"/>
                    <a:gd name="T22" fmla="*/ 22 w 50"/>
                    <a:gd name="T23" fmla="*/ 2 h 86"/>
                    <a:gd name="T24" fmla="*/ 30 w 50"/>
                    <a:gd name="T25" fmla="*/ 0 h 86"/>
                    <a:gd name="T26" fmla="*/ 36 w 50"/>
                    <a:gd name="T27" fmla="*/ 0 h 86"/>
                    <a:gd name="T28" fmla="*/ 36 w 50"/>
                    <a:gd name="T29" fmla="*/ 0 h 86"/>
                    <a:gd name="T30" fmla="*/ 42 w 50"/>
                    <a:gd name="T31" fmla="*/ 4 h 86"/>
                    <a:gd name="T32" fmla="*/ 48 w 50"/>
                    <a:gd name="T33" fmla="*/ 8 h 86"/>
                    <a:gd name="T34" fmla="*/ 50 w 50"/>
                    <a:gd name="T35" fmla="*/ 16 h 86"/>
                    <a:gd name="T36" fmla="*/ 48 w 50"/>
                    <a:gd name="T37" fmla="*/ 22 h 86"/>
                    <a:gd name="T38" fmla="*/ 36 w 50"/>
                    <a:gd name="T39" fmla="*/ 74 h 86"/>
                    <a:gd name="T40" fmla="*/ 36 w 50"/>
                    <a:gd name="T41" fmla="*/ 74 h 86"/>
                    <a:gd name="T42" fmla="*/ 34 w 50"/>
                    <a:gd name="T43" fmla="*/ 78 h 86"/>
                    <a:gd name="T44" fmla="*/ 30 w 50"/>
                    <a:gd name="T45" fmla="*/ 82 h 86"/>
                    <a:gd name="T46" fmla="*/ 26 w 50"/>
                    <a:gd name="T47" fmla="*/ 84 h 86"/>
                    <a:gd name="T48" fmla="*/ 22 w 5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6">
                      <a:moveTo>
                        <a:pt x="22" y="86"/>
                      </a:moveTo>
                      <a:lnTo>
                        <a:pt x="22" y="86"/>
                      </a:lnTo>
                      <a:lnTo>
                        <a:pt x="14" y="86"/>
                      </a:lnTo>
                      <a:lnTo>
                        <a:pt x="14" y="86"/>
                      </a:lnTo>
                      <a:lnTo>
                        <a:pt x="8" y="82"/>
                      </a:lnTo>
                      <a:lnTo>
                        <a:pt x="2" y="78"/>
                      </a:lnTo>
                      <a:lnTo>
                        <a:pt x="0" y="72"/>
                      </a:lnTo>
                      <a:lnTo>
                        <a:pt x="0" y="64"/>
                      </a:lnTo>
                      <a:lnTo>
                        <a:pt x="14" y="14"/>
                      </a:lnTo>
                      <a:lnTo>
                        <a:pt x="14" y="14"/>
                      </a:lnTo>
                      <a:lnTo>
                        <a:pt x="18" y="6"/>
                      </a:lnTo>
                      <a:lnTo>
                        <a:pt x="22" y="2"/>
                      </a:lnTo>
                      <a:lnTo>
                        <a:pt x="30" y="0"/>
                      </a:lnTo>
                      <a:lnTo>
                        <a:pt x="36" y="0"/>
                      </a:lnTo>
                      <a:lnTo>
                        <a:pt x="36" y="0"/>
                      </a:lnTo>
                      <a:lnTo>
                        <a:pt x="42" y="4"/>
                      </a:lnTo>
                      <a:lnTo>
                        <a:pt x="48" y="8"/>
                      </a:lnTo>
                      <a:lnTo>
                        <a:pt x="50" y="16"/>
                      </a:lnTo>
                      <a:lnTo>
                        <a:pt x="48" y="22"/>
                      </a:lnTo>
                      <a:lnTo>
                        <a:pt x="36" y="74"/>
                      </a:lnTo>
                      <a:lnTo>
                        <a:pt x="36" y="74"/>
                      </a:lnTo>
                      <a:lnTo>
                        <a:pt x="34"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0" name="Freeform 309"/>
                <p:cNvSpPr>
                  <a:spLocks/>
                </p:cNvSpPr>
                <p:nvPr/>
              </p:nvSpPr>
              <p:spPr bwMode="auto">
                <a:xfrm>
                  <a:off x="7987" y="2662"/>
                  <a:ext cx="48" cy="86"/>
                </a:xfrm>
                <a:custGeom>
                  <a:avLst/>
                  <a:gdLst>
                    <a:gd name="T0" fmla="*/ 22 w 48"/>
                    <a:gd name="T1" fmla="*/ 86 h 86"/>
                    <a:gd name="T2" fmla="*/ 22 w 48"/>
                    <a:gd name="T3" fmla="*/ 86 h 86"/>
                    <a:gd name="T4" fmla="*/ 12 w 48"/>
                    <a:gd name="T5" fmla="*/ 86 h 86"/>
                    <a:gd name="T6" fmla="*/ 12 w 48"/>
                    <a:gd name="T7" fmla="*/ 86 h 86"/>
                    <a:gd name="T8" fmla="*/ 6 w 48"/>
                    <a:gd name="T9" fmla="*/ 82 h 86"/>
                    <a:gd name="T10" fmla="*/ 2 w 48"/>
                    <a:gd name="T11" fmla="*/ 78 h 86"/>
                    <a:gd name="T12" fmla="*/ 0 w 48"/>
                    <a:gd name="T13" fmla="*/ 70 h 86"/>
                    <a:gd name="T14" fmla="*/ 0 w 48"/>
                    <a:gd name="T15" fmla="*/ 64 h 86"/>
                    <a:gd name="T16" fmla="*/ 14 w 48"/>
                    <a:gd name="T17" fmla="*/ 12 h 86"/>
                    <a:gd name="T18" fmla="*/ 14 w 48"/>
                    <a:gd name="T19" fmla="*/ 12 h 86"/>
                    <a:gd name="T20" fmla="*/ 16 w 48"/>
                    <a:gd name="T21" fmla="*/ 6 h 86"/>
                    <a:gd name="T22" fmla="*/ 22 w 48"/>
                    <a:gd name="T23" fmla="*/ 2 h 86"/>
                    <a:gd name="T24" fmla="*/ 28 w 48"/>
                    <a:gd name="T25" fmla="*/ 0 h 86"/>
                    <a:gd name="T26" fmla="*/ 36 w 48"/>
                    <a:gd name="T27" fmla="*/ 0 h 86"/>
                    <a:gd name="T28" fmla="*/ 36 w 48"/>
                    <a:gd name="T29" fmla="*/ 0 h 86"/>
                    <a:gd name="T30" fmla="*/ 42 w 48"/>
                    <a:gd name="T31" fmla="*/ 4 h 86"/>
                    <a:gd name="T32" fmla="*/ 46 w 48"/>
                    <a:gd name="T33" fmla="*/ 8 h 86"/>
                    <a:gd name="T34" fmla="*/ 48 w 48"/>
                    <a:gd name="T35" fmla="*/ 14 h 86"/>
                    <a:gd name="T36" fmla="*/ 48 w 48"/>
                    <a:gd name="T37" fmla="*/ 22 h 86"/>
                    <a:gd name="T38" fmla="*/ 34 w 48"/>
                    <a:gd name="T39" fmla="*/ 72 h 86"/>
                    <a:gd name="T40" fmla="*/ 34 w 48"/>
                    <a:gd name="T41" fmla="*/ 72 h 86"/>
                    <a:gd name="T42" fmla="*/ 32 w 48"/>
                    <a:gd name="T43" fmla="*/ 78 h 86"/>
                    <a:gd name="T44" fmla="*/ 30 w 48"/>
                    <a:gd name="T45" fmla="*/ 82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2" y="86"/>
                      </a:lnTo>
                      <a:lnTo>
                        <a:pt x="12" y="86"/>
                      </a:lnTo>
                      <a:lnTo>
                        <a:pt x="6" y="82"/>
                      </a:lnTo>
                      <a:lnTo>
                        <a:pt x="2" y="78"/>
                      </a:lnTo>
                      <a:lnTo>
                        <a:pt x="0" y="70"/>
                      </a:lnTo>
                      <a:lnTo>
                        <a:pt x="0" y="64"/>
                      </a:lnTo>
                      <a:lnTo>
                        <a:pt x="14" y="12"/>
                      </a:lnTo>
                      <a:lnTo>
                        <a:pt x="14" y="12"/>
                      </a:lnTo>
                      <a:lnTo>
                        <a:pt x="16" y="6"/>
                      </a:lnTo>
                      <a:lnTo>
                        <a:pt x="22" y="2"/>
                      </a:lnTo>
                      <a:lnTo>
                        <a:pt x="28" y="0"/>
                      </a:lnTo>
                      <a:lnTo>
                        <a:pt x="36" y="0"/>
                      </a:lnTo>
                      <a:lnTo>
                        <a:pt x="36" y="0"/>
                      </a:lnTo>
                      <a:lnTo>
                        <a:pt x="42" y="4"/>
                      </a:lnTo>
                      <a:lnTo>
                        <a:pt x="46" y="8"/>
                      </a:lnTo>
                      <a:lnTo>
                        <a:pt x="48" y="14"/>
                      </a:lnTo>
                      <a:lnTo>
                        <a:pt x="48" y="22"/>
                      </a:lnTo>
                      <a:lnTo>
                        <a:pt x="34" y="72"/>
                      </a:lnTo>
                      <a:lnTo>
                        <a:pt x="34" y="72"/>
                      </a:lnTo>
                      <a:lnTo>
                        <a:pt x="32"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1" name="Freeform 310"/>
                <p:cNvSpPr>
                  <a:spLocks/>
                </p:cNvSpPr>
                <p:nvPr/>
              </p:nvSpPr>
              <p:spPr bwMode="auto">
                <a:xfrm>
                  <a:off x="8013" y="2560"/>
                  <a:ext cx="50" cy="86"/>
                </a:xfrm>
                <a:custGeom>
                  <a:avLst/>
                  <a:gdLst>
                    <a:gd name="T0" fmla="*/ 22 w 50"/>
                    <a:gd name="T1" fmla="*/ 86 h 86"/>
                    <a:gd name="T2" fmla="*/ 22 w 50"/>
                    <a:gd name="T3" fmla="*/ 86 h 86"/>
                    <a:gd name="T4" fmla="*/ 14 w 50"/>
                    <a:gd name="T5" fmla="*/ 86 h 86"/>
                    <a:gd name="T6" fmla="*/ 14 w 50"/>
                    <a:gd name="T7" fmla="*/ 86 h 86"/>
                    <a:gd name="T8" fmla="*/ 8 w 50"/>
                    <a:gd name="T9" fmla="*/ 82 h 86"/>
                    <a:gd name="T10" fmla="*/ 4 w 50"/>
                    <a:gd name="T11" fmla="*/ 76 h 86"/>
                    <a:gd name="T12" fmla="*/ 0 w 50"/>
                    <a:gd name="T13" fmla="*/ 70 h 86"/>
                    <a:gd name="T14" fmla="*/ 2 w 50"/>
                    <a:gd name="T15" fmla="*/ 64 h 86"/>
                    <a:gd name="T16" fmla="*/ 14 w 50"/>
                    <a:gd name="T17" fmla="*/ 12 h 86"/>
                    <a:gd name="T18" fmla="*/ 14 w 50"/>
                    <a:gd name="T19" fmla="*/ 12 h 86"/>
                    <a:gd name="T20" fmla="*/ 18 w 50"/>
                    <a:gd name="T21" fmla="*/ 6 h 86"/>
                    <a:gd name="T22" fmla="*/ 24 w 50"/>
                    <a:gd name="T23" fmla="*/ 2 h 86"/>
                    <a:gd name="T24" fmla="*/ 30 w 50"/>
                    <a:gd name="T25" fmla="*/ 0 h 86"/>
                    <a:gd name="T26" fmla="*/ 36 w 50"/>
                    <a:gd name="T27" fmla="*/ 0 h 86"/>
                    <a:gd name="T28" fmla="*/ 36 w 50"/>
                    <a:gd name="T29" fmla="*/ 0 h 86"/>
                    <a:gd name="T30" fmla="*/ 44 w 50"/>
                    <a:gd name="T31" fmla="*/ 2 h 86"/>
                    <a:gd name="T32" fmla="*/ 48 w 50"/>
                    <a:gd name="T33" fmla="*/ 8 h 86"/>
                    <a:gd name="T34" fmla="*/ 50 w 50"/>
                    <a:gd name="T35" fmla="*/ 14 h 86"/>
                    <a:gd name="T36" fmla="*/ 50 w 50"/>
                    <a:gd name="T37" fmla="*/ 22 h 86"/>
                    <a:gd name="T38" fmla="*/ 36 w 50"/>
                    <a:gd name="T39" fmla="*/ 72 h 86"/>
                    <a:gd name="T40" fmla="*/ 36 w 50"/>
                    <a:gd name="T41" fmla="*/ 72 h 86"/>
                    <a:gd name="T42" fmla="*/ 34 w 50"/>
                    <a:gd name="T43" fmla="*/ 76 h 86"/>
                    <a:gd name="T44" fmla="*/ 30 w 50"/>
                    <a:gd name="T45" fmla="*/ 80 h 86"/>
                    <a:gd name="T46" fmla="*/ 28 w 50"/>
                    <a:gd name="T47" fmla="*/ 84 h 86"/>
                    <a:gd name="T48" fmla="*/ 22 w 5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6">
                      <a:moveTo>
                        <a:pt x="22" y="86"/>
                      </a:moveTo>
                      <a:lnTo>
                        <a:pt x="22" y="86"/>
                      </a:lnTo>
                      <a:lnTo>
                        <a:pt x="14" y="86"/>
                      </a:lnTo>
                      <a:lnTo>
                        <a:pt x="14" y="86"/>
                      </a:lnTo>
                      <a:lnTo>
                        <a:pt x="8" y="82"/>
                      </a:lnTo>
                      <a:lnTo>
                        <a:pt x="4" y="76"/>
                      </a:lnTo>
                      <a:lnTo>
                        <a:pt x="0" y="70"/>
                      </a:lnTo>
                      <a:lnTo>
                        <a:pt x="2" y="64"/>
                      </a:lnTo>
                      <a:lnTo>
                        <a:pt x="14" y="12"/>
                      </a:lnTo>
                      <a:lnTo>
                        <a:pt x="14" y="12"/>
                      </a:lnTo>
                      <a:lnTo>
                        <a:pt x="18" y="6"/>
                      </a:lnTo>
                      <a:lnTo>
                        <a:pt x="24" y="2"/>
                      </a:lnTo>
                      <a:lnTo>
                        <a:pt x="30" y="0"/>
                      </a:lnTo>
                      <a:lnTo>
                        <a:pt x="36" y="0"/>
                      </a:lnTo>
                      <a:lnTo>
                        <a:pt x="36" y="0"/>
                      </a:lnTo>
                      <a:lnTo>
                        <a:pt x="44" y="2"/>
                      </a:lnTo>
                      <a:lnTo>
                        <a:pt x="48" y="8"/>
                      </a:lnTo>
                      <a:lnTo>
                        <a:pt x="50" y="14"/>
                      </a:lnTo>
                      <a:lnTo>
                        <a:pt x="50" y="22"/>
                      </a:lnTo>
                      <a:lnTo>
                        <a:pt x="36" y="72"/>
                      </a:lnTo>
                      <a:lnTo>
                        <a:pt x="36" y="72"/>
                      </a:lnTo>
                      <a:lnTo>
                        <a:pt x="34" y="76"/>
                      </a:lnTo>
                      <a:lnTo>
                        <a:pt x="30" y="80"/>
                      </a:lnTo>
                      <a:lnTo>
                        <a:pt x="28"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2" name="Freeform 311"/>
                <p:cNvSpPr>
                  <a:spLocks/>
                </p:cNvSpPr>
                <p:nvPr/>
              </p:nvSpPr>
              <p:spPr bwMode="auto">
                <a:xfrm>
                  <a:off x="8041" y="2456"/>
                  <a:ext cx="50" cy="86"/>
                </a:xfrm>
                <a:custGeom>
                  <a:avLst/>
                  <a:gdLst>
                    <a:gd name="T0" fmla="*/ 22 w 50"/>
                    <a:gd name="T1" fmla="*/ 86 h 86"/>
                    <a:gd name="T2" fmla="*/ 22 w 50"/>
                    <a:gd name="T3" fmla="*/ 86 h 86"/>
                    <a:gd name="T4" fmla="*/ 14 w 50"/>
                    <a:gd name="T5" fmla="*/ 86 h 86"/>
                    <a:gd name="T6" fmla="*/ 14 w 50"/>
                    <a:gd name="T7" fmla="*/ 86 h 86"/>
                    <a:gd name="T8" fmla="*/ 6 w 50"/>
                    <a:gd name="T9" fmla="*/ 84 h 86"/>
                    <a:gd name="T10" fmla="*/ 2 w 50"/>
                    <a:gd name="T11" fmla="*/ 78 h 86"/>
                    <a:gd name="T12" fmla="*/ 0 w 50"/>
                    <a:gd name="T13" fmla="*/ 72 h 86"/>
                    <a:gd name="T14" fmla="*/ 0 w 50"/>
                    <a:gd name="T15" fmla="*/ 64 h 86"/>
                    <a:gd name="T16" fmla="*/ 14 w 50"/>
                    <a:gd name="T17" fmla="*/ 14 h 86"/>
                    <a:gd name="T18" fmla="*/ 14 w 50"/>
                    <a:gd name="T19" fmla="*/ 14 h 86"/>
                    <a:gd name="T20" fmla="*/ 18 w 50"/>
                    <a:gd name="T21" fmla="*/ 8 h 86"/>
                    <a:gd name="T22" fmla="*/ 22 w 50"/>
                    <a:gd name="T23" fmla="*/ 2 h 86"/>
                    <a:gd name="T24" fmla="*/ 28 w 50"/>
                    <a:gd name="T25" fmla="*/ 0 h 86"/>
                    <a:gd name="T26" fmla="*/ 36 w 50"/>
                    <a:gd name="T27" fmla="*/ 2 h 86"/>
                    <a:gd name="T28" fmla="*/ 36 w 50"/>
                    <a:gd name="T29" fmla="*/ 2 h 86"/>
                    <a:gd name="T30" fmla="*/ 42 w 50"/>
                    <a:gd name="T31" fmla="*/ 4 h 86"/>
                    <a:gd name="T32" fmla="*/ 46 w 50"/>
                    <a:gd name="T33" fmla="*/ 10 h 86"/>
                    <a:gd name="T34" fmla="*/ 50 w 50"/>
                    <a:gd name="T35" fmla="*/ 16 h 86"/>
                    <a:gd name="T36" fmla="*/ 48 w 50"/>
                    <a:gd name="T37" fmla="*/ 22 h 86"/>
                    <a:gd name="T38" fmla="*/ 34 w 50"/>
                    <a:gd name="T39" fmla="*/ 74 h 86"/>
                    <a:gd name="T40" fmla="*/ 34 w 50"/>
                    <a:gd name="T41" fmla="*/ 74 h 86"/>
                    <a:gd name="T42" fmla="*/ 34 w 50"/>
                    <a:gd name="T43" fmla="*/ 78 h 86"/>
                    <a:gd name="T44" fmla="*/ 30 w 50"/>
                    <a:gd name="T45" fmla="*/ 82 h 86"/>
                    <a:gd name="T46" fmla="*/ 26 w 50"/>
                    <a:gd name="T47" fmla="*/ 84 h 86"/>
                    <a:gd name="T48" fmla="*/ 22 w 5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6">
                      <a:moveTo>
                        <a:pt x="22" y="86"/>
                      </a:moveTo>
                      <a:lnTo>
                        <a:pt x="22" y="86"/>
                      </a:lnTo>
                      <a:lnTo>
                        <a:pt x="14" y="86"/>
                      </a:lnTo>
                      <a:lnTo>
                        <a:pt x="14" y="86"/>
                      </a:lnTo>
                      <a:lnTo>
                        <a:pt x="6" y="84"/>
                      </a:lnTo>
                      <a:lnTo>
                        <a:pt x="2" y="78"/>
                      </a:lnTo>
                      <a:lnTo>
                        <a:pt x="0" y="72"/>
                      </a:lnTo>
                      <a:lnTo>
                        <a:pt x="0" y="64"/>
                      </a:lnTo>
                      <a:lnTo>
                        <a:pt x="14" y="14"/>
                      </a:lnTo>
                      <a:lnTo>
                        <a:pt x="14" y="14"/>
                      </a:lnTo>
                      <a:lnTo>
                        <a:pt x="18" y="8"/>
                      </a:lnTo>
                      <a:lnTo>
                        <a:pt x="22" y="2"/>
                      </a:lnTo>
                      <a:lnTo>
                        <a:pt x="28" y="0"/>
                      </a:lnTo>
                      <a:lnTo>
                        <a:pt x="36" y="2"/>
                      </a:lnTo>
                      <a:lnTo>
                        <a:pt x="36" y="2"/>
                      </a:lnTo>
                      <a:lnTo>
                        <a:pt x="42" y="4"/>
                      </a:lnTo>
                      <a:lnTo>
                        <a:pt x="46" y="10"/>
                      </a:lnTo>
                      <a:lnTo>
                        <a:pt x="50" y="16"/>
                      </a:lnTo>
                      <a:lnTo>
                        <a:pt x="48" y="22"/>
                      </a:lnTo>
                      <a:lnTo>
                        <a:pt x="34" y="74"/>
                      </a:lnTo>
                      <a:lnTo>
                        <a:pt x="34" y="74"/>
                      </a:lnTo>
                      <a:lnTo>
                        <a:pt x="34"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3" name="Freeform 312"/>
                <p:cNvSpPr>
                  <a:spLocks/>
                </p:cNvSpPr>
                <p:nvPr/>
              </p:nvSpPr>
              <p:spPr bwMode="auto">
                <a:xfrm>
                  <a:off x="8069" y="2354"/>
                  <a:ext cx="48" cy="86"/>
                </a:xfrm>
                <a:custGeom>
                  <a:avLst/>
                  <a:gdLst>
                    <a:gd name="T0" fmla="*/ 22 w 48"/>
                    <a:gd name="T1" fmla="*/ 86 h 86"/>
                    <a:gd name="T2" fmla="*/ 22 w 48"/>
                    <a:gd name="T3" fmla="*/ 86 h 86"/>
                    <a:gd name="T4" fmla="*/ 12 w 48"/>
                    <a:gd name="T5" fmla="*/ 86 h 86"/>
                    <a:gd name="T6" fmla="*/ 12 w 48"/>
                    <a:gd name="T7" fmla="*/ 86 h 86"/>
                    <a:gd name="T8" fmla="*/ 6 w 48"/>
                    <a:gd name="T9" fmla="*/ 84 h 86"/>
                    <a:gd name="T10" fmla="*/ 2 w 48"/>
                    <a:gd name="T11" fmla="*/ 78 h 86"/>
                    <a:gd name="T12" fmla="*/ 0 w 48"/>
                    <a:gd name="T13" fmla="*/ 72 h 86"/>
                    <a:gd name="T14" fmla="*/ 0 w 48"/>
                    <a:gd name="T15" fmla="*/ 64 h 86"/>
                    <a:gd name="T16" fmla="*/ 14 w 48"/>
                    <a:gd name="T17" fmla="*/ 14 h 86"/>
                    <a:gd name="T18" fmla="*/ 14 w 48"/>
                    <a:gd name="T19" fmla="*/ 14 h 86"/>
                    <a:gd name="T20" fmla="*/ 16 w 48"/>
                    <a:gd name="T21" fmla="*/ 6 h 86"/>
                    <a:gd name="T22" fmla="*/ 22 w 48"/>
                    <a:gd name="T23" fmla="*/ 2 h 86"/>
                    <a:gd name="T24" fmla="*/ 28 w 48"/>
                    <a:gd name="T25" fmla="*/ 0 h 86"/>
                    <a:gd name="T26" fmla="*/ 36 w 48"/>
                    <a:gd name="T27" fmla="*/ 0 h 86"/>
                    <a:gd name="T28" fmla="*/ 36 w 48"/>
                    <a:gd name="T29" fmla="*/ 0 h 86"/>
                    <a:gd name="T30" fmla="*/ 42 w 48"/>
                    <a:gd name="T31" fmla="*/ 4 h 86"/>
                    <a:gd name="T32" fmla="*/ 46 w 48"/>
                    <a:gd name="T33" fmla="*/ 8 h 86"/>
                    <a:gd name="T34" fmla="*/ 48 w 48"/>
                    <a:gd name="T35" fmla="*/ 16 h 86"/>
                    <a:gd name="T36" fmla="*/ 48 w 48"/>
                    <a:gd name="T37" fmla="*/ 22 h 86"/>
                    <a:gd name="T38" fmla="*/ 34 w 48"/>
                    <a:gd name="T39" fmla="*/ 74 h 86"/>
                    <a:gd name="T40" fmla="*/ 34 w 48"/>
                    <a:gd name="T41" fmla="*/ 74 h 86"/>
                    <a:gd name="T42" fmla="*/ 32 w 48"/>
                    <a:gd name="T43" fmla="*/ 78 h 86"/>
                    <a:gd name="T44" fmla="*/ 30 w 48"/>
                    <a:gd name="T45" fmla="*/ 82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2" y="86"/>
                      </a:lnTo>
                      <a:lnTo>
                        <a:pt x="12" y="86"/>
                      </a:lnTo>
                      <a:lnTo>
                        <a:pt x="6" y="84"/>
                      </a:lnTo>
                      <a:lnTo>
                        <a:pt x="2" y="78"/>
                      </a:lnTo>
                      <a:lnTo>
                        <a:pt x="0" y="72"/>
                      </a:lnTo>
                      <a:lnTo>
                        <a:pt x="0" y="64"/>
                      </a:lnTo>
                      <a:lnTo>
                        <a:pt x="14" y="14"/>
                      </a:lnTo>
                      <a:lnTo>
                        <a:pt x="14" y="14"/>
                      </a:lnTo>
                      <a:lnTo>
                        <a:pt x="16" y="6"/>
                      </a:lnTo>
                      <a:lnTo>
                        <a:pt x="22" y="2"/>
                      </a:lnTo>
                      <a:lnTo>
                        <a:pt x="28" y="0"/>
                      </a:lnTo>
                      <a:lnTo>
                        <a:pt x="36" y="0"/>
                      </a:lnTo>
                      <a:lnTo>
                        <a:pt x="36" y="0"/>
                      </a:lnTo>
                      <a:lnTo>
                        <a:pt x="42" y="4"/>
                      </a:lnTo>
                      <a:lnTo>
                        <a:pt x="46" y="8"/>
                      </a:lnTo>
                      <a:lnTo>
                        <a:pt x="48" y="16"/>
                      </a:lnTo>
                      <a:lnTo>
                        <a:pt x="48" y="22"/>
                      </a:lnTo>
                      <a:lnTo>
                        <a:pt x="34" y="74"/>
                      </a:lnTo>
                      <a:lnTo>
                        <a:pt x="34" y="74"/>
                      </a:lnTo>
                      <a:lnTo>
                        <a:pt x="32"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4" name="Freeform 313"/>
                <p:cNvSpPr>
                  <a:spLocks/>
                </p:cNvSpPr>
                <p:nvPr/>
              </p:nvSpPr>
              <p:spPr bwMode="auto">
                <a:xfrm>
                  <a:off x="8095" y="2252"/>
                  <a:ext cx="50" cy="86"/>
                </a:xfrm>
                <a:custGeom>
                  <a:avLst/>
                  <a:gdLst>
                    <a:gd name="T0" fmla="*/ 22 w 50"/>
                    <a:gd name="T1" fmla="*/ 86 h 86"/>
                    <a:gd name="T2" fmla="*/ 22 w 50"/>
                    <a:gd name="T3" fmla="*/ 86 h 86"/>
                    <a:gd name="T4" fmla="*/ 14 w 50"/>
                    <a:gd name="T5" fmla="*/ 86 h 86"/>
                    <a:gd name="T6" fmla="*/ 14 w 50"/>
                    <a:gd name="T7" fmla="*/ 86 h 86"/>
                    <a:gd name="T8" fmla="*/ 8 w 50"/>
                    <a:gd name="T9" fmla="*/ 82 h 86"/>
                    <a:gd name="T10" fmla="*/ 2 w 50"/>
                    <a:gd name="T11" fmla="*/ 78 h 86"/>
                    <a:gd name="T12" fmla="*/ 0 w 50"/>
                    <a:gd name="T13" fmla="*/ 70 h 86"/>
                    <a:gd name="T14" fmla="*/ 2 w 50"/>
                    <a:gd name="T15" fmla="*/ 64 h 86"/>
                    <a:gd name="T16" fmla="*/ 14 w 50"/>
                    <a:gd name="T17" fmla="*/ 12 h 86"/>
                    <a:gd name="T18" fmla="*/ 14 w 50"/>
                    <a:gd name="T19" fmla="*/ 12 h 86"/>
                    <a:gd name="T20" fmla="*/ 18 w 50"/>
                    <a:gd name="T21" fmla="*/ 6 h 86"/>
                    <a:gd name="T22" fmla="*/ 22 w 50"/>
                    <a:gd name="T23" fmla="*/ 2 h 86"/>
                    <a:gd name="T24" fmla="*/ 30 w 50"/>
                    <a:gd name="T25" fmla="*/ 0 h 86"/>
                    <a:gd name="T26" fmla="*/ 36 w 50"/>
                    <a:gd name="T27" fmla="*/ 0 h 86"/>
                    <a:gd name="T28" fmla="*/ 36 w 50"/>
                    <a:gd name="T29" fmla="*/ 0 h 86"/>
                    <a:gd name="T30" fmla="*/ 42 w 50"/>
                    <a:gd name="T31" fmla="*/ 4 h 86"/>
                    <a:gd name="T32" fmla="*/ 48 w 50"/>
                    <a:gd name="T33" fmla="*/ 8 h 86"/>
                    <a:gd name="T34" fmla="*/ 50 w 50"/>
                    <a:gd name="T35" fmla="*/ 14 h 86"/>
                    <a:gd name="T36" fmla="*/ 50 w 50"/>
                    <a:gd name="T37" fmla="*/ 22 h 86"/>
                    <a:gd name="T38" fmla="*/ 36 w 50"/>
                    <a:gd name="T39" fmla="*/ 72 h 86"/>
                    <a:gd name="T40" fmla="*/ 36 w 50"/>
                    <a:gd name="T41" fmla="*/ 72 h 86"/>
                    <a:gd name="T42" fmla="*/ 34 w 50"/>
                    <a:gd name="T43" fmla="*/ 78 h 86"/>
                    <a:gd name="T44" fmla="*/ 30 w 50"/>
                    <a:gd name="T45" fmla="*/ 82 h 86"/>
                    <a:gd name="T46" fmla="*/ 26 w 50"/>
                    <a:gd name="T47" fmla="*/ 84 h 86"/>
                    <a:gd name="T48" fmla="*/ 22 w 50"/>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6">
                      <a:moveTo>
                        <a:pt x="22" y="86"/>
                      </a:moveTo>
                      <a:lnTo>
                        <a:pt x="22" y="86"/>
                      </a:lnTo>
                      <a:lnTo>
                        <a:pt x="14" y="86"/>
                      </a:lnTo>
                      <a:lnTo>
                        <a:pt x="14" y="86"/>
                      </a:lnTo>
                      <a:lnTo>
                        <a:pt x="8" y="82"/>
                      </a:lnTo>
                      <a:lnTo>
                        <a:pt x="2" y="78"/>
                      </a:lnTo>
                      <a:lnTo>
                        <a:pt x="0" y="70"/>
                      </a:lnTo>
                      <a:lnTo>
                        <a:pt x="2" y="64"/>
                      </a:lnTo>
                      <a:lnTo>
                        <a:pt x="14" y="12"/>
                      </a:lnTo>
                      <a:lnTo>
                        <a:pt x="14" y="12"/>
                      </a:lnTo>
                      <a:lnTo>
                        <a:pt x="18" y="6"/>
                      </a:lnTo>
                      <a:lnTo>
                        <a:pt x="22" y="2"/>
                      </a:lnTo>
                      <a:lnTo>
                        <a:pt x="30" y="0"/>
                      </a:lnTo>
                      <a:lnTo>
                        <a:pt x="36" y="0"/>
                      </a:lnTo>
                      <a:lnTo>
                        <a:pt x="36" y="0"/>
                      </a:lnTo>
                      <a:lnTo>
                        <a:pt x="42" y="4"/>
                      </a:lnTo>
                      <a:lnTo>
                        <a:pt x="48" y="8"/>
                      </a:lnTo>
                      <a:lnTo>
                        <a:pt x="50" y="14"/>
                      </a:lnTo>
                      <a:lnTo>
                        <a:pt x="50" y="22"/>
                      </a:lnTo>
                      <a:lnTo>
                        <a:pt x="36" y="72"/>
                      </a:lnTo>
                      <a:lnTo>
                        <a:pt x="36" y="72"/>
                      </a:lnTo>
                      <a:lnTo>
                        <a:pt x="34"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5" name="Freeform 314"/>
                <p:cNvSpPr>
                  <a:spLocks/>
                </p:cNvSpPr>
                <p:nvPr/>
              </p:nvSpPr>
              <p:spPr bwMode="auto">
                <a:xfrm>
                  <a:off x="8123" y="2148"/>
                  <a:ext cx="48" cy="88"/>
                </a:xfrm>
                <a:custGeom>
                  <a:avLst/>
                  <a:gdLst>
                    <a:gd name="T0" fmla="*/ 22 w 48"/>
                    <a:gd name="T1" fmla="*/ 88 h 88"/>
                    <a:gd name="T2" fmla="*/ 22 w 48"/>
                    <a:gd name="T3" fmla="*/ 88 h 88"/>
                    <a:gd name="T4" fmla="*/ 14 w 48"/>
                    <a:gd name="T5" fmla="*/ 86 h 88"/>
                    <a:gd name="T6" fmla="*/ 14 w 48"/>
                    <a:gd name="T7" fmla="*/ 86 h 88"/>
                    <a:gd name="T8" fmla="*/ 6 w 48"/>
                    <a:gd name="T9" fmla="*/ 84 h 88"/>
                    <a:gd name="T10" fmla="*/ 2 w 48"/>
                    <a:gd name="T11" fmla="*/ 78 h 88"/>
                    <a:gd name="T12" fmla="*/ 0 w 48"/>
                    <a:gd name="T13" fmla="*/ 72 h 88"/>
                    <a:gd name="T14" fmla="*/ 0 w 48"/>
                    <a:gd name="T15" fmla="*/ 66 h 88"/>
                    <a:gd name="T16" fmla="*/ 14 w 48"/>
                    <a:gd name="T17" fmla="*/ 14 h 88"/>
                    <a:gd name="T18" fmla="*/ 14 w 48"/>
                    <a:gd name="T19" fmla="*/ 14 h 88"/>
                    <a:gd name="T20" fmla="*/ 18 w 48"/>
                    <a:gd name="T21" fmla="*/ 8 h 88"/>
                    <a:gd name="T22" fmla="*/ 22 w 48"/>
                    <a:gd name="T23" fmla="*/ 4 h 88"/>
                    <a:gd name="T24" fmla="*/ 28 w 48"/>
                    <a:gd name="T25" fmla="*/ 0 h 88"/>
                    <a:gd name="T26" fmla="*/ 36 w 48"/>
                    <a:gd name="T27" fmla="*/ 2 h 88"/>
                    <a:gd name="T28" fmla="*/ 36 w 48"/>
                    <a:gd name="T29" fmla="*/ 2 h 88"/>
                    <a:gd name="T30" fmla="*/ 42 w 48"/>
                    <a:gd name="T31" fmla="*/ 4 h 88"/>
                    <a:gd name="T32" fmla="*/ 46 w 48"/>
                    <a:gd name="T33" fmla="*/ 10 h 88"/>
                    <a:gd name="T34" fmla="*/ 48 w 48"/>
                    <a:gd name="T35" fmla="*/ 16 h 88"/>
                    <a:gd name="T36" fmla="*/ 48 w 48"/>
                    <a:gd name="T37" fmla="*/ 24 h 88"/>
                    <a:gd name="T38" fmla="*/ 34 w 48"/>
                    <a:gd name="T39" fmla="*/ 74 h 88"/>
                    <a:gd name="T40" fmla="*/ 34 w 48"/>
                    <a:gd name="T41" fmla="*/ 74 h 88"/>
                    <a:gd name="T42" fmla="*/ 32 w 48"/>
                    <a:gd name="T43" fmla="*/ 78 h 88"/>
                    <a:gd name="T44" fmla="*/ 30 w 48"/>
                    <a:gd name="T45" fmla="*/ 82 h 88"/>
                    <a:gd name="T46" fmla="*/ 26 w 48"/>
                    <a:gd name="T47" fmla="*/ 86 h 88"/>
                    <a:gd name="T48" fmla="*/ 22 w 48"/>
                    <a:gd name="T4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8">
                      <a:moveTo>
                        <a:pt x="22" y="88"/>
                      </a:moveTo>
                      <a:lnTo>
                        <a:pt x="22" y="88"/>
                      </a:lnTo>
                      <a:lnTo>
                        <a:pt x="14" y="86"/>
                      </a:lnTo>
                      <a:lnTo>
                        <a:pt x="14" y="86"/>
                      </a:lnTo>
                      <a:lnTo>
                        <a:pt x="6" y="84"/>
                      </a:lnTo>
                      <a:lnTo>
                        <a:pt x="2" y="78"/>
                      </a:lnTo>
                      <a:lnTo>
                        <a:pt x="0" y="72"/>
                      </a:lnTo>
                      <a:lnTo>
                        <a:pt x="0" y="66"/>
                      </a:lnTo>
                      <a:lnTo>
                        <a:pt x="14" y="14"/>
                      </a:lnTo>
                      <a:lnTo>
                        <a:pt x="14" y="14"/>
                      </a:lnTo>
                      <a:lnTo>
                        <a:pt x="18" y="8"/>
                      </a:lnTo>
                      <a:lnTo>
                        <a:pt x="22" y="4"/>
                      </a:lnTo>
                      <a:lnTo>
                        <a:pt x="28" y="0"/>
                      </a:lnTo>
                      <a:lnTo>
                        <a:pt x="36" y="2"/>
                      </a:lnTo>
                      <a:lnTo>
                        <a:pt x="36" y="2"/>
                      </a:lnTo>
                      <a:lnTo>
                        <a:pt x="42" y="4"/>
                      </a:lnTo>
                      <a:lnTo>
                        <a:pt x="46" y="10"/>
                      </a:lnTo>
                      <a:lnTo>
                        <a:pt x="48" y="16"/>
                      </a:lnTo>
                      <a:lnTo>
                        <a:pt x="48" y="24"/>
                      </a:lnTo>
                      <a:lnTo>
                        <a:pt x="34" y="74"/>
                      </a:lnTo>
                      <a:lnTo>
                        <a:pt x="34" y="74"/>
                      </a:lnTo>
                      <a:lnTo>
                        <a:pt x="32" y="78"/>
                      </a:lnTo>
                      <a:lnTo>
                        <a:pt x="30" y="82"/>
                      </a:lnTo>
                      <a:lnTo>
                        <a:pt x="26" y="86"/>
                      </a:lnTo>
                      <a:lnTo>
                        <a:pt x="22"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6" name="Freeform 315"/>
                <p:cNvSpPr>
                  <a:spLocks/>
                </p:cNvSpPr>
                <p:nvPr/>
              </p:nvSpPr>
              <p:spPr bwMode="auto">
                <a:xfrm>
                  <a:off x="8151" y="2046"/>
                  <a:ext cx="48" cy="86"/>
                </a:xfrm>
                <a:custGeom>
                  <a:avLst/>
                  <a:gdLst>
                    <a:gd name="T0" fmla="*/ 22 w 48"/>
                    <a:gd name="T1" fmla="*/ 86 h 86"/>
                    <a:gd name="T2" fmla="*/ 22 w 48"/>
                    <a:gd name="T3" fmla="*/ 86 h 86"/>
                    <a:gd name="T4" fmla="*/ 12 w 48"/>
                    <a:gd name="T5" fmla="*/ 86 h 86"/>
                    <a:gd name="T6" fmla="*/ 12 w 48"/>
                    <a:gd name="T7" fmla="*/ 86 h 86"/>
                    <a:gd name="T8" fmla="*/ 6 w 48"/>
                    <a:gd name="T9" fmla="*/ 84 h 86"/>
                    <a:gd name="T10" fmla="*/ 2 w 48"/>
                    <a:gd name="T11" fmla="*/ 78 h 86"/>
                    <a:gd name="T12" fmla="*/ 0 w 48"/>
                    <a:gd name="T13" fmla="*/ 72 h 86"/>
                    <a:gd name="T14" fmla="*/ 0 w 48"/>
                    <a:gd name="T15" fmla="*/ 64 h 86"/>
                    <a:gd name="T16" fmla="*/ 14 w 48"/>
                    <a:gd name="T17" fmla="*/ 14 h 86"/>
                    <a:gd name="T18" fmla="*/ 14 w 48"/>
                    <a:gd name="T19" fmla="*/ 14 h 86"/>
                    <a:gd name="T20" fmla="*/ 16 w 48"/>
                    <a:gd name="T21" fmla="*/ 8 h 86"/>
                    <a:gd name="T22" fmla="*/ 22 w 48"/>
                    <a:gd name="T23" fmla="*/ 2 h 86"/>
                    <a:gd name="T24" fmla="*/ 28 w 48"/>
                    <a:gd name="T25" fmla="*/ 0 h 86"/>
                    <a:gd name="T26" fmla="*/ 36 w 48"/>
                    <a:gd name="T27" fmla="*/ 0 h 86"/>
                    <a:gd name="T28" fmla="*/ 36 w 48"/>
                    <a:gd name="T29" fmla="*/ 0 h 86"/>
                    <a:gd name="T30" fmla="*/ 42 w 48"/>
                    <a:gd name="T31" fmla="*/ 4 h 86"/>
                    <a:gd name="T32" fmla="*/ 46 w 48"/>
                    <a:gd name="T33" fmla="*/ 8 h 86"/>
                    <a:gd name="T34" fmla="*/ 48 w 48"/>
                    <a:gd name="T35" fmla="*/ 16 h 86"/>
                    <a:gd name="T36" fmla="*/ 48 w 48"/>
                    <a:gd name="T37" fmla="*/ 22 h 86"/>
                    <a:gd name="T38" fmla="*/ 34 w 48"/>
                    <a:gd name="T39" fmla="*/ 74 h 86"/>
                    <a:gd name="T40" fmla="*/ 34 w 48"/>
                    <a:gd name="T41" fmla="*/ 74 h 86"/>
                    <a:gd name="T42" fmla="*/ 32 w 48"/>
                    <a:gd name="T43" fmla="*/ 78 h 86"/>
                    <a:gd name="T44" fmla="*/ 30 w 48"/>
                    <a:gd name="T45" fmla="*/ 82 h 86"/>
                    <a:gd name="T46" fmla="*/ 26 w 48"/>
                    <a:gd name="T47" fmla="*/ 84 h 86"/>
                    <a:gd name="T48" fmla="*/ 22 w 48"/>
                    <a:gd name="T4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22" y="86"/>
                      </a:moveTo>
                      <a:lnTo>
                        <a:pt x="22" y="86"/>
                      </a:lnTo>
                      <a:lnTo>
                        <a:pt x="12" y="86"/>
                      </a:lnTo>
                      <a:lnTo>
                        <a:pt x="12" y="86"/>
                      </a:lnTo>
                      <a:lnTo>
                        <a:pt x="6" y="84"/>
                      </a:lnTo>
                      <a:lnTo>
                        <a:pt x="2" y="78"/>
                      </a:lnTo>
                      <a:lnTo>
                        <a:pt x="0" y="72"/>
                      </a:lnTo>
                      <a:lnTo>
                        <a:pt x="0" y="64"/>
                      </a:lnTo>
                      <a:lnTo>
                        <a:pt x="14" y="14"/>
                      </a:lnTo>
                      <a:lnTo>
                        <a:pt x="14" y="14"/>
                      </a:lnTo>
                      <a:lnTo>
                        <a:pt x="16" y="8"/>
                      </a:lnTo>
                      <a:lnTo>
                        <a:pt x="22" y="2"/>
                      </a:lnTo>
                      <a:lnTo>
                        <a:pt x="28" y="0"/>
                      </a:lnTo>
                      <a:lnTo>
                        <a:pt x="36" y="0"/>
                      </a:lnTo>
                      <a:lnTo>
                        <a:pt x="36" y="0"/>
                      </a:lnTo>
                      <a:lnTo>
                        <a:pt x="42" y="4"/>
                      </a:lnTo>
                      <a:lnTo>
                        <a:pt x="46" y="8"/>
                      </a:lnTo>
                      <a:lnTo>
                        <a:pt x="48" y="16"/>
                      </a:lnTo>
                      <a:lnTo>
                        <a:pt x="48" y="22"/>
                      </a:lnTo>
                      <a:lnTo>
                        <a:pt x="34" y="74"/>
                      </a:lnTo>
                      <a:lnTo>
                        <a:pt x="34" y="74"/>
                      </a:lnTo>
                      <a:lnTo>
                        <a:pt x="32" y="78"/>
                      </a:lnTo>
                      <a:lnTo>
                        <a:pt x="30" y="82"/>
                      </a:lnTo>
                      <a:lnTo>
                        <a:pt x="26" y="84"/>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7" name="Freeform 316"/>
                <p:cNvSpPr>
                  <a:spLocks/>
                </p:cNvSpPr>
                <p:nvPr/>
              </p:nvSpPr>
              <p:spPr bwMode="auto">
                <a:xfrm>
                  <a:off x="8177" y="1948"/>
                  <a:ext cx="50" cy="86"/>
                </a:xfrm>
                <a:custGeom>
                  <a:avLst/>
                  <a:gdLst>
                    <a:gd name="T0" fmla="*/ 22 w 50"/>
                    <a:gd name="T1" fmla="*/ 86 h 86"/>
                    <a:gd name="T2" fmla="*/ 22 w 50"/>
                    <a:gd name="T3" fmla="*/ 86 h 86"/>
                    <a:gd name="T4" fmla="*/ 16 w 50"/>
                    <a:gd name="T5" fmla="*/ 86 h 86"/>
                    <a:gd name="T6" fmla="*/ 12 w 50"/>
                    <a:gd name="T7" fmla="*/ 86 h 86"/>
                    <a:gd name="T8" fmla="*/ 12 w 50"/>
                    <a:gd name="T9" fmla="*/ 86 h 86"/>
                    <a:gd name="T10" fmla="*/ 6 w 50"/>
                    <a:gd name="T11" fmla="*/ 82 h 86"/>
                    <a:gd name="T12" fmla="*/ 2 w 50"/>
                    <a:gd name="T13" fmla="*/ 78 h 86"/>
                    <a:gd name="T14" fmla="*/ 0 w 50"/>
                    <a:gd name="T15" fmla="*/ 72 h 86"/>
                    <a:gd name="T16" fmla="*/ 0 w 50"/>
                    <a:gd name="T17" fmla="*/ 64 h 86"/>
                    <a:gd name="T18" fmla="*/ 0 w 50"/>
                    <a:gd name="T19" fmla="*/ 64 h 86"/>
                    <a:gd name="T20" fmla="*/ 4 w 50"/>
                    <a:gd name="T21" fmla="*/ 46 h 86"/>
                    <a:gd name="T22" fmla="*/ 6 w 50"/>
                    <a:gd name="T23" fmla="*/ 38 h 86"/>
                    <a:gd name="T24" fmla="*/ 6 w 50"/>
                    <a:gd name="T25" fmla="*/ 38 h 86"/>
                    <a:gd name="T26" fmla="*/ 8 w 50"/>
                    <a:gd name="T27" fmla="*/ 34 h 86"/>
                    <a:gd name="T28" fmla="*/ 8 w 50"/>
                    <a:gd name="T29" fmla="*/ 34 h 86"/>
                    <a:gd name="T30" fmla="*/ 16 w 50"/>
                    <a:gd name="T31" fmla="*/ 12 h 86"/>
                    <a:gd name="T32" fmla="*/ 16 w 50"/>
                    <a:gd name="T33" fmla="*/ 12 h 86"/>
                    <a:gd name="T34" fmla="*/ 20 w 50"/>
                    <a:gd name="T35" fmla="*/ 6 h 86"/>
                    <a:gd name="T36" fmla="*/ 26 w 50"/>
                    <a:gd name="T37" fmla="*/ 2 h 86"/>
                    <a:gd name="T38" fmla="*/ 32 w 50"/>
                    <a:gd name="T39" fmla="*/ 0 h 86"/>
                    <a:gd name="T40" fmla="*/ 38 w 50"/>
                    <a:gd name="T41" fmla="*/ 2 h 86"/>
                    <a:gd name="T42" fmla="*/ 38 w 50"/>
                    <a:gd name="T43" fmla="*/ 2 h 86"/>
                    <a:gd name="T44" fmla="*/ 44 w 50"/>
                    <a:gd name="T45" fmla="*/ 6 h 86"/>
                    <a:gd name="T46" fmla="*/ 48 w 50"/>
                    <a:gd name="T47" fmla="*/ 10 h 86"/>
                    <a:gd name="T48" fmla="*/ 50 w 50"/>
                    <a:gd name="T49" fmla="*/ 18 h 86"/>
                    <a:gd name="T50" fmla="*/ 50 w 50"/>
                    <a:gd name="T51" fmla="*/ 24 h 86"/>
                    <a:gd name="T52" fmla="*/ 50 w 50"/>
                    <a:gd name="T53" fmla="*/ 24 h 86"/>
                    <a:gd name="T54" fmla="*/ 42 w 50"/>
                    <a:gd name="T55" fmla="*/ 48 h 86"/>
                    <a:gd name="T56" fmla="*/ 42 w 50"/>
                    <a:gd name="T57" fmla="*/ 48 h 86"/>
                    <a:gd name="T58" fmla="*/ 40 w 50"/>
                    <a:gd name="T59" fmla="*/ 52 h 86"/>
                    <a:gd name="T60" fmla="*/ 40 w 50"/>
                    <a:gd name="T61" fmla="*/ 56 h 86"/>
                    <a:gd name="T62" fmla="*/ 40 w 50"/>
                    <a:gd name="T63" fmla="*/ 56 h 86"/>
                    <a:gd name="T64" fmla="*/ 34 w 50"/>
                    <a:gd name="T65" fmla="*/ 74 h 86"/>
                    <a:gd name="T66" fmla="*/ 34 w 50"/>
                    <a:gd name="T67" fmla="*/ 74 h 86"/>
                    <a:gd name="T68" fmla="*/ 32 w 50"/>
                    <a:gd name="T69" fmla="*/ 78 h 86"/>
                    <a:gd name="T70" fmla="*/ 30 w 50"/>
                    <a:gd name="T71" fmla="*/ 82 h 86"/>
                    <a:gd name="T72" fmla="*/ 22 w 50"/>
                    <a:gd name="T7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86">
                      <a:moveTo>
                        <a:pt x="22" y="86"/>
                      </a:moveTo>
                      <a:lnTo>
                        <a:pt x="22" y="86"/>
                      </a:lnTo>
                      <a:lnTo>
                        <a:pt x="16" y="86"/>
                      </a:lnTo>
                      <a:lnTo>
                        <a:pt x="12" y="86"/>
                      </a:lnTo>
                      <a:lnTo>
                        <a:pt x="12" y="86"/>
                      </a:lnTo>
                      <a:lnTo>
                        <a:pt x="6" y="82"/>
                      </a:lnTo>
                      <a:lnTo>
                        <a:pt x="2" y="78"/>
                      </a:lnTo>
                      <a:lnTo>
                        <a:pt x="0" y="72"/>
                      </a:lnTo>
                      <a:lnTo>
                        <a:pt x="0" y="64"/>
                      </a:lnTo>
                      <a:lnTo>
                        <a:pt x="0" y="64"/>
                      </a:lnTo>
                      <a:lnTo>
                        <a:pt x="4" y="46"/>
                      </a:lnTo>
                      <a:lnTo>
                        <a:pt x="6" y="38"/>
                      </a:lnTo>
                      <a:lnTo>
                        <a:pt x="6" y="38"/>
                      </a:lnTo>
                      <a:lnTo>
                        <a:pt x="8" y="34"/>
                      </a:lnTo>
                      <a:lnTo>
                        <a:pt x="8" y="34"/>
                      </a:lnTo>
                      <a:lnTo>
                        <a:pt x="16" y="12"/>
                      </a:lnTo>
                      <a:lnTo>
                        <a:pt x="16" y="12"/>
                      </a:lnTo>
                      <a:lnTo>
                        <a:pt x="20" y="6"/>
                      </a:lnTo>
                      <a:lnTo>
                        <a:pt x="26" y="2"/>
                      </a:lnTo>
                      <a:lnTo>
                        <a:pt x="32" y="0"/>
                      </a:lnTo>
                      <a:lnTo>
                        <a:pt x="38" y="2"/>
                      </a:lnTo>
                      <a:lnTo>
                        <a:pt x="38" y="2"/>
                      </a:lnTo>
                      <a:lnTo>
                        <a:pt x="44" y="6"/>
                      </a:lnTo>
                      <a:lnTo>
                        <a:pt x="48" y="10"/>
                      </a:lnTo>
                      <a:lnTo>
                        <a:pt x="50" y="18"/>
                      </a:lnTo>
                      <a:lnTo>
                        <a:pt x="50" y="24"/>
                      </a:lnTo>
                      <a:lnTo>
                        <a:pt x="50" y="24"/>
                      </a:lnTo>
                      <a:lnTo>
                        <a:pt x="42" y="48"/>
                      </a:lnTo>
                      <a:lnTo>
                        <a:pt x="42" y="48"/>
                      </a:lnTo>
                      <a:lnTo>
                        <a:pt x="40" y="52"/>
                      </a:lnTo>
                      <a:lnTo>
                        <a:pt x="40" y="56"/>
                      </a:lnTo>
                      <a:lnTo>
                        <a:pt x="40" y="56"/>
                      </a:lnTo>
                      <a:lnTo>
                        <a:pt x="34" y="74"/>
                      </a:lnTo>
                      <a:lnTo>
                        <a:pt x="34" y="74"/>
                      </a:lnTo>
                      <a:lnTo>
                        <a:pt x="32" y="78"/>
                      </a:lnTo>
                      <a:lnTo>
                        <a:pt x="30" y="82"/>
                      </a:lnTo>
                      <a:lnTo>
                        <a:pt x="22" y="86"/>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8" name="Freeform 317"/>
                <p:cNvSpPr>
                  <a:spLocks/>
                </p:cNvSpPr>
                <p:nvPr/>
              </p:nvSpPr>
              <p:spPr bwMode="auto">
                <a:xfrm>
                  <a:off x="8177" y="1948"/>
                  <a:ext cx="50" cy="86"/>
                </a:xfrm>
                <a:custGeom>
                  <a:avLst/>
                  <a:gdLst>
                    <a:gd name="T0" fmla="*/ 22 w 50"/>
                    <a:gd name="T1" fmla="*/ 86 h 86"/>
                    <a:gd name="T2" fmla="*/ 22 w 50"/>
                    <a:gd name="T3" fmla="*/ 86 h 86"/>
                    <a:gd name="T4" fmla="*/ 16 w 50"/>
                    <a:gd name="T5" fmla="*/ 86 h 86"/>
                    <a:gd name="T6" fmla="*/ 12 w 50"/>
                    <a:gd name="T7" fmla="*/ 86 h 86"/>
                    <a:gd name="T8" fmla="*/ 12 w 50"/>
                    <a:gd name="T9" fmla="*/ 86 h 86"/>
                    <a:gd name="T10" fmla="*/ 6 w 50"/>
                    <a:gd name="T11" fmla="*/ 82 h 86"/>
                    <a:gd name="T12" fmla="*/ 2 w 50"/>
                    <a:gd name="T13" fmla="*/ 78 h 86"/>
                    <a:gd name="T14" fmla="*/ 0 w 50"/>
                    <a:gd name="T15" fmla="*/ 72 h 86"/>
                    <a:gd name="T16" fmla="*/ 0 w 50"/>
                    <a:gd name="T17" fmla="*/ 64 h 86"/>
                    <a:gd name="T18" fmla="*/ 0 w 50"/>
                    <a:gd name="T19" fmla="*/ 64 h 86"/>
                    <a:gd name="T20" fmla="*/ 4 w 50"/>
                    <a:gd name="T21" fmla="*/ 46 h 86"/>
                    <a:gd name="T22" fmla="*/ 6 w 50"/>
                    <a:gd name="T23" fmla="*/ 38 h 86"/>
                    <a:gd name="T24" fmla="*/ 6 w 50"/>
                    <a:gd name="T25" fmla="*/ 38 h 86"/>
                    <a:gd name="T26" fmla="*/ 8 w 50"/>
                    <a:gd name="T27" fmla="*/ 34 h 86"/>
                    <a:gd name="T28" fmla="*/ 8 w 50"/>
                    <a:gd name="T29" fmla="*/ 34 h 86"/>
                    <a:gd name="T30" fmla="*/ 16 w 50"/>
                    <a:gd name="T31" fmla="*/ 12 h 86"/>
                    <a:gd name="T32" fmla="*/ 16 w 50"/>
                    <a:gd name="T33" fmla="*/ 12 h 86"/>
                    <a:gd name="T34" fmla="*/ 20 w 50"/>
                    <a:gd name="T35" fmla="*/ 6 h 86"/>
                    <a:gd name="T36" fmla="*/ 26 w 50"/>
                    <a:gd name="T37" fmla="*/ 2 h 86"/>
                    <a:gd name="T38" fmla="*/ 32 w 50"/>
                    <a:gd name="T39" fmla="*/ 0 h 86"/>
                    <a:gd name="T40" fmla="*/ 38 w 50"/>
                    <a:gd name="T41" fmla="*/ 2 h 86"/>
                    <a:gd name="T42" fmla="*/ 38 w 50"/>
                    <a:gd name="T43" fmla="*/ 2 h 86"/>
                    <a:gd name="T44" fmla="*/ 44 w 50"/>
                    <a:gd name="T45" fmla="*/ 6 h 86"/>
                    <a:gd name="T46" fmla="*/ 48 w 50"/>
                    <a:gd name="T47" fmla="*/ 10 h 86"/>
                    <a:gd name="T48" fmla="*/ 50 w 50"/>
                    <a:gd name="T49" fmla="*/ 18 h 86"/>
                    <a:gd name="T50" fmla="*/ 50 w 50"/>
                    <a:gd name="T51" fmla="*/ 24 h 86"/>
                    <a:gd name="T52" fmla="*/ 50 w 50"/>
                    <a:gd name="T53" fmla="*/ 24 h 86"/>
                    <a:gd name="T54" fmla="*/ 42 w 50"/>
                    <a:gd name="T55" fmla="*/ 48 h 86"/>
                    <a:gd name="T56" fmla="*/ 42 w 50"/>
                    <a:gd name="T57" fmla="*/ 48 h 86"/>
                    <a:gd name="T58" fmla="*/ 40 w 50"/>
                    <a:gd name="T59" fmla="*/ 52 h 86"/>
                    <a:gd name="T60" fmla="*/ 40 w 50"/>
                    <a:gd name="T61" fmla="*/ 56 h 86"/>
                    <a:gd name="T62" fmla="*/ 40 w 50"/>
                    <a:gd name="T63" fmla="*/ 56 h 86"/>
                    <a:gd name="T64" fmla="*/ 34 w 50"/>
                    <a:gd name="T65" fmla="*/ 74 h 86"/>
                    <a:gd name="T66" fmla="*/ 34 w 50"/>
                    <a:gd name="T67" fmla="*/ 74 h 86"/>
                    <a:gd name="T68" fmla="*/ 32 w 50"/>
                    <a:gd name="T69" fmla="*/ 78 h 86"/>
                    <a:gd name="T70" fmla="*/ 30 w 50"/>
                    <a:gd name="T71" fmla="*/ 82 h 86"/>
                    <a:gd name="T72" fmla="*/ 22 w 50"/>
                    <a:gd name="T73"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86">
                      <a:moveTo>
                        <a:pt x="22" y="86"/>
                      </a:moveTo>
                      <a:lnTo>
                        <a:pt x="22" y="86"/>
                      </a:lnTo>
                      <a:lnTo>
                        <a:pt x="16" y="86"/>
                      </a:lnTo>
                      <a:lnTo>
                        <a:pt x="12" y="86"/>
                      </a:lnTo>
                      <a:lnTo>
                        <a:pt x="12" y="86"/>
                      </a:lnTo>
                      <a:lnTo>
                        <a:pt x="6" y="82"/>
                      </a:lnTo>
                      <a:lnTo>
                        <a:pt x="2" y="78"/>
                      </a:lnTo>
                      <a:lnTo>
                        <a:pt x="0" y="72"/>
                      </a:lnTo>
                      <a:lnTo>
                        <a:pt x="0" y="64"/>
                      </a:lnTo>
                      <a:lnTo>
                        <a:pt x="0" y="64"/>
                      </a:lnTo>
                      <a:lnTo>
                        <a:pt x="4" y="46"/>
                      </a:lnTo>
                      <a:lnTo>
                        <a:pt x="6" y="38"/>
                      </a:lnTo>
                      <a:lnTo>
                        <a:pt x="6" y="38"/>
                      </a:lnTo>
                      <a:lnTo>
                        <a:pt x="8" y="34"/>
                      </a:lnTo>
                      <a:lnTo>
                        <a:pt x="8" y="34"/>
                      </a:lnTo>
                      <a:lnTo>
                        <a:pt x="16" y="12"/>
                      </a:lnTo>
                      <a:lnTo>
                        <a:pt x="16" y="12"/>
                      </a:lnTo>
                      <a:lnTo>
                        <a:pt x="20" y="6"/>
                      </a:lnTo>
                      <a:lnTo>
                        <a:pt x="26" y="2"/>
                      </a:lnTo>
                      <a:lnTo>
                        <a:pt x="32" y="0"/>
                      </a:lnTo>
                      <a:lnTo>
                        <a:pt x="38" y="2"/>
                      </a:lnTo>
                      <a:lnTo>
                        <a:pt x="38" y="2"/>
                      </a:lnTo>
                      <a:lnTo>
                        <a:pt x="44" y="6"/>
                      </a:lnTo>
                      <a:lnTo>
                        <a:pt x="48" y="10"/>
                      </a:lnTo>
                      <a:lnTo>
                        <a:pt x="50" y="18"/>
                      </a:lnTo>
                      <a:lnTo>
                        <a:pt x="50" y="24"/>
                      </a:lnTo>
                      <a:lnTo>
                        <a:pt x="50" y="24"/>
                      </a:lnTo>
                      <a:lnTo>
                        <a:pt x="42" y="48"/>
                      </a:lnTo>
                      <a:lnTo>
                        <a:pt x="42" y="48"/>
                      </a:lnTo>
                      <a:lnTo>
                        <a:pt x="40" y="52"/>
                      </a:lnTo>
                      <a:lnTo>
                        <a:pt x="40" y="56"/>
                      </a:lnTo>
                      <a:lnTo>
                        <a:pt x="40" y="56"/>
                      </a:lnTo>
                      <a:lnTo>
                        <a:pt x="34" y="74"/>
                      </a:lnTo>
                      <a:lnTo>
                        <a:pt x="34" y="74"/>
                      </a:lnTo>
                      <a:lnTo>
                        <a:pt x="32" y="78"/>
                      </a:lnTo>
                      <a:lnTo>
                        <a:pt x="30" y="82"/>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9" name="Freeform 318"/>
                <p:cNvSpPr>
                  <a:spLocks noEditPoints="1"/>
                </p:cNvSpPr>
                <p:nvPr/>
              </p:nvSpPr>
              <p:spPr bwMode="auto">
                <a:xfrm>
                  <a:off x="8211" y="1338"/>
                  <a:ext cx="1782" cy="1480"/>
                </a:xfrm>
                <a:custGeom>
                  <a:avLst/>
                  <a:gdLst>
                    <a:gd name="T0" fmla="*/ 1604 w 1782"/>
                    <a:gd name="T1" fmla="*/ 1404 h 1480"/>
                    <a:gd name="T2" fmla="*/ 1588 w 1782"/>
                    <a:gd name="T3" fmla="*/ 1480 h 1480"/>
                    <a:gd name="T4" fmla="*/ 1656 w 1782"/>
                    <a:gd name="T5" fmla="*/ 1312 h 1480"/>
                    <a:gd name="T6" fmla="*/ 1646 w 1782"/>
                    <a:gd name="T7" fmla="*/ 1390 h 1480"/>
                    <a:gd name="T8" fmla="*/ 1698 w 1782"/>
                    <a:gd name="T9" fmla="*/ 1214 h 1480"/>
                    <a:gd name="T10" fmla="*/ 1696 w 1782"/>
                    <a:gd name="T11" fmla="*/ 1294 h 1480"/>
                    <a:gd name="T12" fmla="*/ 1726 w 1782"/>
                    <a:gd name="T13" fmla="*/ 1114 h 1480"/>
                    <a:gd name="T14" fmla="*/ 1740 w 1782"/>
                    <a:gd name="T15" fmla="*/ 1188 h 1480"/>
                    <a:gd name="T16" fmla="*/ 1744 w 1782"/>
                    <a:gd name="T17" fmla="*/ 1010 h 1480"/>
                    <a:gd name="T18" fmla="*/ 1764 w 1782"/>
                    <a:gd name="T19" fmla="*/ 1084 h 1480"/>
                    <a:gd name="T20" fmla="*/ 1746 w 1782"/>
                    <a:gd name="T21" fmla="*/ 910 h 1480"/>
                    <a:gd name="T22" fmla="*/ 1780 w 1782"/>
                    <a:gd name="T23" fmla="*/ 970 h 1480"/>
                    <a:gd name="T24" fmla="*/ 1738 w 1782"/>
                    <a:gd name="T25" fmla="*/ 806 h 1480"/>
                    <a:gd name="T26" fmla="*/ 1780 w 1782"/>
                    <a:gd name="T27" fmla="*/ 856 h 1480"/>
                    <a:gd name="T28" fmla="*/ 1730 w 1782"/>
                    <a:gd name="T29" fmla="*/ 754 h 1480"/>
                    <a:gd name="T30" fmla="*/ 1750 w 1782"/>
                    <a:gd name="T31" fmla="*/ 686 h 1480"/>
                    <a:gd name="T32" fmla="*/ 1712 w 1782"/>
                    <a:gd name="T33" fmla="*/ 662 h 1480"/>
                    <a:gd name="T34" fmla="*/ 1716 w 1782"/>
                    <a:gd name="T35" fmla="*/ 582 h 1480"/>
                    <a:gd name="T36" fmla="*/ 1680 w 1782"/>
                    <a:gd name="T37" fmla="*/ 564 h 1480"/>
                    <a:gd name="T38" fmla="*/ 1664 w 1782"/>
                    <a:gd name="T39" fmla="*/ 480 h 1480"/>
                    <a:gd name="T40" fmla="*/ 1636 w 1782"/>
                    <a:gd name="T41" fmla="*/ 468 h 1480"/>
                    <a:gd name="T42" fmla="*/ 1598 w 1782"/>
                    <a:gd name="T43" fmla="*/ 388 h 1480"/>
                    <a:gd name="T44" fmla="*/ 1574 w 1782"/>
                    <a:gd name="T45" fmla="*/ 380 h 1480"/>
                    <a:gd name="T46" fmla="*/ 1524 w 1782"/>
                    <a:gd name="T47" fmla="*/ 308 h 1480"/>
                    <a:gd name="T48" fmla="*/ 1574 w 1782"/>
                    <a:gd name="T49" fmla="*/ 380 h 1480"/>
                    <a:gd name="T50" fmla="*/ 1446 w 1782"/>
                    <a:gd name="T51" fmla="*/ 234 h 1480"/>
                    <a:gd name="T52" fmla="*/ 1508 w 1782"/>
                    <a:gd name="T53" fmla="*/ 298 h 1480"/>
                    <a:gd name="T54" fmla="*/ 24 w 1782"/>
                    <a:gd name="T55" fmla="*/ 522 h 1480"/>
                    <a:gd name="T56" fmla="*/ 30 w 1782"/>
                    <a:gd name="T57" fmla="*/ 592 h 1480"/>
                    <a:gd name="T58" fmla="*/ 1360 w 1782"/>
                    <a:gd name="T59" fmla="*/ 168 h 1480"/>
                    <a:gd name="T60" fmla="*/ 1428 w 1782"/>
                    <a:gd name="T61" fmla="*/ 226 h 1480"/>
                    <a:gd name="T62" fmla="*/ 78 w 1782"/>
                    <a:gd name="T63" fmla="*/ 426 h 1480"/>
                    <a:gd name="T64" fmla="*/ 76 w 1782"/>
                    <a:gd name="T65" fmla="*/ 496 h 1480"/>
                    <a:gd name="T66" fmla="*/ 1268 w 1782"/>
                    <a:gd name="T67" fmla="*/ 114 h 1480"/>
                    <a:gd name="T68" fmla="*/ 1340 w 1782"/>
                    <a:gd name="T69" fmla="*/ 164 h 1480"/>
                    <a:gd name="T70" fmla="*/ 142 w 1782"/>
                    <a:gd name="T71" fmla="*/ 336 h 1480"/>
                    <a:gd name="T72" fmla="*/ 134 w 1782"/>
                    <a:gd name="T73" fmla="*/ 406 h 1480"/>
                    <a:gd name="T74" fmla="*/ 1168 w 1782"/>
                    <a:gd name="T75" fmla="*/ 72 h 1480"/>
                    <a:gd name="T76" fmla="*/ 1246 w 1782"/>
                    <a:gd name="T77" fmla="*/ 114 h 1480"/>
                    <a:gd name="T78" fmla="*/ 218 w 1782"/>
                    <a:gd name="T79" fmla="*/ 256 h 1480"/>
                    <a:gd name="T80" fmla="*/ 202 w 1782"/>
                    <a:gd name="T81" fmla="*/ 322 h 1480"/>
                    <a:gd name="T82" fmla="*/ 1064 w 1782"/>
                    <a:gd name="T83" fmla="*/ 42 h 1480"/>
                    <a:gd name="T84" fmla="*/ 1148 w 1782"/>
                    <a:gd name="T85" fmla="*/ 70 h 1480"/>
                    <a:gd name="T86" fmla="*/ 258 w 1782"/>
                    <a:gd name="T87" fmla="*/ 220 h 1480"/>
                    <a:gd name="T88" fmla="*/ 324 w 1782"/>
                    <a:gd name="T89" fmla="*/ 214 h 1480"/>
                    <a:gd name="T90" fmla="*/ 958 w 1782"/>
                    <a:gd name="T91" fmla="*/ 22 h 1480"/>
                    <a:gd name="T92" fmla="*/ 1046 w 1782"/>
                    <a:gd name="T93" fmla="*/ 38 h 1480"/>
                    <a:gd name="T94" fmla="*/ 340 w 1782"/>
                    <a:gd name="T95" fmla="*/ 164 h 1480"/>
                    <a:gd name="T96" fmla="*/ 416 w 1782"/>
                    <a:gd name="T97" fmla="*/ 150 h 1480"/>
                    <a:gd name="T98" fmla="*/ 856 w 1782"/>
                    <a:gd name="T99" fmla="*/ 30 h 1480"/>
                    <a:gd name="T100" fmla="*/ 938 w 1782"/>
                    <a:gd name="T101" fmla="*/ 14 h 1480"/>
                    <a:gd name="T102" fmla="*/ 434 w 1782"/>
                    <a:gd name="T103" fmla="*/ 122 h 1480"/>
                    <a:gd name="T104" fmla="*/ 518 w 1782"/>
                    <a:gd name="T105" fmla="*/ 92 h 1480"/>
                    <a:gd name="T106" fmla="*/ 762 w 1782"/>
                    <a:gd name="T107" fmla="*/ 40 h 1480"/>
                    <a:gd name="T108" fmla="*/ 820 w 1782"/>
                    <a:gd name="T109" fmla="*/ 2 h 1480"/>
                    <a:gd name="T110" fmla="*/ 536 w 1782"/>
                    <a:gd name="T111" fmla="*/ 84 h 1480"/>
                    <a:gd name="T112" fmla="*/ 618 w 1782"/>
                    <a:gd name="T113" fmla="*/ 50 h 1480"/>
                    <a:gd name="T114" fmla="*/ 710 w 1782"/>
                    <a:gd name="T115" fmla="*/ 48 h 1480"/>
                    <a:gd name="T116" fmla="*/ 704 w 1782"/>
                    <a:gd name="T117" fmla="*/ 14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82" h="1480">
                      <a:moveTo>
                        <a:pt x="1588" y="1480"/>
                      </a:moveTo>
                      <a:lnTo>
                        <a:pt x="1588" y="1480"/>
                      </a:lnTo>
                      <a:lnTo>
                        <a:pt x="1580" y="1480"/>
                      </a:lnTo>
                      <a:lnTo>
                        <a:pt x="1572" y="1478"/>
                      </a:lnTo>
                      <a:lnTo>
                        <a:pt x="1572" y="1478"/>
                      </a:lnTo>
                      <a:lnTo>
                        <a:pt x="1568" y="1472"/>
                      </a:lnTo>
                      <a:lnTo>
                        <a:pt x="1566" y="1466"/>
                      </a:lnTo>
                      <a:lnTo>
                        <a:pt x="1566" y="1460"/>
                      </a:lnTo>
                      <a:lnTo>
                        <a:pt x="1568" y="1452"/>
                      </a:lnTo>
                      <a:lnTo>
                        <a:pt x="1568" y="1452"/>
                      </a:lnTo>
                      <a:lnTo>
                        <a:pt x="1600" y="1410"/>
                      </a:lnTo>
                      <a:lnTo>
                        <a:pt x="1600" y="1410"/>
                      </a:lnTo>
                      <a:lnTo>
                        <a:pt x="1604" y="1404"/>
                      </a:lnTo>
                      <a:lnTo>
                        <a:pt x="1610" y="1402"/>
                      </a:lnTo>
                      <a:lnTo>
                        <a:pt x="1618" y="1402"/>
                      </a:lnTo>
                      <a:lnTo>
                        <a:pt x="1624" y="1404"/>
                      </a:lnTo>
                      <a:lnTo>
                        <a:pt x="1624" y="1404"/>
                      </a:lnTo>
                      <a:lnTo>
                        <a:pt x="1628" y="1410"/>
                      </a:lnTo>
                      <a:lnTo>
                        <a:pt x="1632" y="1416"/>
                      </a:lnTo>
                      <a:lnTo>
                        <a:pt x="1632" y="1422"/>
                      </a:lnTo>
                      <a:lnTo>
                        <a:pt x="1628" y="1428"/>
                      </a:lnTo>
                      <a:lnTo>
                        <a:pt x="1628" y="1428"/>
                      </a:lnTo>
                      <a:lnTo>
                        <a:pt x="1598" y="1474"/>
                      </a:lnTo>
                      <a:lnTo>
                        <a:pt x="1598" y="1474"/>
                      </a:lnTo>
                      <a:lnTo>
                        <a:pt x="1592" y="1478"/>
                      </a:lnTo>
                      <a:lnTo>
                        <a:pt x="1588" y="1480"/>
                      </a:lnTo>
                      <a:close/>
                      <a:moveTo>
                        <a:pt x="1646" y="1390"/>
                      </a:moveTo>
                      <a:lnTo>
                        <a:pt x="1646" y="1390"/>
                      </a:lnTo>
                      <a:lnTo>
                        <a:pt x="1640" y="1390"/>
                      </a:lnTo>
                      <a:lnTo>
                        <a:pt x="1634" y="1388"/>
                      </a:lnTo>
                      <a:lnTo>
                        <a:pt x="1634" y="1388"/>
                      </a:lnTo>
                      <a:lnTo>
                        <a:pt x="1628" y="1384"/>
                      </a:lnTo>
                      <a:lnTo>
                        <a:pt x="1626" y="1378"/>
                      </a:lnTo>
                      <a:lnTo>
                        <a:pt x="1624" y="1372"/>
                      </a:lnTo>
                      <a:lnTo>
                        <a:pt x="1626" y="1364"/>
                      </a:lnTo>
                      <a:lnTo>
                        <a:pt x="1626" y="1364"/>
                      </a:lnTo>
                      <a:lnTo>
                        <a:pt x="1652" y="1318"/>
                      </a:lnTo>
                      <a:lnTo>
                        <a:pt x="1652" y="1318"/>
                      </a:lnTo>
                      <a:lnTo>
                        <a:pt x="1656" y="1312"/>
                      </a:lnTo>
                      <a:lnTo>
                        <a:pt x="1662" y="1310"/>
                      </a:lnTo>
                      <a:lnTo>
                        <a:pt x="1670" y="1308"/>
                      </a:lnTo>
                      <a:lnTo>
                        <a:pt x="1676" y="1310"/>
                      </a:lnTo>
                      <a:lnTo>
                        <a:pt x="1676" y="1310"/>
                      </a:lnTo>
                      <a:lnTo>
                        <a:pt x="1682" y="1314"/>
                      </a:lnTo>
                      <a:lnTo>
                        <a:pt x="1684" y="1320"/>
                      </a:lnTo>
                      <a:lnTo>
                        <a:pt x="1686" y="1326"/>
                      </a:lnTo>
                      <a:lnTo>
                        <a:pt x="1684" y="1334"/>
                      </a:lnTo>
                      <a:lnTo>
                        <a:pt x="1684" y="1334"/>
                      </a:lnTo>
                      <a:lnTo>
                        <a:pt x="1658" y="1382"/>
                      </a:lnTo>
                      <a:lnTo>
                        <a:pt x="1658" y="1382"/>
                      </a:lnTo>
                      <a:lnTo>
                        <a:pt x="1654" y="1388"/>
                      </a:lnTo>
                      <a:lnTo>
                        <a:pt x="1646" y="1390"/>
                      </a:lnTo>
                      <a:close/>
                      <a:moveTo>
                        <a:pt x="1696" y="1294"/>
                      </a:moveTo>
                      <a:lnTo>
                        <a:pt x="1696" y="1294"/>
                      </a:lnTo>
                      <a:lnTo>
                        <a:pt x="1690" y="1294"/>
                      </a:lnTo>
                      <a:lnTo>
                        <a:pt x="1684" y="1294"/>
                      </a:lnTo>
                      <a:lnTo>
                        <a:pt x="1684" y="1294"/>
                      </a:lnTo>
                      <a:lnTo>
                        <a:pt x="1678" y="1290"/>
                      </a:lnTo>
                      <a:lnTo>
                        <a:pt x="1674" y="1284"/>
                      </a:lnTo>
                      <a:lnTo>
                        <a:pt x="1672" y="1276"/>
                      </a:lnTo>
                      <a:lnTo>
                        <a:pt x="1674" y="1270"/>
                      </a:lnTo>
                      <a:lnTo>
                        <a:pt x="1674" y="1270"/>
                      </a:lnTo>
                      <a:lnTo>
                        <a:pt x="1694" y="1220"/>
                      </a:lnTo>
                      <a:lnTo>
                        <a:pt x="1694" y="1220"/>
                      </a:lnTo>
                      <a:lnTo>
                        <a:pt x="1698" y="1214"/>
                      </a:lnTo>
                      <a:lnTo>
                        <a:pt x="1704" y="1210"/>
                      </a:lnTo>
                      <a:lnTo>
                        <a:pt x="1710" y="1210"/>
                      </a:lnTo>
                      <a:lnTo>
                        <a:pt x="1716" y="1210"/>
                      </a:lnTo>
                      <a:lnTo>
                        <a:pt x="1716" y="1210"/>
                      </a:lnTo>
                      <a:lnTo>
                        <a:pt x="1722" y="1214"/>
                      </a:lnTo>
                      <a:lnTo>
                        <a:pt x="1726" y="1220"/>
                      </a:lnTo>
                      <a:lnTo>
                        <a:pt x="1728" y="1226"/>
                      </a:lnTo>
                      <a:lnTo>
                        <a:pt x="1728" y="1232"/>
                      </a:lnTo>
                      <a:lnTo>
                        <a:pt x="1728" y="1232"/>
                      </a:lnTo>
                      <a:lnTo>
                        <a:pt x="1708" y="1284"/>
                      </a:lnTo>
                      <a:lnTo>
                        <a:pt x="1708" y="1284"/>
                      </a:lnTo>
                      <a:lnTo>
                        <a:pt x="1702" y="1290"/>
                      </a:lnTo>
                      <a:lnTo>
                        <a:pt x="1696" y="1294"/>
                      </a:lnTo>
                      <a:close/>
                      <a:moveTo>
                        <a:pt x="1732" y="1192"/>
                      </a:moveTo>
                      <a:lnTo>
                        <a:pt x="1732" y="1192"/>
                      </a:lnTo>
                      <a:lnTo>
                        <a:pt x="1728" y="1194"/>
                      </a:lnTo>
                      <a:lnTo>
                        <a:pt x="1722" y="1192"/>
                      </a:lnTo>
                      <a:lnTo>
                        <a:pt x="1722" y="1192"/>
                      </a:lnTo>
                      <a:lnTo>
                        <a:pt x="1716" y="1190"/>
                      </a:lnTo>
                      <a:lnTo>
                        <a:pt x="1712" y="1184"/>
                      </a:lnTo>
                      <a:lnTo>
                        <a:pt x="1710" y="1178"/>
                      </a:lnTo>
                      <a:lnTo>
                        <a:pt x="1710" y="1170"/>
                      </a:lnTo>
                      <a:lnTo>
                        <a:pt x="1710" y="1170"/>
                      </a:lnTo>
                      <a:lnTo>
                        <a:pt x="1724" y="1120"/>
                      </a:lnTo>
                      <a:lnTo>
                        <a:pt x="1724" y="1120"/>
                      </a:lnTo>
                      <a:lnTo>
                        <a:pt x="1726" y="1114"/>
                      </a:lnTo>
                      <a:lnTo>
                        <a:pt x="1732" y="1108"/>
                      </a:lnTo>
                      <a:lnTo>
                        <a:pt x="1738" y="1106"/>
                      </a:lnTo>
                      <a:lnTo>
                        <a:pt x="1746" y="1106"/>
                      </a:lnTo>
                      <a:lnTo>
                        <a:pt x="1746" y="1106"/>
                      </a:lnTo>
                      <a:lnTo>
                        <a:pt x="1752" y="1110"/>
                      </a:lnTo>
                      <a:lnTo>
                        <a:pt x="1756" y="1114"/>
                      </a:lnTo>
                      <a:lnTo>
                        <a:pt x="1758" y="1120"/>
                      </a:lnTo>
                      <a:lnTo>
                        <a:pt x="1758" y="1128"/>
                      </a:lnTo>
                      <a:lnTo>
                        <a:pt x="1758" y="1128"/>
                      </a:lnTo>
                      <a:lnTo>
                        <a:pt x="1744" y="1180"/>
                      </a:lnTo>
                      <a:lnTo>
                        <a:pt x="1744" y="1180"/>
                      </a:lnTo>
                      <a:lnTo>
                        <a:pt x="1742" y="1186"/>
                      </a:lnTo>
                      <a:lnTo>
                        <a:pt x="1740" y="1188"/>
                      </a:lnTo>
                      <a:lnTo>
                        <a:pt x="1732" y="1192"/>
                      </a:lnTo>
                      <a:close/>
                      <a:moveTo>
                        <a:pt x="1756" y="1088"/>
                      </a:moveTo>
                      <a:lnTo>
                        <a:pt x="1756" y="1088"/>
                      </a:lnTo>
                      <a:lnTo>
                        <a:pt x="1748" y="1088"/>
                      </a:lnTo>
                      <a:lnTo>
                        <a:pt x="1748" y="1088"/>
                      </a:lnTo>
                      <a:lnTo>
                        <a:pt x="1742" y="1086"/>
                      </a:lnTo>
                      <a:lnTo>
                        <a:pt x="1738" y="1082"/>
                      </a:lnTo>
                      <a:lnTo>
                        <a:pt x="1734" y="1076"/>
                      </a:lnTo>
                      <a:lnTo>
                        <a:pt x="1734" y="1068"/>
                      </a:lnTo>
                      <a:lnTo>
                        <a:pt x="1734" y="1068"/>
                      </a:lnTo>
                      <a:lnTo>
                        <a:pt x="1742" y="1016"/>
                      </a:lnTo>
                      <a:lnTo>
                        <a:pt x="1742" y="1016"/>
                      </a:lnTo>
                      <a:lnTo>
                        <a:pt x="1744" y="1010"/>
                      </a:lnTo>
                      <a:lnTo>
                        <a:pt x="1748" y="1004"/>
                      </a:lnTo>
                      <a:lnTo>
                        <a:pt x="1754" y="1000"/>
                      </a:lnTo>
                      <a:lnTo>
                        <a:pt x="1762" y="1000"/>
                      </a:lnTo>
                      <a:lnTo>
                        <a:pt x="1762" y="1000"/>
                      </a:lnTo>
                      <a:lnTo>
                        <a:pt x="1768" y="1002"/>
                      </a:lnTo>
                      <a:lnTo>
                        <a:pt x="1774" y="1006"/>
                      </a:lnTo>
                      <a:lnTo>
                        <a:pt x="1776" y="1012"/>
                      </a:lnTo>
                      <a:lnTo>
                        <a:pt x="1776" y="1020"/>
                      </a:lnTo>
                      <a:lnTo>
                        <a:pt x="1776" y="1020"/>
                      </a:lnTo>
                      <a:lnTo>
                        <a:pt x="1770" y="1074"/>
                      </a:lnTo>
                      <a:lnTo>
                        <a:pt x="1770" y="1074"/>
                      </a:lnTo>
                      <a:lnTo>
                        <a:pt x="1768" y="1078"/>
                      </a:lnTo>
                      <a:lnTo>
                        <a:pt x="1764" y="1084"/>
                      </a:lnTo>
                      <a:lnTo>
                        <a:pt x="1760" y="1086"/>
                      </a:lnTo>
                      <a:lnTo>
                        <a:pt x="1756" y="1088"/>
                      </a:lnTo>
                      <a:close/>
                      <a:moveTo>
                        <a:pt x="1768" y="982"/>
                      </a:moveTo>
                      <a:lnTo>
                        <a:pt x="1768" y="982"/>
                      </a:lnTo>
                      <a:lnTo>
                        <a:pt x="1762" y="982"/>
                      </a:lnTo>
                      <a:lnTo>
                        <a:pt x="1762" y="982"/>
                      </a:lnTo>
                      <a:lnTo>
                        <a:pt x="1756" y="980"/>
                      </a:lnTo>
                      <a:lnTo>
                        <a:pt x="1750" y="976"/>
                      </a:lnTo>
                      <a:lnTo>
                        <a:pt x="1746" y="970"/>
                      </a:lnTo>
                      <a:lnTo>
                        <a:pt x="1746" y="964"/>
                      </a:lnTo>
                      <a:lnTo>
                        <a:pt x="1746" y="964"/>
                      </a:lnTo>
                      <a:lnTo>
                        <a:pt x="1746" y="910"/>
                      </a:lnTo>
                      <a:lnTo>
                        <a:pt x="1746" y="910"/>
                      </a:lnTo>
                      <a:lnTo>
                        <a:pt x="1748" y="904"/>
                      </a:lnTo>
                      <a:lnTo>
                        <a:pt x="1752" y="898"/>
                      </a:lnTo>
                      <a:lnTo>
                        <a:pt x="1758" y="894"/>
                      </a:lnTo>
                      <a:lnTo>
                        <a:pt x="1764" y="892"/>
                      </a:lnTo>
                      <a:lnTo>
                        <a:pt x="1764" y="892"/>
                      </a:lnTo>
                      <a:lnTo>
                        <a:pt x="1770" y="894"/>
                      </a:lnTo>
                      <a:lnTo>
                        <a:pt x="1776" y="898"/>
                      </a:lnTo>
                      <a:lnTo>
                        <a:pt x="1780" y="904"/>
                      </a:lnTo>
                      <a:lnTo>
                        <a:pt x="1782" y="910"/>
                      </a:lnTo>
                      <a:lnTo>
                        <a:pt x="1782" y="910"/>
                      </a:lnTo>
                      <a:lnTo>
                        <a:pt x="1782" y="964"/>
                      </a:lnTo>
                      <a:lnTo>
                        <a:pt x="1782" y="964"/>
                      </a:lnTo>
                      <a:lnTo>
                        <a:pt x="1780" y="970"/>
                      </a:lnTo>
                      <a:lnTo>
                        <a:pt x="1778" y="976"/>
                      </a:lnTo>
                      <a:lnTo>
                        <a:pt x="1772" y="978"/>
                      </a:lnTo>
                      <a:lnTo>
                        <a:pt x="1768" y="982"/>
                      </a:lnTo>
                      <a:close/>
                      <a:moveTo>
                        <a:pt x="1766" y="874"/>
                      </a:moveTo>
                      <a:lnTo>
                        <a:pt x="1766" y="874"/>
                      </a:lnTo>
                      <a:lnTo>
                        <a:pt x="1764" y="874"/>
                      </a:lnTo>
                      <a:lnTo>
                        <a:pt x="1764" y="874"/>
                      </a:lnTo>
                      <a:lnTo>
                        <a:pt x="1756" y="874"/>
                      </a:lnTo>
                      <a:lnTo>
                        <a:pt x="1750" y="870"/>
                      </a:lnTo>
                      <a:lnTo>
                        <a:pt x="1746" y="864"/>
                      </a:lnTo>
                      <a:lnTo>
                        <a:pt x="1744" y="858"/>
                      </a:lnTo>
                      <a:lnTo>
                        <a:pt x="1744" y="858"/>
                      </a:lnTo>
                      <a:lnTo>
                        <a:pt x="1738" y="806"/>
                      </a:lnTo>
                      <a:lnTo>
                        <a:pt x="1738" y="806"/>
                      </a:lnTo>
                      <a:lnTo>
                        <a:pt x="1740" y="798"/>
                      </a:lnTo>
                      <a:lnTo>
                        <a:pt x="1742" y="792"/>
                      </a:lnTo>
                      <a:lnTo>
                        <a:pt x="1748" y="788"/>
                      </a:lnTo>
                      <a:lnTo>
                        <a:pt x="1754" y="786"/>
                      </a:lnTo>
                      <a:lnTo>
                        <a:pt x="1754" y="786"/>
                      </a:lnTo>
                      <a:lnTo>
                        <a:pt x="1762" y="786"/>
                      </a:lnTo>
                      <a:lnTo>
                        <a:pt x="1768" y="788"/>
                      </a:lnTo>
                      <a:lnTo>
                        <a:pt x="1772" y="794"/>
                      </a:lnTo>
                      <a:lnTo>
                        <a:pt x="1774" y="800"/>
                      </a:lnTo>
                      <a:lnTo>
                        <a:pt x="1774" y="800"/>
                      </a:lnTo>
                      <a:lnTo>
                        <a:pt x="1780" y="856"/>
                      </a:lnTo>
                      <a:lnTo>
                        <a:pt x="1780" y="856"/>
                      </a:lnTo>
                      <a:lnTo>
                        <a:pt x="1780" y="862"/>
                      </a:lnTo>
                      <a:lnTo>
                        <a:pt x="1776" y="866"/>
                      </a:lnTo>
                      <a:lnTo>
                        <a:pt x="1772" y="872"/>
                      </a:lnTo>
                      <a:lnTo>
                        <a:pt x="1766" y="874"/>
                      </a:lnTo>
                      <a:close/>
                      <a:moveTo>
                        <a:pt x="1752" y="768"/>
                      </a:moveTo>
                      <a:lnTo>
                        <a:pt x="1752" y="768"/>
                      </a:lnTo>
                      <a:lnTo>
                        <a:pt x="1752" y="768"/>
                      </a:lnTo>
                      <a:lnTo>
                        <a:pt x="1752" y="768"/>
                      </a:lnTo>
                      <a:lnTo>
                        <a:pt x="1744" y="768"/>
                      </a:lnTo>
                      <a:lnTo>
                        <a:pt x="1738" y="764"/>
                      </a:lnTo>
                      <a:lnTo>
                        <a:pt x="1732" y="760"/>
                      </a:lnTo>
                      <a:lnTo>
                        <a:pt x="1730" y="754"/>
                      </a:lnTo>
                      <a:lnTo>
                        <a:pt x="1730" y="754"/>
                      </a:lnTo>
                      <a:lnTo>
                        <a:pt x="1720" y="706"/>
                      </a:lnTo>
                      <a:lnTo>
                        <a:pt x="1718" y="702"/>
                      </a:lnTo>
                      <a:lnTo>
                        <a:pt x="1718" y="702"/>
                      </a:lnTo>
                      <a:lnTo>
                        <a:pt x="1718" y="694"/>
                      </a:lnTo>
                      <a:lnTo>
                        <a:pt x="1720" y="688"/>
                      </a:lnTo>
                      <a:lnTo>
                        <a:pt x="1726" y="684"/>
                      </a:lnTo>
                      <a:lnTo>
                        <a:pt x="1732" y="680"/>
                      </a:lnTo>
                      <a:lnTo>
                        <a:pt x="1732" y="680"/>
                      </a:lnTo>
                      <a:lnTo>
                        <a:pt x="1732" y="680"/>
                      </a:lnTo>
                      <a:lnTo>
                        <a:pt x="1732" y="680"/>
                      </a:lnTo>
                      <a:lnTo>
                        <a:pt x="1738" y="680"/>
                      </a:lnTo>
                      <a:lnTo>
                        <a:pt x="1746" y="682"/>
                      </a:lnTo>
                      <a:lnTo>
                        <a:pt x="1750" y="686"/>
                      </a:lnTo>
                      <a:lnTo>
                        <a:pt x="1754" y="694"/>
                      </a:lnTo>
                      <a:lnTo>
                        <a:pt x="1754" y="698"/>
                      </a:lnTo>
                      <a:lnTo>
                        <a:pt x="1754" y="698"/>
                      </a:lnTo>
                      <a:lnTo>
                        <a:pt x="1766" y="746"/>
                      </a:lnTo>
                      <a:lnTo>
                        <a:pt x="1766" y="746"/>
                      </a:lnTo>
                      <a:lnTo>
                        <a:pt x="1766" y="754"/>
                      </a:lnTo>
                      <a:lnTo>
                        <a:pt x="1762" y="760"/>
                      </a:lnTo>
                      <a:lnTo>
                        <a:pt x="1758" y="764"/>
                      </a:lnTo>
                      <a:lnTo>
                        <a:pt x="1752" y="768"/>
                      </a:lnTo>
                      <a:close/>
                      <a:moveTo>
                        <a:pt x="1726" y="662"/>
                      </a:moveTo>
                      <a:lnTo>
                        <a:pt x="1726" y="662"/>
                      </a:lnTo>
                      <a:lnTo>
                        <a:pt x="1718" y="664"/>
                      </a:lnTo>
                      <a:lnTo>
                        <a:pt x="1712" y="662"/>
                      </a:lnTo>
                      <a:lnTo>
                        <a:pt x="1708" y="658"/>
                      </a:lnTo>
                      <a:lnTo>
                        <a:pt x="1704" y="652"/>
                      </a:lnTo>
                      <a:lnTo>
                        <a:pt x="1704" y="652"/>
                      </a:lnTo>
                      <a:lnTo>
                        <a:pt x="1686" y="602"/>
                      </a:lnTo>
                      <a:lnTo>
                        <a:pt x="1686" y="602"/>
                      </a:lnTo>
                      <a:lnTo>
                        <a:pt x="1686" y="594"/>
                      </a:lnTo>
                      <a:lnTo>
                        <a:pt x="1688" y="588"/>
                      </a:lnTo>
                      <a:lnTo>
                        <a:pt x="1690" y="582"/>
                      </a:lnTo>
                      <a:lnTo>
                        <a:pt x="1696" y="578"/>
                      </a:lnTo>
                      <a:lnTo>
                        <a:pt x="1696" y="578"/>
                      </a:lnTo>
                      <a:lnTo>
                        <a:pt x="1704" y="578"/>
                      </a:lnTo>
                      <a:lnTo>
                        <a:pt x="1710" y="578"/>
                      </a:lnTo>
                      <a:lnTo>
                        <a:pt x="1716" y="582"/>
                      </a:lnTo>
                      <a:lnTo>
                        <a:pt x="1720" y="588"/>
                      </a:lnTo>
                      <a:lnTo>
                        <a:pt x="1720" y="588"/>
                      </a:lnTo>
                      <a:lnTo>
                        <a:pt x="1738" y="640"/>
                      </a:lnTo>
                      <a:lnTo>
                        <a:pt x="1738" y="640"/>
                      </a:lnTo>
                      <a:lnTo>
                        <a:pt x="1738" y="648"/>
                      </a:lnTo>
                      <a:lnTo>
                        <a:pt x="1736" y="654"/>
                      </a:lnTo>
                      <a:lnTo>
                        <a:pt x="1732" y="660"/>
                      </a:lnTo>
                      <a:lnTo>
                        <a:pt x="1726" y="662"/>
                      </a:lnTo>
                      <a:lnTo>
                        <a:pt x="1726" y="662"/>
                      </a:lnTo>
                      <a:lnTo>
                        <a:pt x="1726" y="662"/>
                      </a:lnTo>
                      <a:close/>
                      <a:moveTo>
                        <a:pt x="1686" y="562"/>
                      </a:moveTo>
                      <a:lnTo>
                        <a:pt x="1686" y="562"/>
                      </a:lnTo>
                      <a:lnTo>
                        <a:pt x="1680" y="564"/>
                      </a:lnTo>
                      <a:lnTo>
                        <a:pt x="1674" y="562"/>
                      </a:lnTo>
                      <a:lnTo>
                        <a:pt x="1670" y="558"/>
                      </a:lnTo>
                      <a:lnTo>
                        <a:pt x="1666" y="552"/>
                      </a:lnTo>
                      <a:lnTo>
                        <a:pt x="1666" y="552"/>
                      </a:lnTo>
                      <a:lnTo>
                        <a:pt x="1642" y="506"/>
                      </a:lnTo>
                      <a:lnTo>
                        <a:pt x="1642" y="506"/>
                      </a:lnTo>
                      <a:lnTo>
                        <a:pt x="1640" y="498"/>
                      </a:lnTo>
                      <a:lnTo>
                        <a:pt x="1642" y="492"/>
                      </a:lnTo>
                      <a:lnTo>
                        <a:pt x="1644" y="486"/>
                      </a:lnTo>
                      <a:lnTo>
                        <a:pt x="1650" y="482"/>
                      </a:lnTo>
                      <a:lnTo>
                        <a:pt x="1650" y="482"/>
                      </a:lnTo>
                      <a:lnTo>
                        <a:pt x="1658" y="480"/>
                      </a:lnTo>
                      <a:lnTo>
                        <a:pt x="1664" y="480"/>
                      </a:lnTo>
                      <a:lnTo>
                        <a:pt x="1670" y="484"/>
                      </a:lnTo>
                      <a:lnTo>
                        <a:pt x="1674" y="488"/>
                      </a:lnTo>
                      <a:lnTo>
                        <a:pt x="1674" y="488"/>
                      </a:lnTo>
                      <a:lnTo>
                        <a:pt x="1698" y="538"/>
                      </a:lnTo>
                      <a:lnTo>
                        <a:pt x="1698" y="538"/>
                      </a:lnTo>
                      <a:lnTo>
                        <a:pt x="1700" y="544"/>
                      </a:lnTo>
                      <a:lnTo>
                        <a:pt x="1700" y="552"/>
                      </a:lnTo>
                      <a:lnTo>
                        <a:pt x="1696" y="558"/>
                      </a:lnTo>
                      <a:lnTo>
                        <a:pt x="1690" y="562"/>
                      </a:lnTo>
                      <a:lnTo>
                        <a:pt x="1690" y="562"/>
                      </a:lnTo>
                      <a:lnTo>
                        <a:pt x="1686" y="562"/>
                      </a:lnTo>
                      <a:close/>
                      <a:moveTo>
                        <a:pt x="1636" y="468"/>
                      </a:moveTo>
                      <a:lnTo>
                        <a:pt x="1636" y="468"/>
                      </a:lnTo>
                      <a:lnTo>
                        <a:pt x="1630" y="468"/>
                      </a:lnTo>
                      <a:lnTo>
                        <a:pt x="1626" y="468"/>
                      </a:lnTo>
                      <a:lnTo>
                        <a:pt x="1620" y="464"/>
                      </a:lnTo>
                      <a:lnTo>
                        <a:pt x="1616" y="460"/>
                      </a:lnTo>
                      <a:lnTo>
                        <a:pt x="1616" y="460"/>
                      </a:lnTo>
                      <a:lnTo>
                        <a:pt x="1588" y="416"/>
                      </a:lnTo>
                      <a:lnTo>
                        <a:pt x="1588" y="416"/>
                      </a:lnTo>
                      <a:lnTo>
                        <a:pt x="1586" y="410"/>
                      </a:lnTo>
                      <a:lnTo>
                        <a:pt x="1586" y="402"/>
                      </a:lnTo>
                      <a:lnTo>
                        <a:pt x="1588" y="396"/>
                      </a:lnTo>
                      <a:lnTo>
                        <a:pt x="1592" y="390"/>
                      </a:lnTo>
                      <a:lnTo>
                        <a:pt x="1592" y="390"/>
                      </a:lnTo>
                      <a:lnTo>
                        <a:pt x="1598" y="388"/>
                      </a:lnTo>
                      <a:lnTo>
                        <a:pt x="1606" y="388"/>
                      </a:lnTo>
                      <a:lnTo>
                        <a:pt x="1612" y="390"/>
                      </a:lnTo>
                      <a:lnTo>
                        <a:pt x="1618" y="396"/>
                      </a:lnTo>
                      <a:lnTo>
                        <a:pt x="1618" y="396"/>
                      </a:lnTo>
                      <a:lnTo>
                        <a:pt x="1648" y="442"/>
                      </a:lnTo>
                      <a:lnTo>
                        <a:pt x="1648" y="442"/>
                      </a:lnTo>
                      <a:lnTo>
                        <a:pt x="1650" y="448"/>
                      </a:lnTo>
                      <a:lnTo>
                        <a:pt x="1650" y="454"/>
                      </a:lnTo>
                      <a:lnTo>
                        <a:pt x="1646" y="460"/>
                      </a:lnTo>
                      <a:lnTo>
                        <a:pt x="1642" y="466"/>
                      </a:lnTo>
                      <a:lnTo>
                        <a:pt x="1642" y="466"/>
                      </a:lnTo>
                      <a:lnTo>
                        <a:pt x="1636" y="468"/>
                      </a:lnTo>
                      <a:close/>
                      <a:moveTo>
                        <a:pt x="1574" y="380"/>
                      </a:moveTo>
                      <a:lnTo>
                        <a:pt x="1574" y="380"/>
                      </a:lnTo>
                      <a:lnTo>
                        <a:pt x="1570" y="380"/>
                      </a:lnTo>
                      <a:lnTo>
                        <a:pt x="1564" y="380"/>
                      </a:lnTo>
                      <a:lnTo>
                        <a:pt x="1560" y="376"/>
                      </a:lnTo>
                      <a:lnTo>
                        <a:pt x="1556" y="374"/>
                      </a:lnTo>
                      <a:lnTo>
                        <a:pt x="1556" y="374"/>
                      </a:lnTo>
                      <a:lnTo>
                        <a:pt x="1522" y="334"/>
                      </a:lnTo>
                      <a:lnTo>
                        <a:pt x="1522" y="334"/>
                      </a:lnTo>
                      <a:lnTo>
                        <a:pt x="1520" y="326"/>
                      </a:lnTo>
                      <a:lnTo>
                        <a:pt x="1518" y="320"/>
                      </a:lnTo>
                      <a:lnTo>
                        <a:pt x="1520" y="314"/>
                      </a:lnTo>
                      <a:lnTo>
                        <a:pt x="1524" y="308"/>
                      </a:lnTo>
                      <a:lnTo>
                        <a:pt x="1524" y="308"/>
                      </a:lnTo>
                      <a:lnTo>
                        <a:pt x="1530" y="304"/>
                      </a:lnTo>
                      <a:lnTo>
                        <a:pt x="1538" y="304"/>
                      </a:lnTo>
                      <a:lnTo>
                        <a:pt x="1544" y="306"/>
                      </a:lnTo>
                      <a:lnTo>
                        <a:pt x="1550" y="310"/>
                      </a:lnTo>
                      <a:lnTo>
                        <a:pt x="1550" y="310"/>
                      </a:lnTo>
                      <a:lnTo>
                        <a:pt x="1584" y="352"/>
                      </a:lnTo>
                      <a:lnTo>
                        <a:pt x="1584" y="352"/>
                      </a:lnTo>
                      <a:lnTo>
                        <a:pt x="1588" y="358"/>
                      </a:lnTo>
                      <a:lnTo>
                        <a:pt x="1588" y="364"/>
                      </a:lnTo>
                      <a:lnTo>
                        <a:pt x="1586" y="370"/>
                      </a:lnTo>
                      <a:lnTo>
                        <a:pt x="1582" y="376"/>
                      </a:lnTo>
                      <a:lnTo>
                        <a:pt x="1582" y="376"/>
                      </a:lnTo>
                      <a:lnTo>
                        <a:pt x="1574" y="380"/>
                      </a:lnTo>
                      <a:close/>
                      <a:moveTo>
                        <a:pt x="1504" y="300"/>
                      </a:moveTo>
                      <a:lnTo>
                        <a:pt x="1504" y="300"/>
                      </a:lnTo>
                      <a:lnTo>
                        <a:pt x="1494" y="300"/>
                      </a:lnTo>
                      <a:lnTo>
                        <a:pt x="1490" y="298"/>
                      </a:lnTo>
                      <a:lnTo>
                        <a:pt x="1486" y="294"/>
                      </a:lnTo>
                      <a:lnTo>
                        <a:pt x="1486" y="294"/>
                      </a:lnTo>
                      <a:lnTo>
                        <a:pt x="1448" y="258"/>
                      </a:lnTo>
                      <a:lnTo>
                        <a:pt x="1448" y="258"/>
                      </a:lnTo>
                      <a:lnTo>
                        <a:pt x="1444" y="254"/>
                      </a:lnTo>
                      <a:lnTo>
                        <a:pt x="1442" y="246"/>
                      </a:lnTo>
                      <a:lnTo>
                        <a:pt x="1442" y="240"/>
                      </a:lnTo>
                      <a:lnTo>
                        <a:pt x="1446" y="234"/>
                      </a:lnTo>
                      <a:lnTo>
                        <a:pt x="1446" y="234"/>
                      </a:lnTo>
                      <a:lnTo>
                        <a:pt x="1452" y="230"/>
                      </a:lnTo>
                      <a:lnTo>
                        <a:pt x="1458" y="228"/>
                      </a:lnTo>
                      <a:lnTo>
                        <a:pt x="1466" y="228"/>
                      </a:lnTo>
                      <a:lnTo>
                        <a:pt x="1472" y="232"/>
                      </a:lnTo>
                      <a:lnTo>
                        <a:pt x="1472" y="232"/>
                      </a:lnTo>
                      <a:lnTo>
                        <a:pt x="1512" y="270"/>
                      </a:lnTo>
                      <a:lnTo>
                        <a:pt x="1512" y="270"/>
                      </a:lnTo>
                      <a:lnTo>
                        <a:pt x="1516" y="276"/>
                      </a:lnTo>
                      <a:lnTo>
                        <a:pt x="1516" y="282"/>
                      </a:lnTo>
                      <a:lnTo>
                        <a:pt x="1516" y="288"/>
                      </a:lnTo>
                      <a:lnTo>
                        <a:pt x="1512" y="294"/>
                      </a:lnTo>
                      <a:lnTo>
                        <a:pt x="1512" y="294"/>
                      </a:lnTo>
                      <a:lnTo>
                        <a:pt x="1508" y="298"/>
                      </a:lnTo>
                      <a:lnTo>
                        <a:pt x="1504" y="300"/>
                      </a:lnTo>
                      <a:close/>
                      <a:moveTo>
                        <a:pt x="22" y="596"/>
                      </a:moveTo>
                      <a:lnTo>
                        <a:pt x="22" y="596"/>
                      </a:lnTo>
                      <a:lnTo>
                        <a:pt x="16" y="596"/>
                      </a:lnTo>
                      <a:lnTo>
                        <a:pt x="12" y="594"/>
                      </a:lnTo>
                      <a:lnTo>
                        <a:pt x="12" y="594"/>
                      </a:lnTo>
                      <a:lnTo>
                        <a:pt x="6" y="590"/>
                      </a:lnTo>
                      <a:lnTo>
                        <a:pt x="2" y="584"/>
                      </a:lnTo>
                      <a:lnTo>
                        <a:pt x="0" y="578"/>
                      </a:lnTo>
                      <a:lnTo>
                        <a:pt x="2" y="572"/>
                      </a:lnTo>
                      <a:lnTo>
                        <a:pt x="2" y="572"/>
                      </a:lnTo>
                      <a:lnTo>
                        <a:pt x="24" y="522"/>
                      </a:lnTo>
                      <a:lnTo>
                        <a:pt x="24" y="522"/>
                      </a:lnTo>
                      <a:lnTo>
                        <a:pt x="28" y="516"/>
                      </a:lnTo>
                      <a:lnTo>
                        <a:pt x="34" y="512"/>
                      </a:lnTo>
                      <a:lnTo>
                        <a:pt x="42" y="512"/>
                      </a:lnTo>
                      <a:lnTo>
                        <a:pt x="48" y="512"/>
                      </a:lnTo>
                      <a:lnTo>
                        <a:pt x="48" y="512"/>
                      </a:lnTo>
                      <a:lnTo>
                        <a:pt x="54" y="518"/>
                      </a:lnTo>
                      <a:lnTo>
                        <a:pt x="56" y="524"/>
                      </a:lnTo>
                      <a:lnTo>
                        <a:pt x="58" y="530"/>
                      </a:lnTo>
                      <a:lnTo>
                        <a:pt x="56" y="536"/>
                      </a:lnTo>
                      <a:lnTo>
                        <a:pt x="56" y="536"/>
                      </a:lnTo>
                      <a:lnTo>
                        <a:pt x="34" y="584"/>
                      </a:lnTo>
                      <a:lnTo>
                        <a:pt x="34" y="584"/>
                      </a:lnTo>
                      <a:lnTo>
                        <a:pt x="30" y="592"/>
                      </a:lnTo>
                      <a:lnTo>
                        <a:pt x="22" y="596"/>
                      </a:lnTo>
                      <a:close/>
                      <a:moveTo>
                        <a:pt x="1422" y="228"/>
                      </a:moveTo>
                      <a:lnTo>
                        <a:pt x="1422" y="228"/>
                      </a:lnTo>
                      <a:lnTo>
                        <a:pt x="1414" y="228"/>
                      </a:lnTo>
                      <a:lnTo>
                        <a:pt x="1408" y="224"/>
                      </a:lnTo>
                      <a:lnTo>
                        <a:pt x="1408" y="224"/>
                      </a:lnTo>
                      <a:lnTo>
                        <a:pt x="1364" y="194"/>
                      </a:lnTo>
                      <a:lnTo>
                        <a:pt x="1364" y="194"/>
                      </a:lnTo>
                      <a:lnTo>
                        <a:pt x="1360" y="188"/>
                      </a:lnTo>
                      <a:lnTo>
                        <a:pt x="1358" y="182"/>
                      </a:lnTo>
                      <a:lnTo>
                        <a:pt x="1358" y="176"/>
                      </a:lnTo>
                      <a:lnTo>
                        <a:pt x="1360" y="168"/>
                      </a:lnTo>
                      <a:lnTo>
                        <a:pt x="1360" y="168"/>
                      </a:lnTo>
                      <a:lnTo>
                        <a:pt x="1366" y="164"/>
                      </a:lnTo>
                      <a:lnTo>
                        <a:pt x="1372" y="162"/>
                      </a:lnTo>
                      <a:lnTo>
                        <a:pt x="1378" y="162"/>
                      </a:lnTo>
                      <a:lnTo>
                        <a:pt x="1386" y="164"/>
                      </a:lnTo>
                      <a:lnTo>
                        <a:pt x="1386" y="164"/>
                      </a:lnTo>
                      <a:lnTo>
                        <a:pt x="1430" y="198"/>
                      </a:lnTo>
                      <a:lnTo>
                        <a:pt x="1430" y="198"/>
                      </a:lnTo>
                      <a:lnTo>
                        <a:pt x="1434" y="202"/>
                      </a:lnTo>
                      <a:lnTo>
                        <a:pt x="1436" y="208"/>
                      </a:lnTo>
                      <a:lnTo>
                        <a:pt x="1436" y="216"/>
                      </a:lnTo>
                      <a:lnTo>
                        <a:pt x="1432" y="222"/>
                      </a:lnTo>
                      <a:lnTo>
                        <a:pt x="1432" y="222"/>
                      </a:lnTo>
                      <a:lnTo>
                        <a:pt x="1428" y="226"/>
                      </a:lnTo>
                      <a:lnTo>
                        <a:pt x="1422" y="228"/>
                      </a:lnTo>
                      <a:close/>
                      <a:moveTo>
                        <a:pt x="70" y="498"/>
                      </a:moveTo>
                      <a:lnTo>
                        <a:pt x="70" y="498"/>
                      </a:lnTo>
                      <a:lnTo>
                        <a:pt x="62" y="498"/>
                      </a:lnTo>
                      <a:lnTo>
                        <a:pt x="56" y="496"/>
                      </a:lnTo>
                      <a:lnTo>
                        <a:pt x="56" y="496"/>
                      </a:lnTo>
                      <a:lnTo>
                        <a:pt x="52" y="492"/>
                      </a:lnTo>
                      <a:lnTo>
                        <a:pt x="48" y="486"/>
                      </a:lnTo>
                      <a:lnTo>
                        <a:pt x="48" y="480"/>
                      </a:lnTo>
                      <a:lnTo>
                        <a:pt x="50" y="472"/>
                      </a:lnTo>
                      <a:lnTo>
                        <a:pt x="50" y="472"/>
                      </a:lnTo>
                      <a:lnTo>
                        <a:pt x="78" y="426"/>
                      </a:lnTo>
                      <a:lnTo>
                        <a:pt x="78" y="426"/>
                      </a:lnTo>
                      <a:lnTo>
                        <a:pt x="82" y="420"/>
                      </a:lnTo>
                      <a:lnTo>
                        <a:pt x="90" y="418"/>
                      </a:lnTo>
                      <a:lnTo>
                        <a:pt x="96" y="418"/>
                      </a:lnTo>
                      <a:lnTo>
                        <a:pt x="102" y="420"/>
                      </a:lnTo>
                      <a:lnTo>
                        <a:pt x="102" y="420"/>
                      </a:lnTo>
                      <a:lnTo>
                        <a:pt x="108" y="424"/>
                      </a:lnTo>
                      <a:lnTo>
                        <a:pt x="110" y="432"/>
                      </a:lnTo>
                      <a:lnTo>
                        <a:pt x="110" y="438"/>
                      </a:lnTo>
                      <a:lnTo>
                        <a:pt x="108" y="444"/>
                      </a:lnTo>
                      <a:lnTo>
                        <a:pt x="108" y="444"/>
                      </a:lnTo>
                      <a:lnTo>
                        <a:pt x="80" y="490"/>
                      </a:lnTo>
                      <a:lnTo>
                        <a:pt x="80" y="490"/>
                      </a:lnTo>
                      <a:lnTo>
                        <a:pt x="76" y="496"/>
                      </a:lnTo>
                      <a:lnTo>
                        <a:pt x="70" y="498"/>
                      </a:lnTo>
                      <a:close/>
                      <a:moveTo>
                        <a:pt x="1334" y="166"/>
                      </a:moveTo>
                      <a:lnTo>
                        <a:pt x="1334" y="166"/>
                      </a:lnTo>
                      <a:lnTo>
                        <a:pt x="1328" y="168"/>
                      </a:lnTo>
                      <a:lnTo>
                        <a:pt x="1320" y="164"/>
                      </a:lnTo>
                      <a:lnTo>
                        <a:pt x="1320" y="164"/>
                      </a:lnTo>
                      <a:lnTo>
                        <a:pt x="1274" y="138"/>
                      </a:lnTo>
                      <a:lnTo>
                        <a:pt x="1274" y="138"/>
                      </a:lnTo>
                      <a:lnTo>
                        <a:pt x="1270" y="134"/>
                      </a:lnTo>
                      <a:lnTo>
                        <a:pt x="1266" y="128"/>
                      </a:lnTo>
                      <a:lnTo>
                        <a:pt x="1266" y="122"/>
                      </a:lnTo>
                      <a:lnTo>
                        <a:pt x="1268" y="114"/>
                      </a:lnTo>
                      <a:lnTo>
                        <a:pt x="1268" y="114"/>
                      </a:lnTo>
                      <a:lnTo>
                        <a:pt x="1272" y="110"/>
                      </a:lnTo>
                      <a:lnTo>
                        <a:pt x="1278" y="106"/>
                      </a:lnTo>
                      <a:lnTo>
                        <a:pt x="1284" y="106"/>
                      </a:lnTo>
                      <a:lnTo>
                        <a:pt x="1292" y="108"/>
                      </a:lnTo>
                      <a:lnTo>
                        <a:pt x="1292" y="108"/>
                      </a:lnTo>
                      <a:lnTo>
                        <a:pt x="1340" y="134"/>
                      </a:lnTo>
                      <a:lnTo>
                        <a:pt x="1340" y="134"/>
                      </a:lnTo>
                      <a:lnTo>
                        <a:pt x="1344" y="140"/>
                      </a:lnTo>
                      <a:lnTo>
                        <a:pt x="1348" y="146"/>
                      </a:lnTo>
                      <a:lnTo>
                        <a:pt x="1348" y="152"/>
                      </a:lnTo>
                      <a:lnTo>
                        <a:pt x="1346" y="158"/>
                      </a:lnTo>
                      <a:lnTo>
                        <a:pt x="1346" y="158"/>
                      </a:lnTo>
                      <a:lnTo>
                        <a:pt x="1340" y="164"/>
                      </a:lnTo>
                      <a:lnTo>
                        <a:pt x="1334" y="166"/>
                      </a:lnTo>
                      <a:close/>
                      <a:moveTo>
                        <a:pt x="128" y="408"/>
                      </a:moveTo>
                      <a:lnTo>
                        <a:pt x="128" y="408"/>
                      </a:lnTo>
                      <a:lnTo>
                        <a:pt x="120" y="408"/>
                      </a:lnTo>
                      <a:lnTo>
                        <a:pt x="112" y="404"/>
                      </a:lnTo>
                      <a:lnTo>
                        <a:pt x="112" y="404"/>
                      </a:lnTo>
                      <a:lnTo>
                        <a:pt x="108" y="400"/>
                      </a:lnTo>
                      <a:lnTo>
                        <a:pt x="106" y="394"/>
                      </a:lnTo>
                      <a:lnTo>
                        <a:pt x="106" y="386"/>
                      </a:lnTo>
                      <a:lnTo>
                        <a:pt x="110" y="380"/>
                      </a:lnTo>
                      <a:lnTo>
                        <a:pt x="110" y="380"/>
                      </a:lnTo>
                      <a:lnTo>
                        <a:pt x="142" y="336"/>
                      </a:lnTo>
                      <a:lnTo>
                        <a:pt x="142" y="336"/>
                      </a:lnTo>
                      <a:lnTo>
                        <a:pt x="148" y="332"/>
                      </a:lnTo>
                      <a:lnTo>
                        <a:pt x="154" y="330"/>
                      </a:lnTo>
                      <a:lnTo>
                        <a:pt x="162" y="330"/>
                      </a:lnTo>
                      <a:lnTo>
                        <a:pt x="168" y="334"/>
                      </a:lnTo>
                      <a:lnTo>
                        <a:pt x="168" y="334"/>
                      </a:lnTo>
                      <a:lnTo>
                        <a:pt x="172" y="340"/>
                      </a:lnTo>
                      <a:lnTo>
                        <a:pt x="174" y="346"/>
                      </a:lnTo>
                      <a:lnTo>
                        <a:pt x="174" y="352"/>
                      </a:lnTo>
                      <a:lnTo>
                        <a:pt x="170" y="360"/>
                      </a:lnTo>
                      <a:lnTo>
                        <a:pt x="170" y="360"/>
                      </a:lnTo>
                      <a:lnTo>
                        <a:pt x="138" y="400"/>
                      </a:lnTo>
                      <a:lnTo>
                        <a:pt x="138" y="400"/>
                      </a:lnTo>
                      <a:lnTo>
                        <a:pt x="134" y="406"/>
                      </a:lnTo>
                      <a:lnTo>
                        <a:pt x="128" y="408"/>
                      </a:lnTo>
                      <a:close/>
                      <a:moveTo>
                        <a:pt x="1238" y="116"/>
                      </a:moveTo>
                      <a:lnTo>
                        <a:pt x="1238" y="116"/>
                      </a:lnTo>
                      <a:lnTo>
                        <a:pt x="1232" y="116"/>
                      </a:lnTo>
                      <a:lnTo>
                        <a:pt x="1228" y="116"/>
                      </a:lnTo>
                      <a:lnTo>
                        <a:pt x="1228" y="116"/>
                      </a:lnTo>
                      <a:lnTo>
                        <a:pt x="1178" y="94"/>
                      </a:lnTo>
                      <a:lnTo>
                        <a:pt x="1178" y="94"/>
                      </a:lnTo>
                      <a:lnTo>
                        <a:pt x="1172" y="92"/>
                      </a:lnTo>
                      <a:lnTo>
                        <a:pt x="1168" y="86"/>
                      </a:lnTo>
                      <a:lnTo>
                        <a:pt x="1166" y="78"/>
                      </a:lnTo>
                      <a:lnTo>
                        <a:pt x="1168" y="72"/>
                      </a:lnTo>
                      <a:lnTo>
                        <a:pt x="1168" y="72"/>
                      </a:lnTo>
                      <a:lnTo>
                        <a:pt x="1172" y="66"/>
                      </a:lnTo>
                      <a:lnTo>
                        <a:pt x="1178" y="62"/>
                      </a:lnTo>
                      <a:lnTo>
                        <a:pt x="1184" y="60"/>
                      </a:lnTo>
                      <a:lnTo>
                        <a:pt x="1192" y="62"/>
                      </a:lnTo>
                      <a:lnTo>
                        <a:pt x="1192" y="62"/>
                      </a:lnTo>
                      <a:lnTo>
                        <a:pt x="1242" y="84"/>
                      </a:lnTo>
                      <a:lnTo>
                        <a:pt x="1242" y="84"/>
                      </a:lnTo>
                      <a:lnTo>
                        <a:pt x="1248" y="88"/>
                      </a:lnTo>
                      <a:lnTo>
                        <a:pt x="1252" y="94"/>
                      </a:lnTo>
                      <a:lnTo>
                        <a:pt x="1252" y="100"/>
                      </a:lnTo>
                      <a:lnTo>
                        <a:pt x="1250" y="106"/>
                      </a:lnTo>
                      <a:lnTo>
                        <a:pt x="1250" y="106"/>
                      </a:lnTo>
                      <a:lnTo>
                        <a:pt x="1246" y="114"/>
                      </a:lnTo>
                      <a:lnTo>
                        <a:pt x="1238" y="116"/>
                      </a:lnTo>
                      <a:close/>
                      <a:moveTo>
                        <a:pt x="196" y="324"/>
                      </a:moveTo>
                      <a:lnTo>
                        <a:pt x="196" y="324"/>
                      </a:lnTo>
                      <a:lnTo>
                        <a:pt x="188" y="324"/>
                      </a:lnTo>
                      <a:lnTo>
                        <a:pt x="180" y="320"/>
                      </a:lnTo>
                      <a:lnTo>
                        <a:pt x="180" y="320"/>
                      </a:lnTo>
                      <a:lnTo>
                        <a:pt x="176" y="314"/>
                      </a:lnTo>
                      <a:lnTo>
                        <a:pt x="174" y="308"/>
                      </a:lnTo>
                      <a:lnTo>
                        <a:pt x="176" y="302"/>
                      </a:lnTo>
                      <a:lnTo>
                        <a:pt x="180" y="296"/>
                      </a:lnTo>
                      <a:lnTo>
                        <a:pt x="180" y="296"/>
                      </a:lnTo>
                      <a:lnTo>
                        <a:pt x="218" y="256"/>
                      </a:lnTo>
                      <a:lnTo>
                        <a:pt x="218" y="256"/>
                      </a:lnTo>
                      <a:lnTo>
                        <a:pt x="224" y="252"/>
                      </a:lnTo>
                      <a:lnTo>
                        <a:pt x="230" y="252"/>
                      </a:lnTo>
                      <a:lnTo>
                        <a:pt x="238" y="252"/>
                      </a:lnTo>
                      <a:lnTo>
                        <a:pt x="242" y="256"/>
                      </a:lnTo>
                      <a:lnTo>
                        <a:pt x="242" y="256"/>
                      </a:lnTo>
                      <a:lnTo>
                        <a:pt x="246" y="262"/>
                      </a:lnTo>
                      <a:lnTo>
                        <a:pt x="248" y="270"/>
                      </a:lnTo>
                      <a:lnTo>
                        <a:pt x="246" y="276"/>
                      </a:lnTo>
                      <a:lnTo>
                        <a:pt x="242" y="282"/>
                      </a:lnTo>
                      <a:lnTo>
                        <a:pt x="242" y="282"/>
                      </a:lnTo>
                      <a:lnTo>
                        <a:pt x="206" y="320"/>
                      </a:lnTo>
                      <a:lnTo>
                        <a:pt x="206" y="320"/>
                      </a:lnTo>
                      <a:lnTo>
                        <a:pt x="202" y="322"/>
                      </a:lnTo>
                      <a:lnTo>
                        <a:pt x="196" y="324"/>
                      </a:lnTo>
                      <a:close/>
                      <a:moveTo>
                        <a:pt x="1138" y="78"/>
                      </a:moveTo>
                      <a:lnTo>
                        <a:pt x="1138" y="78"/>
                      </a:lnTo>
                      <a:lnTo>
                        <a:pt x="1134" y="78"/>
                      </a:lnTo>
                      <a:lnTo>
                        <a:pt x="1128" y="78"/>
                      </a:lnTo>
                      <a:lnTo>
                        <a:pt x="1128" y="78"/>
                      </a:lnTo>
                      <a:lnTo>
                        <a:pt x="1078" y="62"/>
                      </a:lnTo>
                      <a:lnTo>
                        <a:pt x="1078" y="62"/>
                      </a:lnTo>
                      <a:lnTo>
                        <a:pt x="1070" y="60"/>
                      </a:lnTo>
                      <a:lnTo>
                        <a:pt x="1066" y="54"/>
                      </a:lnTo>
                      <a:lnTo>
                        <a:pt x="1064" y="48"/>
                      </a:lnTo>
                      <a:lnTo>
                        <a:pt x="1064" y="42"/>
                      </a:lnTo>
                      <a:lnTo>
                        <a:pt x="1064" y="42"/>
                      </a:lnTo>
                      <a:lnTo>
                        <a:pt x="1068" y="34"/>
                      </a:lnTo>
                      <a:lnTo>
                        <a:pt x="1072" y="30"/>
                      </a:lnTo>
                      <a:lnTo>
                        <a:pt x="1080" y="28"/>
                      </a:lnTo>
                      <a:lnTo>
                        <a:pt x="1086" y="28"/>
                      </a:lnTo>
                      <a:lnTo>
                        <a:pt x="1086" y="28"/>
                      </a:lnTo>
                      <a:lnTo>
                        <a:pt x="1140" y="44"/>
                      </a:lnTo>
                      <a:lnTo>
                        <a:pt x="1140" y="44"/>
                      </a:lnTo>
                      <a:lnTo>
                        <a:pt x="1146" y="46"/>
                      </a:lnTo>
                      <a:lnTo>
                        <a:pt x="1150" y="52"/>
                      </a:lnTo>
                      <a:lnTo>
                        <a:pt x="1152" y="58"/>
                      </a:lnTo>
                      <a:lnTo>
                        <a:pt x="1150" y="66"/>
                      </a:lnTo>
                      <a:lnTo>
                        <a:pt x="1150" y="66"/>
                      </a:lnTo>
                      <a:lnTo>
                        <a:pt x="1148" y="70"/>
                      </a:lnTo>
                      <a:lnTo>
                        <a:pt x="1146" y="74"/>
                      </a:lnTo>
                      <a:lnTo>
                        <a:pt x="1138" y="78"/>
                      </a:lnTo>
                      <a:close/>
                      <a:moveTo>
                        <a:pt x="274" y="250"/>
                      </a:moveTo>
                      <a:lnTo>
                        <a:pt x="274" y="250"/>
                      </a:lnTo>
                      <a:lnTo>
                        <a:pt x="270" y="250"/>
                      </a:lnTo>
                      <a:lnTo>
                        <a:pt x="264" y="250"/>
                      </a:lnTo>
                      <a:lnTo>
                        <a:pt x="260" y="248"/>
                      </a:lnTo>
                      <a:lnTo>
                        <a:pt x="256" y="244"/>
                      </a:lnTo>
                      <a:lnTo>
                        <a:pt x="256" y="244"/>
                      </a:lnTo>
                      <a:lnTo>
                        <a:pt x="254" y="238"/>
                      </a:lnTo>
                      <a:lnTo>
                        <a:pt x="252" y="232"/>
                      </a:lnTo>
                      <a:lnTo>
                        <a:pt x="254" y="224"/>
                      </a:lnTo>
                      <a:lnTo>
                        <a:pt x="258" y="220"/>
                      </a:lnTo>
                      <a:lnTo>
                        <a:pt x="258" y="220"/>
                      </a:lnTo>
                      <a:lnTo>
                        <a:pt x="302" y="184"/>
                      </a:lnTo>
                      <a:lnTo>
                        <a:pt x="302" y="184"/>
                      </a:lnTo>
                      <a:lnTo>
                        <a:pt x="308" y="182"/>
                      </a:lnTo>
                      <a:lnTo>
                        <a:pt x="316" y="182"/>
                      </a:lnTo>
                      <a:lnTo>
                        <a:pt x="322" y="184"/>
                      </a:lnTo>
                      <a:lnTo>
                        <a:pt x="326" y="188"/>
                      </a:lnTo>
                      <a:lnTo>
                        <a:pt x="326" y="188"/>
                      </a:lnTo>
                      <a:lnTo>
                        <a:pt x="330" y="194"/>
                      </a:lnTo>
                      <a:lnTo>
                        <a:pt x="330" y="202"/>
                      </a:lnTo>
                      <a:lnTo>
                        <a:pt x="328" y="208"/>
                      </a:lnTo>
                      <a:lnTo>
                        <a:pt x="324" y="214"/>
                      </a:lnTo>
                      <a:lnTo>
                        <a:pt x="324" y="214"/>
                      </a:lnTo>
                      <a:lnTo>
                        <a:pt x="282" y="246"/>
                      </a:lnTo>
                      <a:lnTo>
                        <a:pt x="282" y="246"/>
                      </a:lnTo>
                      <a:lnTo>
                        <a:pt x="274" y="250"/>
                      </a:lnTo>
                      <a:close/>
                      <a:moveTo>
                        <a:pt x="1034" y="52"/>
                      </a:moveTo>
                      <a:lnTo>
                        <a:pt x="1034" y="52"/>
                      </a:lnTo>
                      <a:lnTo>
                        <a:pt x="1026" y="52"/>
                      </a:lnTo>
                      <a:lnTo>
                        <a:pt x="1026" y="52"/>
                      </a:lnTo>
                      <a:lnTo>
                        <a:pt x="974" y="42"/>
                      </a:lnTo>
                      <a:lnTo>
                        <a:pt x="974" y="42"/>
                      </a:lnTo>
                      <a:lnTo>
                        <a:pt x="966" y="40"/>
                      </a:lnTo>
                      <a:lnTo>
                        <a:pt x="962" y="36"/>
                      </a:lnTo>
                      <a:lnTo>
                        <a:pt x="958" y="30"/>
                      </a:lnTo>
                      <a:lnTo>
                        <a:pt x="958" y="22"/>
                      </a:lnTo>
                      <a:lnTo>
                        <a:pt x="958" y="22"/>
                      </a:lnTo>
                      <a:lnTo>
                        <a:pt x="960" y="16"/>
                      </a:lnTo>
                      <a:lnTo>
                        <a:pt x="964" y="12"/>
                      </a:lnTo>
                      <a:lnTo>
                        <a:pt x="970" y="8"/>
                      </a:lnTo>
                      <a:lnTo>
                        <a:pt x="978" y="8"/>
                      </a:lnTo>
                      <a:lnTo>
                        <a:pt x="978" y="8"/>
                      </a:lnTo>
                      <a:lnTo>
                        <a:pt x="1032" y="16"/>
                      </a:lnTo>
                      <a:lnTo>
                        <a:pt x="1032" y="16"/>
                      </a:lnTo>
                      <a:lnTo>
                        <a:pt x="1040" y="20"/>
                      </a:lnTo>
                      <a:lnTo>
                        <a:pt x="1044" y="24"/>
                      </a:lnTo>
                      <a:lnTo>
                        <a:pt x="1046" y="30"/>
                      </a:lnTo>
                      <a:lnTo>
                        <a:pt x="1046" y="38"/>
                      </a:lnTo>
                      <a:lnTo>
                        <a:pt x="1046" y="38"/>
                      </a:lnTo>
                      <a:lnTo>
                        <a:pt x="1044" y="42"/>
                      </a:lnTo>
                      <a:lnTo>
                        <a:pt x="1042" y="46"/>
                      </a:lnTo>
                      <a:lnTo>
                        <a:pt x="1038" y="50"/>
                      </a:lnTo>
                      <a:lnTo>
                        <a:pt x="1034" y="52"/>
                      </a:lnTo>
                      <a:close/>
                      <a:moveTo>
                        <a:pt x="362" y="186"/>
                      </a:moveTo>
                      <a:lnTo>
                        <a:pt x="362" y="186"/>
                      </a:lnTo>
                      <a:lnTo>
                        <a:pt x="356" y="186"/>
                      </a:lnTo>
                      <a:lnTo>
                        <a:pt x="350" y="184"/>
                      </a:lnTo>
                      <a:lnTo>
                        <a:pt x="346" y="182"/>
                      </a:lnTo>
                      <a:lnTo>
                        <a:pt x="342" y="178"/>
                      </a:lnTo>
                      <a:lnTo>
                        <a:pt x="342" y="178"/>
                      </a:lnTo>
                      <a:lnTo>
                        <a:pt x="340" y="172"/>
                      </a:lnTo>
                      <a:lnTo>
                        <a:pt x="340" y="164"/>
                      </a:lnTo>
                      <a:lnTo>
                        <a:pt x="342" y="158"/>
                      </a:lnTo>
                      <a:lnTo>
                        <a:pt x="346" y="154"/>
                      </a:lnTo>
                      <a:lnTo>
                        <a:pt x="346" y="154"/>
                      </a:lnTo>
                      <a:lnTo>
                        <a:pt x="394" y="124"/>
                      </a:lnTo>
                      <a:lnTo>
                        <a:pt x="394" y="124"/>
                      </a:lnTo>
                      <a:lnTo>
                        <a:pt x="400" y="122"/>
                      </a:lnTo>
                      <a:lnTo>
                        <a:pt x="408" y="122"/>
                      </a:lnTo>
                      <a:lnTo>
                        <a:pt x="414" y="126"/>
                      </a:lnTo>
                      <a:lnTo>
                        <a:pt x="418" y="130"/>
                      </a:lnTo>
                      <a:lnTo>
                        <a:pt x="418" y="130"/>
                      </a:lnTo>
                      <a:lnTo>
                        <a:pt x="420" y="138"/>
                      </a:lnTo>
                      <a:lnTo>
                        <a:pt x="420" y="144"/>
                      </a:lnTo>
                      <a:lnTo>
                        <a:pt x="416" y="150"/>
                      </a:lnTo>
                      <a:lnTo>
                        <a:pt x="412" y="156"/>
                      </a:lnTo>
                      <a:lnTo>
                        <a:pt x="412" y="156"/>
                      </a:lnTo>
                      <a:lnTo>
                        <a:pt x="366" y="182"/>
                      </a:lnTo>
                      <a:lnTo>
                        <a:pt x="366" y="182"/>
                      </a:lnTo>
                      <a:lnTo>
                        <a:pt x="362" y="186"/>
                      </a:lnTo>
                      <a:close/>
                      <a:moveTo>
                        <a:pt x="926" y="38"/>
                      </a:moveTo>
                      <a:lnTo>
                        <a:pt x="926" y="38"/>
                      </a:lnTo>
                      <a:lnTo>
                        <a:pt x="920" y="38"/>
                      </a:lnTo>
                      <a:lnTo>
                        <a:pt x="920" y="38"/>
                      </a:lnTo>
                      <a:lnTo>
                        <a:pt x="868" y="36"/>
                      </a:lnTo>
                      <a:lnTo>
                        <a:pt x="868" y="36"/>
                      </a:lnTo>
                      <a:lnTo>
                        <a:pt x="860" y="34"/>
                      </a:lnTo>
                      <a:lnTo>
                        <a:pt x="856" y="30"/>
                      </a:lnTo>
                      <a:lnTo>
                        <a:pt x="852" y="24"/>
                      </a:lnTo>
                      <a:lnTo>
                        <a:pt x="850" y="18"/>
                      </a:lnTo>
                      <a:lnTo>
                        <a:pt x="850" y="18"/>
                      </a:lnTo>
                      <a:lnTo>
                        <a:pt x="852" y="10"/>
                      </a:lnTo>
                      <a:lnTo>
                        <a:pt x="856" y="6"/>
                      </a:lnTo>
                      <a:lnTo>
                        <a:pt x="862" y="2"/>
                      </a:lnTo>
                      <a:lnTo>
                        <a:pt x="868" y="0"/>
                      </a:lnTo>
                      <a:lnTo>
                        <a:pt x="868" y="0"/>
                      </a:lnTo>
                      <a:lnTo>
                        <a:pt x="924" y="2"/>
                      </a:lnTo>
                      <a:lnTo>
                        <a:pt x="924" y="2"/>
                      </a:lnTo>
                      <a:lnTo>
                        <a:pt x="930" y="4"/>
                      </a:lnTo>
                      <a:lnTo>
                        <a:pt x="936" y="8"/>
                      </a:lnTo>
                      <a:lnTo>
                        <a:pt x="938" y="14"/>
                      </a:lnTo>
                      <a:lnTo>
                        <a:pt x="940" y="22"/>
                      </a:lnTo>
                      <a:lnTo>
                        <a:pt x="940" y="22"/>
                      </a:lnTo>
                      <a:lnTo>
                        <a:pt x="938" y="26"/>
                      </a:lnTo>
                      <a:lnTo>
                        <a:pt x="936" y="32"/>
                      </a:lnTo>
                      <a:lnTo>
                        <a:pt x="932" y="34"/>
                      </a:lnTo>
                      <a:lnTo>
                        <a:pt x="926" y="38"/>
                      </a:lnTo>
                      <a:close/>
                      <a:moveTo>
                        <a:pt x="454" y="132"/>
                      </a:moveTo>
                      <a:lnTo>
                        <a:pt x="454" y="132"/>
                      </a:lnTo>
                      <a:lnTo>
                        <a:pt x="448" y="132"/>
                      </a:lnTo>
                      <a:lnTo>
                        <a:pt x="442" y="130"/>
                      </a:lnTo>
                      <a:lnTo>
                        <a:pt x="438" y="126"/>
                      </a:lnTo>
                      <a:lnTo>
                        <a:pt x="434" y="122"/>
                      </a:lnTo>
                      <a:lnTo>
                        <a:pt x="434" y="122"/>
                      </a:lnTo>
                      <a:lnTo>
                        <a:pt x="432" y="116"/>
                      </a:lnTo>
                      <a:lnTo>
                        <a:pt x="434" y="108"/>
                      </a:lnTo>
                      <a:lnTo>
                        <a:pt x="436" y="102"/>
                      </a:lnTo>
                      <a:lnTo>
                        <a:pt x="442" y="98"/>
                      </a:lnTo>
                      <a:lnTo>
                        <a:pt x="442" y="98"/>
                      </a:lnTo>
                      <a:lnTo>
                        <a:pt x="492" y="76"/>
                      </a:lnTo>
                      <a:lnTo>
                        <a:pt x="492" y="76"/>
                      </a:lnTo>
                      <a:lnTo>
                        <a:pt x="500" y="74"/>
                      </a:lnTo>
                      <a:lnTo>
                        <a:pt x="506" y="74"/>
                      </a:lnTo>
                      <a:lnTo>
                        <a:pt x="512" y="78"/>
                      </a:lnTo>
                      <a:lnTo>
                        <a:pt x="516" y="84"/>
                      </a:lnTo>
                      <a:lnTo>
                        <a:pt x="516" y="84"/>
                      </a:lnTo>
                      <a:lnTo>
                        <a:pt x="518" y="92"/>
                      </a:lnTo>
                      <a:lnTo>
                        <a:pt x="516" y="98"/>
                      </a:lnTo>
                      <a:lnTo>
                        <a:pt x="512" y="104"/>
                      </a:lnTo>
                      <a:lnTo>
                        <a:pt x="506" y="108"/>
                      </a:lnTo>
                      <a:lnTo>
                        <a:pt x="506" y="108"/>
                      </a:lnTo>
                      <a:lnTo>
                        <a:pt x="458" y="130"/>
                      </a:lnTo>
                      <a:lnTo>
                        <a:pt x="458" y="130"/>
                      </a:lnTo>
                      <a:lnTo>
                        <a:pt x="454" y="132"/>
                      </a:lnTo>
                      <a:close/>
                      <a:moveTo>
                        <a:pt x="818" y="36"/>
                      </a:moveTo>
                      <a:lnTo>
                        <a:pt x="818" y="36"/>
                      </a:lnTo>
                      <a:lnTo>
                        <a:pt x="814" y="36"/>
                      </a:lnTo>
                      <a:lnTo>
                        <a:pt x="814" y="36"/>
                      </a:lnTo>
                      <a:lnTo>
                        <a:pt x="762" y="40"/>
                      </a:lnTo>
                      <a:lnTo>
                        <a:pt x="762" y="40"/>
                      </a:lnTo>
                      <a:lnTo>
                        <a:pt x="754" y="40"/>
                      </a:lnTo>
                      <a:lnTo>
                        <a:pt x="748" y="36"/>
                      </a:lnTo>
                      <a:lnTo>
                        <a:pt x="744" y="32"/>
                      </a:lnTo>
                      <a:lnTo>
                        <a:pt x="742" y="26"/>
                      </a:lnTo>
                      <a:lnTo>
                        <a:pt x="742" y="26"/>
                      </a:lnTo>
                      <a:lnTo>
                        <a:pt x="742" y="18"/>
                      </a:lnTo>
                      <a:lnTo>
                        <a:pt x="746" y="12"/>
                      </a:lnTo>
                      <a:lnTo>
                        <a:pt x="752" y="8"/>
                      </a:lnTo>
                      <a:lnTo>
                        <a:pt x="758" y="6"/>
                      </a:lnTo>
                      <a:lnTo>
                        <a:pt x="758" y="6"/>
                      </a:lnTo>
                      <a:lnTo>
                        <a:pt x="812" y="2"/>
                      </a:lnTo>
                      <a:lnTo>
                        <a:pt x="812" y="2"/>
                      </a:lnTo>
                      <a:lnTo>
                        <a:pt x="820" y="2"/>
                      </a:lnTo>
                      <a:lnTo>
                        <a:pt x="826" y="6"/>
                      </a:lnTo>
                      <a:lnTo>
                        <a:pt x="830" y="12"/>
                      </a:lnTo>
                      <a:lnTo>
                        <a:pt x="832" y="18"/>
                      </a:lnTo>
                      <a:lnTo>
                        <a:pt x="832" y="18"/>
                      </a:lnTo>
                      <a:lnTo>
                        <a:pt x="830" y="24"/>
                      </a:lnTo>
                      <a:lnTo>
                        <a:pt x="828" y="30"/>
                      </a:lnTo>
                      <a:lnTo>
                        <a:pt x="824" y="34"/>
                      </a:lnTo>
                      <a:lnTo>
                        <a:pt x="818" y="36"/>
                      </a:lnTo>
                      <a:close/>
                      <a:moveTo>
                        <a:pt x="554" y="88"/>
                      </a:moveTo>
                      <a:lnTo>
                        <a:pt x="554" y="88"/>
                      </a:lnTo>
                      <a:lnTo>
                        <a:pt x="548" y="90"/>
                      </a:lnTo>
                      <a:lnTo>
                        <a:pt x="542" y="88"/>
                      </a:lnTo>
                      <a:lnTo>
                        <a:pt x="536" y="84"/>
                      </a:lnTo>
                      <a:lnTo>
                        <a:pt x="532" y="78"/>
                      </a:lnTo>
                      <a:lnTo>
                        <a:pt x="532" y="78"/>
                      </a:lnTo>
                      <a:lnTo>
                        <a:pt x="532" y="70"/>
                      </a:lnTo>
                      <a:lnTo>
                        <a:pt x="534" y="64"/>
                      </a:lnTo>
                      <a:lnTo>
                        <a:pt x="538" y="58"/>
                      </a:lnTo>
                      <a:lnTo>
                        <a:pt x="544" y="54"/>
                      </a:lnTo>
                      <a:lnTo>
                        <a:pt x="544" y="54"/>
                      </a:lnTo>
                      <a:lnTo>
                        <a:pt x="596" y="38"/>
                      </a:lnTo>
                      <a:lnTo>
                        <a:pt x="596" y="38"/>
                      </a:lnTo>
                      <a:lnTo>
                        <a:pt x="604" y="38"/>
                      </a:lnTo>
                      <a:lnTo>
                        <a:pt x="610" y="40"/>
                      </a:lnTo>
                      <a:lnTo>
                        <a:pt x="614" y="44"/>
                      </a:lnTo>
                      <a:lnTo>
                        <a:pt x="618" y="50"/>
                      </a:lnTo>
                      <a:lnTo>
                        <a:pt x="618" y="50"/>
                      </a:lnTo>
                      <a:lnTo>
                        <a:pt x="618" y="56"/>
                      </a:lnTo>
                      <a:lnTo>
                        <a:pt x="616" y="64"/>
                      </a:lnTo>
                      <a:lnTo>
                        <a:pt x="612" y="68"/>
                      </a:lnTo>
                      <a:lnTo>
                        <a:pt x="606" y="72"/>
                      </a:lnTo>
                      <a:lnTo>
                        <a:pt x="606" y="72"/>
                      </a:lnTo>
                      <a:lnTo>
                        <a:pt x="556" y="88"/>
                      </a:lnTo>
                      <a:lnTo>
                        <a:pt x="556" y="88"/>
                      </a:lnTo>
                      <a:lnTo>
                        <a:pt x="554" y="88"/>
                      </a:lnTo>
                      <a:close/>
                      <a:moveTo>
                        <a:pt x="710" y="48"/>
                      </a:moveTo>
                      <a:lnTo>
                        <a:pt x="710" y="48"/>
                      </a:lnTo>
                      <a:lnTo>
                        <a:pt x="710" y="48"/>
                      </a:lnTo>
                      <a:lnTo>
                        <a:pt x="710" y="48"/>
                      </a:lnTo>
                      <a:lnTo>
                        <a:pt x="658" y="58"/>
                      </a:lnTo>
                      <a:lnTo>
                        <a:pt x="658" y="58"/>
                      </a:lnTo>
                      <a:lnTo>
                        <a:pt x="650" y="58"/>
                      </a:lnTo>
                      <a:lnTo>
                        <a:pt x="644" y="56"/>
                      </a:lnTo>
                      <a:lnTo>
                        <a:pt x="638" y="52"/>
                      </a:lnTo>
                      <a:lnTo>
                        <a:pt x="636" y="46"/>
                      </a:lnTo>
                      <a:lnTo>
                        <a:pt x="636" y="46"/>
                      </a:lnTo>
                      <a:lnTo>
                        <a:pt x="636" y="38"/>
                      </a:lnTo>
                      <a:lnTo>
                        <a:pt x="638" y="32"/>
                      </a:lnTo>
                      <a:lnTo>
                        <a:pt x="642" y="26"/>
                      </a:lnTo>
                      <a:lnTo>
                        <a:pt x="650" y="24"/>
                      </a:lnTo>
                      <a:lnTo>
                        <a:pt x="650" y="24"/>
                      </a:lnTo>
                      <a:lnTo>
                        <a:pt x="704" y="14"/>
                      </a:lnTo>
                      <a:lnTo>
                        <a:pt x="704" y="14"/>
                      </a:lnTo>
                      <a:lnTo>
                        <a:pt x="710" y="14"/>
                      </a:lnTo>
                      <a:lnTo>
                        <a:pt x="716" y="16"/>
                      </a:lnTo>
                      <a:lnTo>
                        <a:pt x="722" y="22"/>
                      </a:lnTo>
                      <a:lnTo>
                        <a:pt x="724" y="28"/>
                      </a:lnTo>
                      <a:lnTo>
                        <a:pt x="724" y="28"/>
                      </a:lnTo>
                      <a:lnTo>
                        <a:pt x="724" y="34"/>
                      </a:lnTo>
                      <a:lnTo>
                        <a:pt x="722" y="40"/>
                      </a:lnTo>
                      <a:lnTo>
                        <a:pt x="716" y="44"/>
                      </a:lnTo>
                      <a:lnTo>
                        <a:pt x="710" y="48"/>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0" name="Freeform 319"/>
                <p:cNvSpPr>
                  <a:spLocks/>
                </p:cNvSpPr>
                <p:nvPr/>
              </p:nvSpPr>
              <p:spPr bwMode="auto">
                <a:xfrm>
                  <a:off x="9777" y="2740"/>
                  <a:ext cx="66" cy="78"/>
                </a:xfrm>
                <a:custGeom>
                  <a:avLst/>
                  <a:gdLst>
                    <a:gd name="T0" fmla="*/ 22 w 66"/>
                    <a:gd name="T1" fmla="*/ 78 h 78"/>
                    <a:gd name="T2" fmla="*/ 22 w 66"/>
                    <a:gd name="T3" fmla="*/ 78 h 78"/>
                    <a:gd name="T4" fmla="*/ 14 w 66"/>
                    <a:gd name="T5" fmla="*/ 78 h 78"/>
                    <a:gd name="T6" fmla="*/ 6 w 66"/>
                    <a:gd name="T7" fmla="*/ 76 h 78"/>
                    <a:gd name="T8" fmla="*/ 6 w 66"/>
                    <a:gd name="T9" fmla="*/ 76 h 78"/>
                    <a:gd name="T10" fmla="*/ 2 w 66"/>
                    <a:gd name="T11" fmla="*/ 70 h 78"/>
                    <a:gd name="T12" fmla="*/ 0 w 66"/>
                    <a:gd name="T13" fmla="*/ 64 h 78"/>
                    <a:gd name="T14" fmla="*/ 0 w 66"/>
                    <a:gd name="T15" fmla="*/ 58 h 78"/>
                    <a:gd name="T16" fmla="*/ 2 w 66"/>
                    <a:gd name="T17" fmla="*/ 50 h 78"/>
                    <a:gd name="T18" fmla="*/ 2 w 66"/>
                    <a:gd name="T19" fmla="*/ 50 h 78"/>
                    <a:gd name="T20" fmla="*/ 34 w 66"/>
                    <a:gd name="T21" fmla="*/ 8 h 78"/>
                    <a:gd name="T22" fmla="*/ 34 w 66"/>
                    <a:gd name="T23" fmla="*/ 8 h 78"/>
                    <a:gd name="T24" fmla="*/ 38 w 66"/>
                    <a:gd name="T25" fmla="*/ 2 h 78"/>
                    <a:gd name="T26" fmla="*/ 44 w 66"/>
                    <a:gd name="T27" fmla="*/ 0 h 78"/>
                    <a:gd name="T28" fmla="*/ 52 w 66"/>
                    <a:gd name="T29" fmla="*/ 0 h 78"/>
                    <a:gd name="T30" fmla="*/ 58 w 66"/>
                    <a:gd name="T31" fmla="*/ 2 h 78"/>
                    <a:gd name="T32" fmla="*/ 58 w 66"/>
                    <a:gd name="T33" fmla="*/ 2 h 78"/>
                    <a:gd name="T34" fmla="*/ 62 w 66"/>
                    <a:gd name="T35" fmla="*/ 8 h 78"/>
                    <a:gd name="T36" fmla="*/ 66 w 66"/>
                    <a:gd name="T37" fmla="*/ 14 h 78"/>
                    <a:gd name="T38" fmla="*/ 66 w 66"/>
                    <a:gd name="T39" fmla="*/ 20 h 78"/>
                    <a:gd name="T40" fmla="*/ 62 w 66"/>
                    <a:gd name="T41" fmla="*/ 26 h 78"/>
                    <a:gd name="T42" fmla="*/ 62 w 66"/>
                    <a:gd name="T43" fmla="*/ 26 h 78"/>
                    <a:gd name="T44" fmla="*/ 32 w 66"/>
                    <a:gd name="T45" fmla="*/ 72 h 78"/>
                    <a:gd name="T46" fmla="*/ 32 w 66"/>
                    <a:gd name="T47" fmla="*/ 72 h 78"/>
                    <a:gd name="T48" fmla="*/ 26 w 66"/>
                    <a:gd name="T49" fmla="*/ 76 h 78"/>
                    <a:gd name="T50" fmla="*/ 22 w 66"/>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78">
                      <a:moveTo>
                        <a:pt x="22" y="78"/>
                      </a:moveTo>
                      <a:lnTo>
                        <a:pt x="22" y="78"/>
                      </a:lnTo>
                      <a:lnTo>
                        <a:pt x="14" y="78"/>
                      </a:lnTo>
                      <a:lnTo>
                        <a:pt x="6" y="76"/>
                      </a:lnTo>
                      <a:lnTo>
                        <a:pt x="6" y="76"/>
                      </a:lnTo>
                      <a:lnTo>
                        <a:pt x="2" y="70"/>
                      </a:lnTo>
                      <a:lnTo>
                        <a:pt x="0" y="64"/>
                      </a:lnTo>
                      <a:lnTo>
                        <a:pt x="0" y="58"/>
                      </a:lnTo>
                      <a:lnTo>
                        <a:pt x="2" y="50"/>
                      </a:lnTo>
                      <a:lnTo>
                        <a:pt x="2" y="50"/>
                      </a:lnTo>
                      <a:lnTo>
                        <a:pt x="34" y="8"/>
                      </a:lnTo>
                      <a:lnTo>
                        <a:pt x="34" y="8"/>
                      </a:lnTo>
                      <a:lnTo>
                        <a:pt x="38" y="2"/>
                      </a:lnTo>
                      <a:lnTo>
                        <a:pt x="44" y="0"/>
                      </a:lnTo>
                      <a:lnTo>
                        <a:pt x="52" y="0"/>
                      </a:lnTo>
                      <a:lnTo>
                        <a:pt x="58" y="2"/>
                      </a:lnTo>
                      <a:lnTo>
                        <a:pt x="58" y="2"/>
                      </a:lnTo>
                      <a:lnTo>
                        <a:pt x="62" y="8"/>
                      </a:lnTo>
                      <a:lnTo>
                        <a:pt x="66" y="14"/>
                      </a:lnTo>
                      <a:lnTo>
                        <a:pt x="66" y="20"/>
                      </a:lnTo>
                      <a:lnTo>
                        <a:pt x="62" y="26"/>
                      </a:lnTo>
                      <a:lnTo>
                        <a:pt x="62" y="26"/>
                      </a:lnTo>
                      <a:lnTo>
                        <a:pt x="32" y="72"/>
                      </a:lnTo>
                      <a:lnTo>
                        <a:pt x="32" y="72"/>
                      </a:lnTo>
                      <a:lnTo>
                        <a:pt x="26" y="76"/>
                      </a:lnTo>
                      <a:lnTo>
                        <a:pt x="22"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1" name="Freeform 320"/>
                <p:cNvSpPr>
                  <a:spLocks/>
                </p:cNvSpPr>
                <p:nvPr/>
              </p:nvSpPr>
              <p:spPr bwMode="auto">
                <a:xfrm>
                  <a:off x="9835" y="2646"/>
                  <a:ext cx="62" cy="82"/>
                </a:xfrm>
                <a:custGeom>
                  <a:avLst/>
                  <a:gdLst>
                    <a:gd name="T0" fmla="*/ 22 w 62"/>
                    <a:gd name="T1" fmla="*/ 82 h 82"/>
                    <a:gd name="T2" fmla="*/ 22 w 62"/>
                    <a:gd name="T3" fmla="*/ 82 h 82"/>
                    <a:gd name="T4" fmla="*/ 16 w 62"/>
                    <a:gd name="T5" fmla="*/ 82 h 82"/>
                    <a:gd name="T6" fmla="*/ 10 w 62"/>
                    <a:gd name="T7" fmla="*/ 80 h 82"/>
                    <a:gd name="T8" fmla="*/ 10 w 62"/>
                    <a:gd name="T9" fmla="*/ 80 h 82"/>
                    <a:gd name="T10" fmla="*/ 4 w 62"/>
                    <a:gd name="T11" fmla="*/ 76 h 82"/>
                    <a:gd name="T12" fmla="*/ 2 w 62"/>
                    <a:gd name="T13" fmla="*/ 70 h 82"/>
                    <a:gd name="T14" fmla="*/ 0 w 62"/>
                    <a:gd name="T15" fmla="*/ 64 h 82"/>
                    <a:gd name="T16" fmla="*/ 2 w 62"/>
                    <a:gd name="T17" fmla="*/ 56 h 82"/>
                    <a:gd name="T18" fmla="*/ 2 w 62"/>
                    <a:gd name="T19" fmla="*/ 56 h 82"/>
                    <a:gd name="T20" fmla="*/ 28 w 62"/>
                    <a:gd name="T21" fmla="*/ 10 h 82"/>
                    <a:gd name="T22" fmla="*/ 28 w 62"/>
                    <a:gd name="T23" fmla="*/ 10 h 82"/>
                    <a:gd name="T24" fmla="*/ 32 w 62"/>
                    <a:gd name="T25" fmla="*/ 4 h 82"/>
                    <a:gd name="T26" fmla="*/ 38 w 62"/>
                    <a:gd name="T27" fmla="*/ 2 h 82"/>
                    <a:gd name="T28" fmla="*/ 46 w 62"/>
                    <a:gd name="T29" fmla="*/ 0 h 82"/>
                    <a:gd name="T30" fmla="*/ 52 w 62"/>
                    <a:gd name="T31" fmla="*/ 2 h 82"/>
                    <a:gd name="T32" fmla="*/ 52 w 62"/>
                    <a:gd name="T33" fmla="*/ 2 h 82"/>
                    <a:gd name="T34" fmla="*/ 58 w 62"/>
                    <a:gd name="T35" fmla="*/ 6 h 82"/>
                    <a:gd name="T36" fmla="*/ 60 w 62"/>
                    <a:gd name="T37" fmla="*/ 12 h 82"/>
                    <a:gd name="T38" fmla="*/ 62 w 62"/>
                    <a:gd name="T39" fmla="*/ 18 h 82"/>
                    <a:gd name="T40" fmla="*/ 60 w 62"/>
                    <a:gd name="T41" fmla="*/ 26 h 82"/>
                    <a:gd name="T42" fmla="*/ 60 w 62"/>
                    <a:gd name="T43" fmla="*/ 26 h 82"/>
                    <a:gd name="T44" fmla="*/ 34 w 62"/>
                    <a:gd name="T45" fmla="*/ 74 h 82"/>
                    <a:gd name="T46" fmla="*/ 34 w 62"/>
                    <a:gd name="T47" fmla="*/ 74 h 82"/>
                    <a:gd name="T48" fmla="*/ 30 w 62"/>
                    <a:gd name="T49" fmla="*/ 80 h 82"/>
                    <a:gd name="T50" fmla="*/ 22 w 62"/>
                    <a:gd name="T5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82">
                      <a:moveTo>
                        <a:pt x="22" y="82"/>
                      </a:moveTo>
                      <a:lnTo>
                        <a:pt x="22" y="82"/>
                      </a:lnTo>
                      <a:lnTo>
                        <a:pt x="16" y="82"/>
                      </a:lnTo>
                      <a:lnTo>
                        <a:pt x="10" y="80"/>
                      </a:lnTo>
                      <a:lnTo>
                        <a:pt x="10" y="80"/>
                      </a:lnTo>
                      <a:lnTo>
                        <a:pt x="4" y="76"/>
                      </a:lnTo>
                      <a:lnTo>
                        <a:pt x="2" y="70"/>
                      </a:lnTo>
                      <a:lnTo>
                        <a:pt x="0" y="64"/>
                      </a:lnTo>
                      <a:lnTo>
                        <a:pt x="2" y="56"/>
                      </a:lnTo>
                      <a:lnTo>
                        <a:pt x="2" y="56"/>
                      </a:lnTo>
                      <a:lnTo>
                        <a:pt x="28" y="10"/>
                      </a:lnTo>
                      <a:lnTo>
                        <a:pt x="28" y="10"/>
                      </a:lnTo>
                      <a:lnTo>
                        <a:pt x="32" y="4"/>
                      </a:lnTo>
                      <a:lnTo>
                        <a:pt x="38" y="2"/>
                      </a:lnTo>
                      <a:lnTo>
                        <a:pt x="46" y="0"/>
                      </a:lnTo>
                      <a:lnTo>
                        <a:pt x="52" y="2"/>
                      </a:lnTo>
                      <a:lnTo>
                        <a:pt x="52" y="2"/>
                      </a:lnTo>
                      <a:lnTo>
                        <a:pt x="58" y="6"/>
                      </a:lnTo>
                      <a:lnTo>
                        <a:pt x="60" y="12"/>
                      </a:lnTo>
                      <a:lnTo>
                        <a:pt x="62" y="18"/>
                      </a:lnTo>
                      <a:lnTo>
                        <a:pt x="60" y="26"/>
                      </a:lnTo>
                      <a:lnTo>
                        <a:pt x="60" y="26"/>
                      </a:lnTo>
                      <a:lnTo>
                        <a:pt x="34" y="74"/>
                      </a:lnTo>
                      <a:lnTo>
                        <a:pt x="34" y="74"/>
                      </a:lnTo>
                      <a:lnTo>
                        <a:pt x="30" y="80"/>
                      </a:lnTo>
                      <a:lnTo>
                        <a:pt x="22"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2" name="Freeform 321"/>
                <p:cNvSpPr>
                  <a:spLocks/>
                </p:cNvSpPr>
                <p:nvPr/>
              </p:nvSpPr>
              <p:spPr bwMode="auto">
                <a:xfrm>
                  <a:off x="9883" y="2548"/>
                  <a:ext cx="56" cy="84"/>
                </a:xfrm>
                <a:custGeom>
                  <a:avLst/>
                  <a:gdLst>
                    <a:gd name="T0" fmla="*/ 24 w 56"/>
                    <a:gd name="T1" fmla="*/ 84 h 84"/>
                    <a:gd name="T2" fmla="*/ 24 w 56"/>
                    <a:gd name="T3" fmla="*/ 84 h 84"/>
                    <a:gd name="T4" fmla="*/ 18 w 56"/>
                    <a:gd name="T5" fmla="*/ 84 h 84"/>
                    <a:gd name="T6" fmla="*/ 12 w 56"/>
                    <a:gd name="T7" fmla="*/ 84 h 84"/>
                    <a:gd name="T8" fmla="*/ 12 w 56"/>
                    <a:gd name="T9" fmla="*/ 84 h 84"/>
                    <a:gd name="T10" fmla="*/ 6 w 56"/>
                    <a:gd name="T11" fmla="*/ 80 h 84"/>
                    <a:gd name="T12" fmla="*/ 2 w 56"/>
                    <a:gd name="T13" fmla="*/ 74 h 84"/>
                    <a:gd name="T14" fmla="*/ 0 w 56"/>
                    <a:gd name="T15" fmla="*/ 66 h 84"/>
                    <a:gd name="T16" fmla="*/ 2 w 56"/>
                    <a:gd name="T17" fmla="*/ 60 h 84"/>
                    <a:gd name="T18" fmla="*/ 2 w 56"/>
                    <a:gd name="T19" fmla="*/ 60 h 84"/>
                    <a:gd name="T20" fmla="*/ 22 w 56"/>
                    <a:gd name="T21" fmla="*/ 10 h 84"/>
                    <a:gd name="T22" fmla="*/ 22 w 56"/>
                    <a:gd name="T23" fmla="*/ 10 h 84"/>
                    <a:gd name="T24" fmla="*/ 26 w 56"/>
                    <a:gd name="T25" fmla="*/ 4 h 84"/>
                    <a:gd name="T26" fmla="*/ 32 w 56"/>
                    <a:gd name="T27" fmla="*/ 0 h 84"/>
                    <a:gd name="T28" fmla="*/ 38 w 56"/>
                    <a:gd name="T29" fmla="*/ 0 h 84"/>
                    <a:gd name="T30" fmla="*/ 44 w 56"/>
                    <a:gd name="T31" fmla="*/ 0 h 84"/>
                    <a:gd name="T32" fmla="*/ 44 w 56"/>
                    <a:gd name="T33" fmla="*/ 0 h 84"/>
                    <a:gd name="T34" fmla="*/ 50 w 56"/>
                    <a:gd name="T35" fmla="*/ 4 h 84"/>
                    <a:gd name="T36" fmla="*/ 54 w 56"/>
                    <a:gd name="T37" fmla="*/ 10 h 84"/>
                    <a:gd name="T38" fmla="*/ 56 w 56"/>
                    <a:gd name="T39" fmla="*/ 16 h 84"/>
                    <a:gd name="T40" fmla="*/ 56 w 56"/>
                    <a:gd name="T41" fmla="*/ 22 h 84"/>
                    <a:gd name="T42" fmla="*/ 56 w 56"/>
                    <a:gd name="T43" fmla="*/ 22 h 84"/>
                    <a:gd name="T44" fmla="*/ 36 w 56"/>
                    <a:gd name="T45" fmla="*/ 74 h 84"/>
                    <a:gd name="T46" fmla="*/ 36 w 56"/>
                    <a:gd name="T47" fmla="*/ 74 h 84"/>
                    <a:gd name="T48" fmla="*/ 30 w 56"/>
                    <a:gd name="T49" fmla="*/ 80 h 84"/>
                    <a:gd name="T50" fmla="*/ 24 w 56"/>
                    <a:gd name="T5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84">
                      <a:moveTo>
                        <a:pt x="24" y="84"/>
                      </a:moveTo>
                      <a:lnTo>
                        <a:pt x="24" y="84"/>
                      </a:lnTo>
                      <a:lnTo>
                        <a:pt x="18" y="84"/>
                      </a:lnTo>
                      <a:lnTo>
                        <a:pt x="12" y="84"/>
                      </a:lnTo>
                      <a:lnTo>
                        <a:pt x="12" y="84"/>
                      </a:lnTo>
                      <a:lnTo>
                        <a:pt x="6" y="80"/>
                      </a:lnTo>
                      <a:lnTo>
                        <a:pt x="2" y="74"/>
                      </a:lnTo>
                      <a:lnTo>
                        <a:pt x="0" y="66"/>
                      </a:lnTo>
                      <a:lnTo>
                        <a:pt x="2" y="60"/>
                      </a:lnTo>
                      <a:lnTo>
                        <a:pt x="2" y="60"/>
                      </a:lnTo>
                      <a:lnTo>
                        <a:pt x="22" y="10"/>
                      </a:lnTo>
                      <a:lnTo>
                        <a:pt x="22" y="10"/>
                      </a:lnTo>
                      <a:lnTo>
                        <a:pt x="26" y="4"/>
                      </a:lnTo>
                      <a:lnTo>
                        <a:pt x="32" y="0"/>
                      </a:lnTo>
                      <a:lnTo>
                        <a:pt x="38" y="0"/>
                      </a:lnTo>
                      <a:lnTo>
                        <a:pt x="44" y="0"/>
                      </a:lnTo>
                      <a:lnTo>
                        <a:pt x="44" y="0"/>
                      </a:lnTo>
                      <a:lnTo>
                        <a:pt x="50" y="4"/>
                      </a:lnTo>
                      <a:lnTo>
                        <a:pt x="54" y="10"/>
                      </a:lnTo>
                      <a:lnTo>
                        <a:pt x="56" y="16"/>
                      </a:lnTo>
                      <a:lnTo>
                        <a:pt x="56" y="22"/>
                      </a:lnTo>
                      <a:lnTo>
                        <a:pt x="56" y="22"/>
                      </a:lnTo>
                      <a:lnTo>
                        <a:pt x="36" y="74"/>
                      </a:lnTo>
                      <a:lnTo>
                        <a:pt x="36" y="74"/>
                      </a:lnTo>
                      <a:lnTo>
                        <a:pt x="30" y="80"/>
                      </a:lnTo>
                      <a:lnTo>
                        <a:pt x="24"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3" name="Freeform 322"/>
                <p:cNvSpPr>
                  <a:spLocks/>
                </p:cNvSpPr>
                <p:nvPr/>
              </p:nvSpPr>
              <p:spPr bwMode="auto">
                <a:xfrm>
                  <a:off x="9921" y="2444"/>
                  <a:ext cx="48" cy="88"/>
                </a:xfrm>
                <a:custGeom>
                  <a:avLst/>
                  <a:gdLst>
                    <a:gd name="T0" fmla="*/ 22 w 48"/>
                    <a:gd name="T1" fmla="*/ 86 h 88"/>
                    <a:gd name="T2" fmla="*/ 22 w 48"/>
                    <a:gd name="T3" fmla="*/ 86 h 88"/>
                    <a:gd name="T4" fmla="*/ 18 w 48"/>
                    <a:gd name="T5" fmla="*/ 88 h 88"/>
                    <a:gd name="T6" fmla="*/ 12 w 48"/>
                    <a:gd name="T7" fmla="*/ 86 h 88"/>
                    <a:gd name="T8" fmla="*/ 12 w 48"/>
                    <a:gd name="T9" fmla="*/ 86 h 88"/>
                    <a:gd name="T10" fmla="*/ 6 w 48"/>
                    <a:gd name="T11" fmla="*/ 84 h 88"/>
                    <a:gd name="T12" fmla="*/ 2 w 48"/>
                    <a:gd name="T13" fmla="*/ 78 h 88"/>
                    <a:gd name="T14" fmla="*/ 0 w 48"/>
                    <a:gd name="T15" fmla="*/ 72 h 88"/>
                    <a:gd name="T16" fmla="*/ 0 w 48"/>
                    <a:gd name="T17" fmla="*/ 64 h 88"/>
                    <a:gd name="T18" fmla="*/ 0 w 48"/>
                    <a:gd name="T19" fmla="*/ 64 h 88"/>
                    <a:gd name="T20" fmla="*/ 14 w 48"/>
                    <a:gd name="T21" fmla="*/ 14 h 88"/>
                    <a:gd name="T22" fmla="*/ 14 w 48"/>
                    <a:gd name="T23" fmla="*/ 14 h 88"/>
                    <a:gd name="T24" fmla="*/ 16 w 48"/>
                    <a:gd name="T25" fmla="*/ 8 h 88"/>
                    <a:gd name="T26" fmla="*/ 22 w 48"/>
                    <a:gd name="T27" fmla="*/ 2 h 88"/>
                    <a:gd name="T28" fmla="*/ 28 w 48"/>
                    <a:gd name="T29" fmla="*/ 0 h 88"/>
                    <a:gd name="T30" fmla="*/ 36 w 48"/>
                    <a:gd name="T31" fmla="*/ 0 h 88"/>
                    <a:gd name="T32" fmla="*/ 36 w 48"/>
                    <a:gd name="T33" fmla="*/ 0 h 88"/>
                    <a:gd name="T34" fmla="*/ 42 w 48"/>
                    <a:gd name="T35" fmla="*/ 4 h 88"/>
                    <a:gd name="T36" fmla="*/ 46 w 48"/>
                    <a:gd name="T37" fmla="*/ 8 h 88"/>
                    <a:gd name="T38" fmla="*/ 48 w 48"/>
                    <a:gd name="T39" fmla="*/ 14 h 88"/>
                    <a:gd name="T40" fmla="*/ 48 w 48"/>
                    <a:gd name="T41" fmla="*/ 22 h 88"/>
                    <a:gd name="T42" fmla="*/ 48 w 48"/>
                    <a:gd name="T43" fmla="*/ 22 h 88"/>
                    <a:gd name="T44" fmla="*/ 34 w 48"/>
                    <a:gd name="T45" fmla="*/ 74 h 88"/>
                    <a:gd name="T46" fmla="*/ 34 w 48"/>
                    <a:gd name="T47" fmla="*/ 74 h 88"/>
                    <a:gd name="T48" fmla="*/ 32 w 48"/>
                    <a:gd name="T49" fmla="*/ 80 h 88"/>
                    <a:gd name="T50" fmla="*/ 30 w 48"/>
                    <a:gd name="T51" fmla="*/ 82 h 88"/>
                    <a:gd name="T52" fmla="*/ 22 w 48"/>
                    <a:gd name="T53"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88">
                      <a:moveTo>
                        <a:pt x="22" y="86"/>
                      </a:moveTo>
                      <a:lnTo>
                        <a:pt x="22" y="86"/>
                      </a:lnTo>
                      <a:lnTo>
                        <a:pt x="18" y="88"/>
                      </a:lnTo>
                      <a:lnTo>
                        <a:pt x="12" y="86"/>
                      </a:lnTo>
                      <a:lnTo>
                        <a:pt x="12" y="86"/>
                      </a:lnTo>
                      <a:lnTo>
                        <a:pt x="6" y="84"/>
                      </a:lnTo>
                      <a:lnTo>
                        <a:pt x="2" y="78"/>
                      </a:lnTo>
                      <a:lnTo>
                        <a:pt x="0" y="72"/>
                      </a:lnTo>
                      <a:lnTo>
                        <a:pt x="0" y="64"/>
                      </a:lnTo>
                      <a:lnTo>
                        <a:pt x="0" y="64"/>
                      </a:lnTo>
                      <a:lnTo>
                        <a:pt x="14" y="14"/>
                      </a:lnTo>
                      <a:lnTo>
                        <a:pt x="14" y="14"/>
                      </a:lnTo>
                      <a:lnTo>
                        <a:pt x="16" y="8"/>
                      </a:lnTo>
                      <a:lnTo>
                        <a:pt x="22" y="2"/>
                      </a:lnTo>
                      <a:lnTo>
                        <a:pt x="28" y="0"/>
                      </a:lnTo>
                      <a:lnTo>
                        <a:pt x="36" y="0"/>
                      </a:lnTo>
                      <a:lnTo>
                        <a:pt x="36" y="0"/>
                      </a:lnTo>
                      <a:lnTo>
                        <a:pt x="42" y="4"/>
                      </a:lnTo>
                      <a:lnTo>
                        <a:pt x="46" y="8"/>
                      </a:lnTo>
                      <a:lnTo>
                        <a:pt x="48" y="14"/>
                      </a:lnTo>
                      <a:lnTo>
                        <a:pt x="48" y="22"/>
                      </a:lnTo>
                      <a:lnTo>
                        <a:pt x="48" y="22"/>
                      </a:lnTo>
                      <a:lnTo>
                        <a:pt x="34" y="74"/>
                      </a:lnTo>
                      <a:lnTo>
                        <a:pt x="34" y="74"/>
                      </a:lnTo>
                      <a:lnTo>
                        <a:pt x="32" y="80"/>
                      </a:lnTo>
                      <a:lnTo>
                        <a:pt x="30" y="82"/>
                      </a:lnTo>
                      <a:lnTo>
                        <a:pt x="22"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4" name="Freeform 323"/>
                <p:cNvSpPr>
                  <a:spLocks/>
                </p:cNvSpPr>
                <p:nvPr/>
              </p:nvSpPr>
              <p:spPr bwMode="auto">
                <a:xfrm>
                  <a:off x="9945" y="2338"/>
                  <a:ext cx="42" cy="88"/>
                </a:xfrm>
                <a:custGeom>
                  <a:avLst/>
                  <a:gdLst>
                    <a:gd name="T0" fmla="*/ 22 w 42"/>
                    <a:gd name="T1" fmla="*/ 88 h 88"/>
                    <a:gd name="T2" fmla="*/ 22 w 42"/>
                    <a:gd name="T3" fmla="*/ 88 h 88"/>
                    <a:gd name="T4" fmla="*/ 14 w 42"/>
                    <a:gd name="T5" fmla="*/ 88 h 88"/>
                    <a:gd name="T6" fmla="*/ 14 w 42"/>
                    <a:gd name="T7" fmla="*/ 88 h 88"/>
                    <a:gd name="T8" fmla="*/ 8 w 42"/>
                    <a:gd name="T9" fmla="*/ 86 h 88"/>
                    <a:gd name="T10" fmla="*/ 4 w 42"/>
                    <a:gd name="T11" fmla="*/ 82 h 88"/>
                    <a:gd name="T12" fmla="*/ 0 w 42"/>
                    <a:gd name="T13" fmla="*/ 76 h 88"/>
                    <a:gd name="T14" fmla="*/ 0 w 42"/>
                    <a:gd name="T15" fmla="*/ 68 h 88"/>
                    <a:gd name="T16" fmla="*/ 0 w 42"/>
                    <a:gd name="T17" fmla="*/ 68 h 88"/>
                    <a:gd name="T18" fmla="*/ 8 w 42"/>
                    <a:gd name="T19" fmla="*/ 16 h 88"/>
                    <a:gd name="T20" fmla="*/ 8 w 42"/>
                    <a:gd name="T21" fmla="*/ 16 h 88"/>
                    <a:gd name="T22" fmla="*/ 10 w 42"/>
                    <a:gd name="T23" fmla="*/ 10 h 88"/>
                    <a:gd name="T24" fmla="*/ 14 w 42"/>
                    <a:gd name="T25" fmla="*/ 4 h 88"/>
                    <a:gd name="T26" fmla="*/ 20 w 42"/>
                    <a:gd name="T27" fmla="*/ 0 h 88"/>
                    <a:gd name="T28" fmla="*/ 28 w 42"/>
                    <a:gd name="T29" fmla="*/ 0 h 88"/>
                    <a:gd name="T30" fmla="*/ 28 w 42"/>
                    <a:gd name="T31" fmla="*/ 0 h 88"/>
                    <a:gd name="T32" fmla="*/ 34 w 42"/>
                    <a:gd name="T33" fmla="*/ 2 h 88"/>
                    <a:gd name="T34" fmla="*/ 40 w 42"/>
                    <a:gd name="T35" fmla="*/ 6 h 88"/>
                    <a:gd name="T36" fmla="*/ 42 w 42"/>
                    <a:gd name="T37" fmla="*/ 12 h 88"/>
                    <a:gd name="T38" fmla="*/ 42 w 42"/>
                    <a:gd name="T39" fmla="*/ 20 h 88"/>
                    <a:gd name="T40" fmla="*/ 42 w 42"/>
                    <a:gd name="T41" fmla="*/ 20 h 88"/>
                    <a:gd name="T42" fmla="*/ 36 w 42"/>
                    <a:gd name="T43" fmla="*/ 74 h 88"/>
                    <a:gd name="T44" fmla="*/ 36 w 42"/>
                    <a:gd name="T45" fmla="*/ 74 h 88"/>
                    <a:gd name="T46" fmla="*/ 34 w 42"/>
                    <a:gd name="T47" fmla="*/ 78 h 88"/>
                    <a:gd name="T48" fmla="*/ 30 w 42"/>
                    <a:gd name="T49" fmla="*/ 84 h 88"/>
                    <a:gd name="T50" fmla="*/ 26 w 42"/>
                    <a:gd name="T51" fmla="*/ 86 h 88"/>
                    <a:gd name="T52" fmla="*/ 22 w 42"/>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88">
                      <a:moveTo>
                        <a:pt x="22" y="88"/>
                      </a:moveTo>
                      <a:lnTo>
                        <a:pt x="22" y="88"/>
                      </a:lnTo>
                      <a:lnTo>
                        <a:pt x="14" y="88"/>
                      </a:lnTo>
                      <a:lnTo>
                        <a:pt x="14" y="88"/>
                      </a:lnTo>
                      <a:lnTo>
                        <a:pt x="8" y="86"/>
                      </a:lnTo>
                      <a:lnTo>
                        <a:pt x="4" y="82"/>
                      </a:lnTo>
                      <a:lnTo>
                        <a:pt x="0" y="76"/>
                      </a:lnTo>
                      <a:lnTo>
                        <a:pt x="0" y="68"/>
                      </a:lnTo>
                      <a:lnTo>
                        <a:pt x="0" y="68"/>
                      </a:lnTo>
                      <a:lnTo>
                        <a:pt x="8" y="16"/>
                      </a:lnTo>
                      <a:lnTo>
                        <a:pt x="8" y="16"/>
                      </a:lnTo>
                      <a:lnTo>
                        <a:pt x="10" y="10"/>
                      </a:lnTo>
                      <a:lnTo>
                        <a:pt x="14" y="4"/>
                      </a:lnTo>
                      <a:lnTo>
                        <a:pt x="20" y="0"/>
                      </a:lnTo>
                      <a:lnTo>
                        <a:pt x="28" y="0"/>
                      </a:lnTo>
                      <a:lnTo>
                        <a:pt x="28" y="0"/>
                      </a:lnTo>
                      <a:lnTo>
                        <a:pt x="34" y="2"/>
                      </a:lnTo>
                      <a:lnTo>
                        <a:pt x="40" y="6"/>
                      </a:lnTo>
                      <a:lnTo>
                        <a:pt x="42" y="12"/>
                      </a:lnTo>
                      <a:lnTo>
                        <a:pt x="42" y="20"/>
                      </a:lnTo>
                      <a:lnTo>
                        <a:pt x="42" y="20"/>
                      </a:lnTo>
                      <a:lnTo>
                        <a:pt x="36" y="74"/>
                      </a:lnTo>
                      <a:lnTo>
                        <a:pt x="36" y="74"/>
                      </a:lnTo>
                      <a:lnTo>
                        <a:pt x="34" y="78"/>
                      </a:lnTo>
                      <a:lnTo>
                        <a:pt x="30" y="84"/>
                      </a:lnTo>
                      <a:lnTo>
                        <a:pt x="26" y="86"/>
                      </a:lnTo>
                      <a:lnTo>
                        <a:pt x="22"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5" name="Freeform 324"/>
                <p:cNvSpPr>
                  <a:spLocks/>
                </p:cNvSpPr>
                <p:nvPr/>
              </p:nvSpPr>
              <p:spPr bwMode="auto">
                <a:xfrm>
                  <a:off x="9957" y="2230"/>
                  <a:ext cx="36" cy="90"/>
                </a:xfrm>
                <a:custGeom>
                  <a:avLst/>
                  <a:gdLst>
                    <a:gd name="T0" fmla="*/ 22 w 36"/>
                    <a:gd name="T1" fmla="*/ 90 h 90"/>
                    <a:gd name="T2" fmla="*/ 22 w 36"/>
                    <a:gd name="T3" fmla="*/ 90 h 90"/>
                    <a:gd name="T4" fmla="*/ 16 w 36"/>
                    <a:gd name="T5" fmla="*/ 90 h 90"/>
                    <a:gd name="T6" fmla="*/ 16 w 36"/>
                    <a:gd name="T7" fmla="*/ 90 h 90"/>
                    <a:gd name="T8" fmla="*/ 10 w 36"/>
                    <a:gd name="T9" fmla="*/ 88 h 90"/>
                    <a:gd name="T10" fmla="*/ 4 w 36"/>
                    <a:gd name="T11" fmla="*/ 84 h 90"/>
                    <a:gd name="T12" fmla="*/ 0 w 36"/>
                    <a:gd name="T13" fmla="*/ 78 h 90"/>
                    <a:gd name="T14" fmla="*/ 0 w 36"/>
                    <a:gd name="T15" fmla="*/ 72 h 90"/>
                    <a:gd name="T16" fmla="*/ 0 w 36"/>
                    <a:gd name="T17" fmla="*/ 72 h 90"/>
                    <a:gd name="T18" fmla="*/ 0 w 36"/>
                    <a:gd name="T19" fmla="*/ 18 h 90"/>
                    <a:gd name="T20" fmla="*/ 0 w 36"/>
                    <a:gd name="T21" fmla="*/ 18 h 90"/>
                    <a:gd name="T22" fmla="*/ 2 w 36"/>
                    <a:gd name="T23" fmla="*/ 12 h 90"/>
                    <a:gd name="T24" fmla="*/ 6 w 36"/>
                    <a:gd name="T25" fmla="*/ 6 h 90"/>
                    <a:gd name="T26" fmla="*/ 12 w 36"/>
                    <a:gd name="T27" fmla="*/ 2 h 90"/>
                    <a:gd name="T28" fmla="*/ 18 w 36"/>
                    <a:gd name="T29" fmla="*/ 0 h 90"/>
                    <a:gd name="T30" fmla="*/ 18 w 36"/>
                    <a:gd name="T31" fmla="*/ 0 h 90"/>
                    <a:gd name="T32" fmla="*/ 24 w 36"/>
                    <a:gd name="T33" fmla="*/ 2 h 90"/>
                    <a:gd name="T34" fmla="*/ 30 w 36"/>
                    <a:gd name="T35" fmla="*/ 6 h 90"/>
                    <a:gd name="T36" fmla="*/ 34 w 36"/>
                    <a:gd name="T37" fmla="*/ 12 h 90"/>
                    <a:gd name="T38" fmla="*/ 36 w 36"/>
                    <a:gd name="T39" fmla="*/ 18 h 90"/>
                    <a:gd name="T40" fmla="*/ 36 w 36"/>
                    <a:gd name="T41" fmla="*/ 18 h 90"/>
                    <a:gd name="T42" fmla="*/ 36 w 36"/>
                    <a:gd name="T43" fmla="*/ 72 h 90"/>
                    <a:gd name="T44" fmla="*/ 36 w 36"/>
                    <a:gd name="T45" fmla="*/ 72 h 90"/>
                    <a:gd name="T46" fmla="*/ 34 w 36"/>
                    <a:gd name="T47" fmla="*/ 78 h 90"/>
                    <a:gd name="T48" fmla="*/ 32 w 36"/>
                    <a:gd name="T49" fmla="*/ 84 h 90"/>
                    <a:gd name="T50" fmla="*/ 26 w 36"/>
                    <a:gd name="T51" fmla="*/ 86 h 90"/>
                    <a:gd name="T52" fmla="*/ 22 w 36"/>
                    <a:gd name="T5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0">
                      <a:moveTo>
                        <a:pt x="22" y="90"/>
                      </a:moveTo>
                      <a:lnTo>
                        <a:pt x="22" y="90"/>
                      </a:lnTo>
                      <a:lnTo>
                        <a:pt x="16" y="90"/>
                      </a:lnTo>
                      <a:lnTo>
                        <a:pt x="16" y="90"/>
                      </a:lnTo>
                      <a:lnTo>
                        <a:pt x="10" y="88"/>
                      </a:lnTo>
                      <a:lnTo>
                        <a:pt x="4" y="84"/>
                      </a:lnTo>
                      <a:lnTo>
                        <a:pt x="0" y="78"/>
                      </a:lnTo>
                      <a:lnTo>
                        <a:pt x="0" y="72"/>
                      </a:lnTo>
                      <a:lnTo>
                        <a:pt x="0" y="72"/>
                      </a:lnTo>
                      <a:lnTo>
                        <a:pt x="0" y="18"/>
                      </a:lnTo>
                      <a:lnTo>
                        <a:pt x="0" y="18"/>
                      </a:lnTo>
                      <a:lnTo>
                        <a:pt x="2" y="12"/>
                      </a:lnTo>
                      <a:lnTo>
                        <a:pt x="6" y="6"/>
                      </a:lnTo>
                      <a:lnTo>
                        <a:pt x="12" y="2"/>
                      </a:lnTo>
                      <a:lnTo>
                        <a:pt x="18" y="0"/>
                      </a:lnTo>
                      <a:lnTo>
                        <a:pt x="18" y="0"/>
                      </a:lnTo>
                      <a:lnTo>
                        <a:pt x="24" y="2"/>
                      </a:lnTo>
                      <a:lnTo>
                        <a:pt x="30" y="6"/>
                      </a:lnTo>
                      <a:lnTo>
                        <a:pt x="34" y="12"/>
                      </a:lnTo>
                      <a:lnTo>
                        <a:pt x="36" y="18"/>
                      </a:lnTo>
                      <a:lnTo>
                        <a:pt x="36" y="18"/>
                      </a:lnTo>
                      <a:lnTo>
                        <a:pt x="36" y="72"/>
                      </a:lnTo>
                      <a:lnTo>
                        <a:pt x="36" y="72"/>
                      </a:lnTo>
                      <a:lnTo>
                        <a:pt x="34" y="78"/>
                      </a:lnTo>
                      <a:lnTo>
                        <a:pt x="32" y="84"/>
                      </a:lnTo>
                      <a:lnTo>
                        <a:pt x="26" y="86"/>
                      </a:lnTo>
                      <a:lnTo>
                        <a:pt x="22"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6" name="Freeform 325"/>
                <p:cNvSpPr>
                  <a:spLocks/>
                </p:cNvSpPr>
                <p:nvPr/>
              </p:nvSpPr>
              <p:spPr bwMode="auto">
                <a:xfrm>
                  <a:off x="9949" y="2124"/>
                  <a:ext cx="42" cy="88"/>
                </a:xfrm>
                <a:custGeom>
                  <a:avLst/>
                  <a:gdLst>
                    <a:gd name="T0" fmla="*/ 28 w 42"/>
                    <a:gd name="T1" fmla="*/ 88 h 88"/>
                    <a:gd name="T2" fmla="*/ 28 w 42"/>
                    <a:gd name="T3" fmla="*/ 88 h 88"/>
                    <a:gd name="T4" fmla="*/ 26 w 42"/>
                    <a:gd name="T5" fmla="*/ 88 h 88"/>
                    <a:gd name="T6" fmla="*/ 26 w 42"/>
                    <a:gd name="T7" fmla="*/ 88 h 88"/>
                    <a:gd name="T8" fmla="*/ 18 w 42"/>
                    <a:gd name="T9" fmla="*/ 88 h 88"/>
                    <a:gd name="T10" fmla="*/ 12 w 42"/>
                    <a:gd name="T11" fmla="*/ 84 h 88"/>
                    <a:gd name="T12" fmla="*/ 8 w 42"/>
                    <a:gd name="T13" fmla="*/ 78 h 88"/>
                    <a:gd name="T14" fmla="*/ 6 w 42"/>
                    <a:gd name="T15" fmla="*/ 72 h 88"/>
                    <a:gd name="T16" fmla="*/ 6 w 42"/>
                    <a:gd name="T17" fmla="*/ 72 h 88"/>
                    <a:gd name="T18" fmla="*/ 0 w 42"/>
                    <a:gd name="T19" fmla="*/ 20 h 88"/>
                    <a:gd name="T20" fmla="*/ 0 w 42"/>
                    <a:gd name="T21" fmla="*/ 20 h 88"/>
                    <a:gd name="T22" fmla="*/ 2 w 42"/>
                    <a:gd name="T23" fmla="*/ 12 h 88"/>
                    <a:gd name="T24" fmla="*/ 4 w 42"/>
                    <a:gd name="T25" fmla="*/ 6 h 88"/>
                    <a:gd name="T26" fmla="*/ 10 w 42"/>
                    <a:gd name="T27" fmla="*/ 2 h 88"/>
                    <a:gd name="T28" fmla="*/ 16 w 42"/>
                    <a:gd name="T29" fmla="*/ 0 h 88"/>
                    <a:gd name="T30" fmla="*/ 16 w 42"/>
                    <a:gd name="T31" fmla="*/ 0 h 88"/>
                    <a:gd name="T32" fmla="*/ 24 w 42"/>
                    <a:gd name="T33" fmla="*/ 0 h 88"/>
                    <a:gd name="T34" fmla="*/ 30 w 42"/>
                    <a:gd name="T35" fmla="*/ 2 h 88"/>
                    <a:gd name="T36" fmla="*/ 34 w 42"/>
                    <a:gd name="T37" fmla="*/ 8 h 88"/>
                    <a:gd name="T38" fmla="*/ 36 w 42"/>
                    <a:gd name="T39" fmla="*/ 14 h 88"/>
                    <a:gd name="T40" fmla="*/ 36 w 42"/>
                    <a:gd name="T41" fmla="*/ 14 h 88"/>
                    <a:gd name="T42" fmla="*/ 42 w 42"/>
                    <a:gd name="T43" fmla="*/ 70 h 88"/>
                    <a:gd name="T44" fmla="*/ 42 w 42"/>
                    <a:gd name="T45" fmla="*/ 70 h 88"/>
                    <a:gd name="T46" fmla="*/ 42 w 42"/>
                    <a:gd name="T47" fmla="*/ 76 h 88"/>
                    <a:gd name="T48" fmla="*/ 38 w 42"/>
                    <a:gd name="T49" fmla="*/ 80 h 88"/>
                    <a:gd name="T50" fmla="*/ 34 w 42"/>
                    <a:gd name="T51" fmla="*/ 86 h 88"/>
                    <a:gd name="T52" fmla="*/ 28 w 42"/>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88">
                      <a:moveTo>
                        <a:pt x="28" y="88"/>
                      </a:moveTo>
                      <a:lnTo>
                        <a:pt x="28" y="88"/>
                      </a:lnTo>
                      <a:lnTo>
                        <a:pt x="26" y="88"/>
                      </a:lnTo>
                      <a:lnTo>
                        <a:pt x="26" y="88"/>
                      </a:lnTo>
                      <a:lnTo>
                        <a:pt x="18" y="88"/>
                      </a:lnTo>
                      <a:lnTo>
                        <a:pt x="12" y="84"/>
                      </a:lnTo>
                      <a:lnTo>
                        <a:pt x="8" y="78"/>
                      </a:lnTo>
                      <a:lnTo>
                        <a:pt x="6" y="72"/>
                      </a:lnTo>
                      <a:lnTo>
                        <a:pt x="6" y="72"/>
                      </a:lnTo>
                      <a:lnTo>
                        <a:pt x="0" y="20"/>
                      </a:lnTo>
                      <a:lnTo>
                        <a:pt x="0" y="20"/>
                      </a:lnTo>
                      <a:lnTo>
                        <a:pt x="2" y="12"/>
                      </a:lnTo>
                      <a:lnTo>
                        <a:pt x="4" y="6"/>
                      </a:lnTo>
                      <a:lnTo>
                        <a:pt x="10" y="2"/>
                      </a:lnTo>
                      <a:lnTo>
                        <a:pt x="16" y="0"/>
                      </a:lnTo>
                      <a:lnTo>
                        <a:pt x="16" y="0"/>
                      </a:lnTo>
                      <a:lnTo>
                        <a:pt x="24" y="0"/>
                      </a:lnTo>
                      <a:lnTo>
                        <a:pt x="30" y="2"/>
                      </a:lnTo>
                      <a:lnTo>
                        <a:pt x="34" y="8"/>
                      </a:lnTo>
                      <a:lnTo>
                        <a:pt x="36" y="14"/>
                      </a:lnTo>
                      <a:lnTo>
                        <a:pt x="36" y="14"/>
                      </a:lnTo>
                      <a:lnTo>
                        <a:pt x="42" y="70"/>
                      </a:lnTo>
                      <a:lnTo>
                        <a:pt x="42" y="70"/>
                      </a:lnTo>
                      <a:lnTo>
                        <a:pt x="42" y="76"/>
                      </a:lnTo>
                      <a:lnTo>
                        <a:pt x="38" y="80"/>
                      </a:lnTo>
                      <a:lnTo>
                        <a:pt x="34" y="86"/>
                      </a:lnTo>
                      <a:lnTo>
                        <a:pt x="28"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7" name="Freeform 326"/>
                <p:cNvSpPr>
                  <a:spLocks/>
                </p:cNvSpPr>
                <p:nvPr/>
              </p:nvSpPr>
              <p:spPr bwMode="auto">
                <a:xfrm>
                  <a:off x="9929" y="2018"/>
                  <a:ext cx="48" cy="88"/>
                </a:xfrm>
                <a:custGeom>
                  <a:avLst/>
                  <a:gdLst>
                    <a:gd name="T0" fmla="*/ 34 w 48"/>
                    <a:gd name="T1" fmla="*/ 88 h 88"/>
                    <a:gd name="T2" fmla="*/ 34 w 48"/>
                    <a:gd name="T3" fmla="*/ 88 h 88"/>
                    <a:gd name="T4" fmla="*/ 34 w 48"/>
                    <a:gd name="T5" fmla="*/ 88 h 88"/>
                    <a:gd name="T6" fmla="*/ 34 w 48"/>
                    <a:gd name="T7" fmla="*/ 88 h 88"/>
                    <a:gd name="T8" fmla="*/ 26 w 48"/>
                    <a:gd name="T9" fmla="*/ 88 h 88"/>
                    <a:gd name="T10" fmla="*/ 20 w 48"/>
                    <a:gd name="T11" fmla="*/ 84 h 88"/>
                    <a:gd name="T12" fmla="*/ 14 w 48"/>
                    <a:gd name="T13" fmla="*/ 80 h 88"/>
                    <a:gd name="T14" fmla="*/ 12 w 48"/>
                    <a:gd name="T15" fmla="*/ 74 h 88"/>
                    <a:gd name="T16" fmla="*/ 12 w 48"/>
                    <a:gd name="T17" fmla="*/ 74 h 88"/>
                    <a:gd name="T18" fmla="*/ 2 w 48"/>
                    <a:gd name="T19" fmla="*/ 26 h 88"/>
                    <a:gd name="T20" fmla="*/ 0 w 48"/>
                    <a:gd name="T21" fmla="*/ 22 h 88"/>
                    <a:gd name="T22" fmla="*/ 0 w 48"/>
                    <a:gd name="T23" fmla="*/ 22 h 88"/>
                    <a:gd name="T24" fmla="*/ 0 w 48"/>
                    <a:gd name="T25" fmla="*/ 14 h 88"/>
                    <a:gd name="T26" fmla="*/ 2 w 48"/>
                    <a:gd name="T27" fmla="*/ 8 h 88"/>
                    <a:gd name="T28" fmla="*/ 8 w 48"/>
                    <a:gd name="T29" fmla="*/ 4 h 88"/>
                    <a:gd name="T30" fmla="*/ 14 w 48"/>
                    <a:gd name="T31" fmla="*/ 0 h 88"/>
                    <a:gd name="T32" fmla="*/ 14 w 48"/>
                    <a:gd name="T33" fmla="*/ 0 h 88"/>
                    <a:gd name="T34" fmla="*/ 14 w 48"/>
                    <a:gd name="T35" fmla="*/ 0 h 88"/>
                    <a:gd name="T36" fmla="*/ 14 w 48"/>
                    <a:gd name="T37" fmla="*/ 0 h 88"/>
                    <a:gd name="T38" fmla="*/ 20 w 48"/>
                    <a:gd name="T39" fmla="*/ 0 h 88"/>
                    <a:gd name="T40" fmla="*/ 28 w 48"/>
                    <a:gd name="T41" fmla="*/ 2 h 88"/>
                    <a:gd name="T42" fmla="*/ 32 w 48"/>
                    <a:gd name="T43" fmla="*/ 6 h 88"/>
                    <a:gd name="T44" fmla="*/ 36 w 48"/>
                    <a:gd name="T45" fmla="*/ 14 h 88"/>
                    <a:gd name="T46" fmla="*/ 36 w 48"/>
                    <a:gd name="T47" fmla="*/ 18 h 88"/>
                    <a:gd name="T48" fmla="*/ 36 w 48"/>
                    <a:gd name="T49" fmla="*/ 18 h 88"/>
                    <a:gd name="T50" fmla="*/ 48 w 48"/>
                    <a:gd name="T51" fmla="*/ 66 h 88"/>
                    <a:gd name="T52" fmla="*/ 48 w 48"/>
                    <a:gd name="T53" fmla="*/ 66 h 88"/>
                    <a:gd name="T54" fmla="*/ 48 w 48"/>
                    <a:gd name="T55" fmla="*/ 74 h 88"/>
                    <a:gd name="T56" fmla="*/ 44 w 48"/>
                    <a:gd name="T57" fmla="*/ 80 h 88"/>
                    <a:gd name="T58" fmla="*/ 40 w 48"/>
                    <a:gd name="T59" fmla="*/ 84 h 88"/>
                    <a:gd name="T60" fmla="*/ 34 w 48"/>
                    <a:gd name="T6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88">
                      <a:moveTo>
                        <a:pt x="34" y="88"/>
                      </a:moveTo>
                      <a:lnTo>
                        <a:pt x="34" y="88"/>
                      </a:lnTo>
                      <a:lnTo>
                        <a:pt x="34" y="88"/>
                      </a:lnTo>
                      <a:lnTo>
                        <a:pt x="34" y="88"/>
                      </a:lnTo>
                      <a:lnTo>
                        <a:pt x="26" y="88"/>
                      </a:lnTo>
                      <a:lnTo>
                        <a:pt x="20" y="84"/>
                      </a:lnTo>
                      <a:lnTo>
                        <a:pt x="14" y="80"/>
                      </a:lnTo>
                      <a:lnTo>
                        <a:pt x="12" y="74"/>
                      </a:lnTo>
                      <a:lnTo>
                        <a:pt x="12" y="74"/>
                      </a:lnTo>
                      <a:lnTo>
                        <a:pt x="2" y="26"/>
                      </a:lnTo>
                      <a:lnTo>
                        <a:pt x="0" y="22"/>
                      </a:lnTo>
                      <a:lnTo>
                        <a:pt x="0" y="22"/>
                      </a:lnTo>
                      <a:lnTo>
                        <a:pt x="0" y="14"/>
                      </a:lnTo>
                      <a:lnTo>
                        <a:pt x="2" y="8"/>
                      </a:lnTo>
                      <a:lnTo>
                        <a:pt x="8" y="4"/>
                      </a:lnTo>
                      <a:lnTo>
                        <a:pt x="14" y="0"/>
                      </a:lnTo>
                      <a:lnTo>
                        <a:pt x="14" y="0"/>
                      </a:lnTo>
                      <a:lnTo>
                        <a:pt x="14" y="0"/>
                      </a:lnTo>
                      <a:lnTo>
                        <a:pt x="14" y="0"/>
                      </a:lnTo>
                      <a:lnTo>
                        <a:pt x="20" y="0"/>
                      </a:lnTo>
                      <a:lnTo>
                        <a:pt x="28" y="2"/>
                      </a:lnTo>
                      <a:lnTo>
                        <a:pt x="32" y="6"/>
                      </a:lnTo>
                      <a:lnTo>
                        <a:pt x="36" y="14"/>
                      </a:lnTo>
                      <a:lnTo>
                        <a:pt x="36" y="18"/>
                      </a:lnTo>
                      <a:lnTo>
                        <a:pt x="36" y="18"/>
                      </a:lnTo>
                      <a:lnTo>
                        <a:pt x="48" y="66"/>
                      </a:lnTo>
                      <a:lnTo>
                        <a:pt x="48" y="66"/>
                      </a:lnTo>
                      <a:lnTo>
                        <a:pt x="48" y="74"/>
                      </a:lnTo>
                      <a:lnTo>
                        <a:pt x="44" y="80"/>
                      </a:lnTo>
                      <a:lnTo>
                        <a:pt x="40" y="84"/>
                      </a:lnTo>
                      <a:lnTo>
                        <a:pt x="34"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8" name="Freeform 327"/>
                <p:cNvSpPr>
                  <a:spLocks/>
                </p:cNvSpPr>
                <p:nvPr/>
              </p:nvSpPr>
              <p:spPr bwMode="auto">
                <a:xfrm>
                  <a:off x="9897" y="1916"/>
                  <a:ext cx="52" cy="86"/>
                </a:xfrm>
                <a:custGeom>
                  <a:avLst/>
                  <a:gdLst>
                    <a:gd name="T0" fmla="*/ 40 w 52"/>
                    <a:gd name="T1" fmla="*/ 84 h 86"/>
                    <a:gd name="T2" fmla="*/ 40 w 52"/>
                    <a:gd name="T3" fmla="*/ 84 h 86"/>
                    <a:gd name="T4" fmla="*/ 32 w 52"/>
                    <a:gd name="T5" fmla="*/ 86 h 86"/>
                    <a:gd name="T6" fmla="*/ 26 w 52"/>
                    <a:gd name="T7" fmla="*/ 84 h 86"/>
                    <a:gd name="T8" fmla="*/ 22 w 52"/>
                    <a:gd name="T9" fmla="*/ 80 h 86"/>
                    <a:gd name="T10" fmla="*/ 18 w 52"/>
                    <a:gd name="T11" fmla="*/ 74 h 86"/>
                    <a:gd name="T12" fmla="*/ 18 w 52"/>
                    <a:gd name="T13" fmla="*/ 74 h 86"/>
                    <a:gd name="T14" fmla="*/ 0 w 52"/>
                    <a:gd name="T15" fmla="*/ 24 h 86"/>
                    <a:gd name="T16" fmla="*/ 0 w 52"/>
                    <a:gd name="T17" fmla="*/ 24 h 86"/>
                    <a:gd name="T18" fmla="*/ 0 w 52"/>
                    <a:gd name="T19" fmla="*/ 16 h 86"/>
                    <a:gd name="T20" fmla="*/ 2 w 52"/>
                    <a:gd name="T21" fmla="*/ 10 h 86"/>
                    <a:gd name="T22" fmla="*/ 4 w 52"/>
                    <a:gd name="T23" fmla="*/ 4 h 86"/>
                    <a:gd name="T24" fmla="*/ 10 w 52"/>
                    <a:gd name="T25" fmla="*/ 0 h 86"/>
                    <a:gd name="T26" fmla="*/ 10 w 52"/>
                    <a:gd name="T27" fmla="*/ 0 h 86"/>
                    <a:gd name="T28" fmla="*/ 18 w 52"/>
                    <a:gd name="T29" fmla="*/ 0 h 86"/>
                    <a:gd name="T30" fmla="*/ 24 w 52"/>
                    <a:gd name="T31" fmla="*/ 0 h 86"/>
                    <a:gd name="T32" fmla="*/ 30 w 52"/>
                    <a:gd name="T33" fmla="*/ 4 h 86"/>
                    <a:gd name="T34" fmla="*/ 34 w 52"/>
                    <a:gd name="T35" fmla="*/ 10 h 86"/>
                    <a:gd name="T36" fmla="*/ 34 w 52"/>
                    <a:gd name="T37" fmla="*/ 10 h 86"/>
                    <a:gd name="T38" fmla="*/ 52 w 52"/>
                    <a:gd name="T39" fmla="*/ 62 h 86"/>
                    <a:gd name="T40" fmla="*/ 52 w 52"/>
                    <a:gd name="T41" fmla="*/ 62 h 86"/>
                    <a:gd name="T42" fmla="*/ 52 w 52"/>
                    <a:gd name="T43" fmla="*/ 70 h 86"/>
                    <a:gd name="T44" fmla="*/ 50 w 52"/>
                    <a:gd name="T45" fmla="*/ 76 h 86"/>
                    <a:gd name="T46" fmla="*/ 46 w 52"/>
                    <a:gd name="T47" fmla="*/ 82 h 86"/>
                    <a:gd name="T48" fmla="*/ 40 w 52"/>
                    <a:gd name="T49" fmla="*/ 84 h 86"/>
                    <a:gd name="T50" fmla="*/ 40 w 52"/>
                    <a:gd name="T51" fmla="*/ 84 h 86"/>
                    <a:gd name="T52" fmla="*/ 40 w 52"/>
                    <a:gd name="T53"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6">
                      <a:moveTo>
                        <a:pt x="40" y="84"/>
                      </a:moveTo>
                      <a:lnTo>
                        <a:pt x="40" y="84"/>
                      </a:lnTo>
                      <a:lnTo>
                        <a:pt x="32" y="86"/>
                      </a:lnTo>
                      <a:lnTo>
                        <a:pt x="26" y="84"/>
                      </a:lnTo>
                      <a:lnTo>
                        <a:pt x="22" y="80"/>
                      </a:lnTo>
                      <a:lnTo>
                        <a:pt x="18" y="74"/>
                      </a:lnTo>
                      <a:lnTo>
                        <a:pt x="18" y="74"/>
                      </a:lnTo>
                      <a:lnTo>
                        <a:pt x="0" y="24"/>
                      </a:lnTo>
                      <a:lnTo>
                        <a:pt x="0" y="24"/>
                      </a:lnTo>
                      <a:lnTo>
                        <a:pt x="0" y="16"/>
                      </a:lnTo>
                      <a:lnTo>
                        <a:pt x="2" y="10"/>
                      </a:lnTo>
                      <a:lnTo>
                        <a:pt x="4" y="4"/>
                      </a:lnTo>
                      <a:lnTo>
                        <a:pt x="10" y="0"/>
                      </a:lnTo>
                      <a:lnTo>
                        <a:pt x="10" y="0"/>
                      </a:lnTo>
                      <a:lnTo>
                        <a:pt x="18" y="0"/>
                      </a:lnTo>
                      <a:lnTo>
                        <a:pt x="24" y="0"/>
                      </a:lnTo>
                      <a:lnTo>
                        <a:pt x="30" y="4"/>
                      </a:lnTo>
                      <a:lnTo>
                        <a:pt x="34" y="10"/>
                      </a:lnTo>
                      <a:lnTo>
                        <a:pt x="34" y="10"/>
                      </a:lnTo>
                      <a:lnTo>
                        <a:pt x="52" y="62"/>
                      </a:lnTo>
                      <a:lnTo>
                        <a:pt x="52" y="62"/>
                      </a:lnTo>
                      <a:lnTo>
                        <a:pt x="52" y="70"/>
                      </a:lnTo>
                      <a:lnTo>
                        <a:pt x="50" y="76"/>
                      </a:lnTo>
                      <a:lnTo>
                        <a:pt x="46" y="82"/>
                      </a:lnTo>
                      <a:lnTo>
                        <a:pt x="40" y="84"/>
                      </a:lnTo>
                      <a:lnTo>
                        <a:pt x="40" y="84"/>
                      </a:lnTo>
                      <a:lnTo>
                        <a:pt x="4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9" name="Freeform 328"/>
                <p:cNvSpPr>
                  <a:spLocks/>
                </p:cNvSpPr>
                <p:nvPr/>
              </p:nvSpPr>
              <p:spPr bwMode="auto">
                <a:xfrm>
                  <a:off x="9851" y="1818"/>
                  <a:ext cx="60" cy="84"/>
                </a:xfrm>
                <a:custGeom>
                  <a:avLst/>
                  <a:gdLst>
                    <a:gd name="T0" fmla="*/ 46 w 60"/>
                    <a:gd name="T1" fmla="*/ 82 h 84"/>
                    <a:gd name="T2" fmla="*/ 46 w 60"/>
                    <a:gd name="T3" fmla="*/ 82 h 84"/>
                    <a:gd name="T4" fmla="*/ 40 w 60"/>
                    <a:gd name="T5" fmla="*/ 84 h 84"/>
                    <a:gd name="T6" fmla="*/ 34 w 60"/>
                    <a:gd name="T7" fmla="*/ 82 h 84"/>
                    <a:gd name="T8" fmla="*/ 30 w 60"/>
                    <a:gd name="T9" fmla="*/ 78 h 84"/>
                    <a:gd name="T10" fmla="*/ 26 w 60"/>
                    <a:gd name="T11" fmla="*/ 72 h 84"/>
                    <a:gd name="T12" fmla="*/ 26 w 60"/>
                    <a:gd name="T13" fmla="*/ 72 h 84"/>
                    <a:gd name="T14" fmla="*/ 2 w 60"/>
                    <a:gd name="T15" fmla="*/ 26 h 84"/>
                    <a:gd name="T16" fmla="*/ 2 w 60"/>
                    <a:gd name="T17" fmla="*/ 26 h 84"/>
                    <a:gd name="T18" fmla="*/ 0 w 60"/>
                    <a:gd name="T19" fmla="*/ 18 h 84"/>
                    <a:gd name="T20" fmla="*/ 2 w 60"/>
                    <a:gd name="T21" fmla="*/ 12 h 84"/>
                    <a:gd name="T22" fmla="*/ 4 w 60"/>
                    <a:gd name="T23" fmla="*/ 6 h 84"/>
                    <a:gd name="T24" fmla="*/ 10 w 60"/>
                    <a:gd name="T25" fmla="*/ 2 h 84"/>
                    <a:gd name="T26" fmla="*/ 10 w 60"/>
                    <a:gd name="T27" fmla="*/ 2 h 84"/>
                    <a:gd name="T28" fmla="*/ 18 w 60"/>
                    <a:gd name="T29" fmla="*/ 0 h 84"/>
                    <a:gd name="T30" fmla="*/ 24 w 60"/>
                    <a:gd name="T31" fmla="*/ 0 h 84"/>
                    <a:gd name="T32" fmla="*/ 30 w 60"/>
                    <a:gd name="T33" fmla="*/ 4 h 84"/>
                    <a:gd name="T34" fmla="*/ 34 w 60"/>
                    <a:gd name="T35" fmla="*/ 8 h 84"/>
                    <a:gd name="T36" fmla="*/ 34 w 60"/>
                    <a:gd name="T37" fmla="*/ 8 h 84"/>
                    <a:gd name="T38" fmla="*/ 58 w 60"/>
                    <a:gd name="T39" fmla="*/ 58 h 84"/>
                    <a:gd name="T40" fmla="*/ 58 w 60"/>
                    <a:gd name="T41" fmla="*/ 58 h 84"/>
                    <a:gd name="T42" fmla="*/ 60 w 60"/>
                    <a:gd name="T43" fmla="*/ 64 h 84"/>
                    <a:gd name="T44" fmla="*/ 60 w 60"/>
                    <a:gd name="T45" fmla="*/ 72 h 84"/>
                    <a:gd name="T46" fmla="*/ 56 w 60"/>
                    <a:gd name="T47" fmla="*/ 78 h 84"/>
                    <a:gd name="T48" fmla="*/ 50 w 60"/>
                    <a:gd name="T49" fmla="*/ 82 h 84"/>
                    <a:gd name="T50" fmla="*/ 50 w 60"/>
                    <a:gd name="T51" fmla="*/ 82 h 84"/>
                    <a:gd name="T52" fmla="*/ 46 w 60"/>
                    <a:gd name="T53"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84">
                      <a:moveTo>
                        <a:pt x="46" y="82"/>
                      </a:moveTo>
                      <a:lnTo>
                        <a:pt x="46" y="82"/>
                      </a:lnTo>
                      <a:lnTo>
                        <a:pt x="40" y="84"/>
                      </a:lnTo>
                      <a:lnTo>
                        <a:pt x="34" y="82"/>
                      </a:lnTo>
                      <a:lnTo>
                        <a:pt x="30" y="78"/>
                      </a:lnTo>
                      <a:lnTo>
                        <a:pt x="26" y="72"/>
                      </a:lnTo>
                      <a:lnTo>
                        <a:pt x="26" y="72"/>
                      </a:lnTo>
                      <a:lnTo>
                        <a:pt x="2" y="26"/>
                      </a:lnTo>
                      <a:lnTo>
                        <a:pt x="2" y="26"/>
                      </a:lnTo>
                      <a:lnTo>
                        <a:pt x="0" y="18"/>
                      </a:lnTo>
                      <a:lnTo>
                        <a:pt x="2" y="12"/>
                      </a:lnTo>
                      <a:lnTo>
                        <a:pt x="4" y="6"/>
                      </a:lnTo>
                      <a:lnTo>
                        <a:pt x="10" y="2"/>
                      </a:lnTo>
                      <a:lnTo>
                        <a:pt x="10" y="2"/>
                      </a:lnTo>
                      <a:lnTo>
                        <a:pt x="18" y="0"/>
                      </a:lnTo>
                      <a:lnTo>
                        <a:pt x="24" y="0"/>
                      </a:lnTo>
                      <a:lnTo>
                        <a:pt x="30" y="4"/>
                      </a:lnTo>
                      <a:lnTo>
                        <a:pt x="34" y="8"/>
                      </a:lnTo>
                      <a:lnTo>
                        <a:pt x="34" y="8"/>
                      </a:lnTo>
                      <a:lnTo>
                        <a:pt x="58" y="58"/>
                      </a:lnTo>
                      <a:lnTo>
                        <a:pt x="58" y="58"/>
                      </a:lnTo>
                      <a:lnTo>
                        <a:pt x="60" y="64"/>
                      </a:lnTo>
                      <a:lnTo>
                        <a:pt x="60" y="72"/>
                      </a:lnTo>
                      <a:lnTo>
                        <a:pt x="56" y="78"/>
                      </a:lnTo>
                      <a:lnTo>
                        <a:pt x="50" y="82"/>
                      </a:lnTo>
                      <a:lnTo>
                        <a:pt x="50" y="82"/>
                      </a:lnTo>
                      <a:lnTo>
                        <a:pt x="46"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0" name="Freeform 329"/>
                <p:cNvSpPr>
                  <a:spLocks/>
                </p:cNvSpPr>
                <p:nvPr/>
              </p:nvSpPr>
              <p:spPr bwMode="auto">
                <a:xfrm>
                  <a:off x="9797" y="1726"/>
                  <a:ext cx="64" cy="80"/>
                </a:xfrm>
                <a:custGeom>
                  <a:avLst/>
                  <a:gdLst>
                    <a:gd name="T0" fmla="*/ 50 w 64"/>
                    <a:gd name="T1" fmla="*/ 80 h 80"/>
                    <a:gd name="T2" fmla="*/ 50 w 64"/>
                    <a:gd name="T3" fmla="*/ 80 h 80"/>
                    <a:gd name="T4" fmla="*/ 44 w 64"/>
                    <a:gd name="T5" fmla="*/ 80 h 80"/>
                    <a:gd name="T6" fmla="*/ 40 w 64"/>
                    <a:gd name="T7" fmla="*/ 80 h 80"/>
                    <a:gd name="T8" fmla="*/ 34 w 64"/>
                    <a:gd name="T9" fmla="*/ 76 h 80"/>
                    <a:gd name="T10" fmla="*/ 30 w 64"/>
                    <a:gd name="T11" fmla="*/ 72 h 80"/>
                    <a:gd name="T12" fmla="*/ 30 w 64"/>
                    <a:gd name="T13" fmla="*/ 72 h 80"/>
                    <a:gd name="T14" fmla="*/ 2 w 64"/>
                    <a:gd name="T15" fmla="*/ 28 h 80"/>
                    <a:gd name="T16" fmla="*/ 2 w 64"/>
                    <a:gd name="T17" fmla="*/ 28 h 80"/>
                    <a:gd name="T18" fmla="*/ 0 w 64"/>
                    <a:gd name="T19" fmla="*/ 22 h 80"/>
                    <a:gd name="T20" fmla="*/ 0 w 64"/>
                    <a:gd name="T21" fmla="*/ 14 h 80"/>
                    <a:gd name="T22" fmla="*/ 2 w 64"/>
                    <a:gd name="T23" fmla="*/ 8 h 80"/>
                    <a:gd name="T24" fmla="*/ 6 w 64"/>
                    <a:gd name="T25" fmla="*/ 2 h 80"/>
                    <a:gd name="T26" fmla="*/ 6 w 64"/>
                    <a:gd name="T27" fmla="*/ 2 h 80"/>
                    <a:gd name="T28" fmla="*/ 12 w 64"/>
                    <a:gd name="T29" fmla="*/ 0 h 80"/>
                    <a:gd name="T30" fmla="*/ 20 w 64"/>
                    <a:gd name="T31" fmla="*/ 0 h 80"/>
                    <a:gd name="T32" fmla="*/ 26 w 64"/>
                    <a:gd name="T33" fmla="*/ 2 h 80"/>
                    <a:gd name="T34" fmla="*/ 32 w 64"/>
                    <a:gd name="T35" fmla="*/ 8 h 80"/>
                    <a:gd name="T36" fmla="*/ 32 w 64"/>
                    <a:gd name="T37" fmla="*/ 8 h 80"/>
                    <a:gd name="T38" fmla="*/ 62 w 64"/>
                    <a:gd name="T39" fmla="*/ 54 h 80"/>
                    <a:gd name="T40" fmla="*/ 62 w 64"/>
                    <a:gd name="T41" fmla="*/ 54 h 80"/>
                    <a:gd name="T42" fmla="*/ 64 w 64"/>
                    <a:gd name="T43" fmla="*/ 60 h 80"/>
                    <a:gd name="T44" fmla="*/ 64 w 64"/>
                    <a:gd name="T45" fmla="*/ 66 h 80"/>
                    <a:gd name="T46" fmla="*/ 60 w 64"/>
                    <a:gd name="T47" fmla="*/ 72 h 80"/>
                    <a:gd name="T48" fmla="*/ 56 w 64"/>
                    <a:gd name="T49" fmla="*/ 78 h 80"/>
                    <a:gd name="T50" fmla="*/ 56 w 64"/>
                    <a:gd name="T51" fmla="*/ 78 h 80"/>
                    <a:gd name="T52" fmla="*/ 50 w 64"/>
                    <a:gd name="T53"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80">
                      <a:moveTo>
                        <a:pt x="50" y="80"/>
                      </a:moveTo>
                      <a:lnTo>
                        <a:pt x="50" y="80"/>
                      </a:lnTo>
                      <a:lnTo>
                        <a:pt x="44" y="80"/>
                      </a:lnTo>
                      <a:lnTo>
                        <a:pt x="40" y="80"/>
                      </a:lnTo>
                      <a:lnTo>
                        <a:pt x="34" y="76"/>
                      </a:lnTo>
                      <a:lnTo>
                        <a:pt x="30" y="72"/>
                      </a:lnTo>
                      <a:lnTo>
                        <a:pt x="30" y="72"/>
                      </a:lnTo>
                      <a:lnTo>
                        <a:pt x="2" y="28"/>
                      </a:lnTo>
                      <a:lnTo>
                        <a:pt x="2" y="28"/>
                      </a:lnTo>
                      <a:lnTo>
                        <a:pt x="0" y="22"/>
                      </a:lnTo>
                      <a:lnTo>
                        <a:pt x="0" y="14"/>
                      </a:lnTo>
                      <a:lnTo>
                        <a:pt x="2" y="8"/>
                      </a:lnTo>
                      <a:lnTo>
                        <a:pt x="6" y="2"/>
                      </a:lnTo>
                      <a:lnTo>
                        <a:pt x="6" y="2"/>
                      </a:lnTo>
                      <a:lnTo>
                        <a:pt x="12" y="0"/>
                      </a:lnTo>
                      <a:lnTo>
                        <a:pt x="20" y="0"/>
                      </a:lnTo>
                      <a:lnTo>
                        <a:pt x="26" y="2"/>
                      </a:lnTo>
                      <a:lnTo>
                        <a:pt x="32" y="8"/>
                      </a:lnTo>
                      <a:lnTo>
                        <a:pt x="32" y="8"/>
                      </a:lnTo>
                      <a:lnTo>
                        <a:pt x="62" y="54"/>
                      </a:lnTo>
                      <a:lnTo>
                        <a:pt x="62" y="54"/>
                      </a:lnTo>
                      <a:lnTo>
                        <a:pt x="64" y="60"/>
                      </a:lnTo>
                      <a:lnTo>
                        <a:pt x="64" y="66"/>
                      </a:lnTo>
                      <a:lnTo>
                        <a:pt x="60" y="72"/>
                      </a:lnTo>
                      <a:lnTo>
                        <a:pt x="56" y="78"/>
                      </a:lnTo>
                      <a:lnTo>
                        <a:pt x="56" y="78"/>
                      </a:lnTo>
                      <a:lnTo>
                        <a:pt x="5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1" name="Freeform 330"/>
                <p:cNvSpPr>
                  <a:spLocks/>
                </p:cNvSpPr>
                <p:nvPr/>
              </p:nvSpPr>
              <p:spPr bwMode="auto">
                <a:xfrm>
                  <a:off x="9729" y="1642"/>
                  <a:ext cx="70" cy="76"/>
                </a:xfrm>
                <a:custGeom>
                  <a:avLst/>
                  <a:gdLst>
                    <a:gd name="T0" fmla="*/ 56 w 70"/>
                    <a:gd name="T1" fmla="*/ 76 h 76"/>
                    <a:gd name="T2" fmla="*/ 56 w 70"/>
                    <a:gd name="T3" fmla="*/ 76 h 76"/>
                    <a:gd name="T4" fmla="*/ 52 w 70"/>
                    <a:gd name="T5" fmla="*/ 76 h 76"/>
                    <a:gd name="T6" fmla="*/ 46 w 70"/>
                    <a:gd name="T7" fmla="*/ 76 h 76"/>
                    <a:gd name="T8" fmla="*/ 42 w 70"/>
                    <a:gd name="T9" fmla="*/ 72 h 76"/>
                    <a:gd name="T10" fmla="*/ 38 w 70"/>
                    <a:gd name="T11" fmla="*/ 70 h 76"/>
                    <a:gd name="T12" fmla="*/ 38 w 70"/>
                    <a:gd name="T13" fmla="*/ 70 h 76"/>
                    <a:gd name="T14" fmla="*/ 4 w 70"/>
                    <a:gd name="T15" fmla="*/ 30 h 76"/>
                    <a:gd name="T16" fmla="*/ 4 w 70"/>
                    <a:gd name="T17" fmla="*/ 30 h 76"/>
                    <a:gd name="T18" fmla="*/ 2 w 70"/>
                    <a:gd name="T19" fmla="*/ 22 h 76"/>
                    <a:gd name="T20" fmla="*/ 0 w 70"/>
                    <a:gd name="T21" fmla="*/ 16 h 76"/>
                    <a:gd name="T22" fmla="*/ 2 w 70"/>
                    <a:gd name="T23" fmla="*/ 10 h 76"/>
                    <a:gd name="T24" fmla="*/ 6 w 70"/>
                    <a:gd name="T25" fmla="*/ 4 h 76"/>
                    <a:gd name="T26" fmla="*/ 6 w 70"/>
                    <a:gd name="T27" fmla="*/ 4 h 76"/>
                    <a:gd name="T28" fmla="*/ 12 w 70"/>
                    <a:gd name="T29" fmla="*/ 0 h 76"/>
                    <a:gd name="T30" fmla="*/ 20 w 70"/>
                    <a:gd name="T31" fmla="*/ 0 h 76"/>
                    <a:gd name="T32" fmla="*/ 26 w 70"/>
                    <a:gd name="T33" fmla="*/ 2 h 76"/>
                    <a:gd name="T34" fmla="*/ 32 w 70"/>
                    <a:gd name="T35" fmla="*/ 6 h 76"/>
                    <a:gd name="T36" fmla="*/ 32 w 70"/>
                    <a:gd name="T37" fmla="*/ 6 h 76"/>
                    <a:gd name="T38" fmla="*/ 66 w 70"/>
                    <a:gd name="T39" fmla="*/ 48 h 76"/>
                    <a:gd name="T40" fmla="*/ 66 w 70"/>
                    <a:gd name="T41" fmla="*/ 48 h 76"/>
                    <a:gd name="T42" fmla="*/ 70 w 70"/>
                    <a:gd name="T43" fmla="*/ 54 h 76"/>
                    <a:gd name="T44" fmla="*/ 70 w 70"/>
                    <a:gd name="T45" fmla="*/ 60 h 76"/>
                    <a:gd name="T46" fmla="*/ 68 w 70"/>
                    <a:gd name="T47" fmla="*/ 66 h 76"/>
                    <a:gd name="T48" fmla="*/ 64 w 70"/>
                    <a:gd name="T49" fmla="*/ 72 h 76"/>
                    <a:gd name="T50" fmla="*/ 64 w 70"/>
                    <a:gd name="T51" fmla="*/ 72 h 76"/>
                    <a:gd name="T52" fmla="*/ 56 w 70"/>
                    <a:gd name="T53"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76">
                      <a:moveTo>
                        <a:pt x="56" y="76"/>
                      </a:moveTo>
                      <a:lnTo>
                        <a:pt x="56" y="76"/>
                      </a:lnTo>
                      <a:lnTo>
                        <a:pt x="52" y="76"/>
                      </a:lnTo>
                      <a:lnTo>
                        <a:pt x="46" y="76"/>
                      </a:lnTo>
                      <a:lnTo>
                        <a:pt x="42" y="72"/>
                      </a:lnTo>
                      <a:lnTo>
                        <a:pt x="38" y="70"/>
                      </a:lnTo>
                      <a:lnTo>
                        <a:pt x="38" y="70"/>
                      </a:lnTo>
                      <a:lnTo>
                        <a:pt x="4" y="30"/>
                      </a:lnTo>
                      <a:lnTo>
                        <a:pt x="4" y="30"/>
                      </a:lnTo>
                      <a:lnTo>
                        <a:pt x="2" y="22"/>
                      </a:lnTo>
                      <a:lnTo>
                        <a:pt x="0" y="16"/>
                      </a:lnTo>
                      <a:lnTo>
                        <a:pt x="2" y="10"/>
                      </a:lnTo>
                      <a:lnTo>
                        <a:pt x="6" y="4"/>
                      </a:lnTo>
                      <a:lnTo>
                        <a:pt x="6" y="4"/>
                      </a:lnTo>
                      <a:lnTo>
                        <a:pt x="12" y="0"/>
                      </a:lnTo>
                      <a:lnTo>
                        <a:pt x="20" y="0"/>
                      </a:lnTo>
                      <a:lnTo>
                        <a:pt x="26" y="2"/>
                      </a:lnTo>
                      <a:lnTo>
                        <a:pt x="32" y="6"/>
                      </a:lnTo>
                      <a:lnTo>
                        <a:pt x="32" y="6"/>
                      </a:lnTo>
                      <a:lnTo>
                        <a:pt x="66" y="48"/>
                      </a:lnTo>
                      <a:lnTo>
                        <a:pt x="66" y="48"/>
                      </a:lnTo>
                      <a:lnTo>
                        <a:pt x="70" y="54"/>
                      </a:lnTo>
                      <a:lnTo>
                        <a:pt x="70" y="60"/>
                      </a:lnTo>
                      <a:lnTo>
                        <a:pt x="68" y="66"/>
                      </a:lnTo>
                      <a:lnTo>
                        <a:pt x="64" y="72"/>
                      </a:lnTo>
                      <a:lnTo>
                        <a:pt x="64" y="72"/>
                      </a:lnTo>
                      <a:lnTo>
                        <a:pt x="56"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2" name="Freeform 331"/>
                <p:cNvSpPr>
                  <a:spLocks/>
                </p:cNvSpPr>
                <p:nvPr/>
              </p:nvSpPr>
              <p:spPr bwMode="auto">
                <a:xfrm>
                  <a:off x="9653" y="1566"/>
                  <a:ext cx="74" cy="72"/>
                </a:xfrm>
                <a:custGeom>
                  <a:avLst/>
                  <a:gdLst>
                    <a:gd name="T0" fmla="*/ 62 w 74"/>
                    <a:gd name="T1" fmla="*/ 72 h 72"/>
                    <a:gd name="T2" fmla="*/ 62 w 74"/>
                    <a:gd name="T3" fmla="*/ 72 h 72"/>
                    <a:gd name="T4" fmla="*/ 52 w 74"/>
                    <a:gd name="T5" fmla="*/ 72 h 72"/>
                    <a:gd name="T6" fmla="*/ 48 w 74"/>
                    <a:gd name="T7" fmla="*/ 70 h 72"/>
                    <a:gd name="T8" fmla="*/ 44 w 74"/>
                    <a:gd name="T9" fmla="*/ 66 h 72"/>
                    <a:gd name="T10" fmla="*/ 44 w 74"/>
                    <a:gd name="T11" fmla="*/ 66 h 72"/>
                    <a:gd name="T12" fmla="*/ 6 w 74"/>
                    <a:gd name="T13" fmla="*/ 30 h 72"/>
                    <a:gd name="T14" fmla="*/ 6 w 74"/>
                    <a:gd name="T15" fmla="*/ 30 h 72"/>
                    <a:gd name="T16" fmla="*/ 2 w 74"/>
                    <a:gd name="T17" fmla="*/ 26 h 72"/>
                    <a:gd name="T18" fmla="*/ 0 w 74"/>
                    <a:gd name="T19" fmla="*/ 18 h 72"/>
                    <a:gd name="T20" fmla="*/ 0 w 74"/>
                    <a:gd name="T21" fmla="*/ 12 h 72"/>
                    <a:gd name="T22" fmla="*/ 4 w 74"/>
                    <a:gd name="T23" fmla="*/ 6 h 72"/>
                    <a:gd name="T24" fmla="*/ 4 w 74"/>
                    <a:gd name="T25" fmla="*/ 6 h 72"/>
                    <a:gd name="T26" fmla="*/ 10 w 74"/>
                    <a:gd name="T27" fmla="*/ 2 h 72"/>
                    <a:gd name="T28" fmla="*/ 16 w 74"/>
                    <a:gd name="T29" fmla="*/ 0 h 72"/>
                    <a:gd name="T30" fmla="*/ 24 w 74"/>
                    <a:gd name="T31" fmla="*/ 0 h 72"/>
                    <a:gd name="T32" fmla="*/ 30 w 74"/>
                    <a:gd name="T33" fmla="*/ 4 h 72"/>
                    <a:gd name="T34" fmla="*/ 30 w 74"/>
                    <a:gd name="T35" fmla="*/ 4 h 72"/>
                    <a:gd name="T36" fmla="*/ 70 w 74"/>
                    <a:gd name="T37" fmla="*/ 42 h 72"/>
                    <a:gd name="T38" fmla="*/ 70 w 74"/>
                    <a:gd name="T39" fmla="*/ 42 h 72"/>
                    <a:gd name="T40" fmla="*/ 74 w 74"/>
                    <a:gd name="T41" fmla="*/ 48 h 72"/>
                    <a:gd name="T42" fmla="*/ 74 w 74"/>
                    <a:gd name="T43" fmla="*/ 54 h 72"/>
                    <a:gd name="T44" fmla="*/ 74 w 74"/>
                    <a:gd name="T45" fmla="*/ 60 h 72"/>
                    <a:gd name="T46" fmla="*/ 70 w 74"/>
                    <a:gd name="T47" fmla="*/ 66 h 72"/>
                    <a:gd name="T48" fmla="*/ 70 w 74"/>
                    <a:gd name="T49" fmla="*/ 66 h 72"/>
                    <a:gd name="T50" fmla="*/ 66 w 74"/>
                    <a:gd name="T51" fmla="*/ 70 h 72"/>
                    <a:gd name="T52" fmla="*/ 62 w 74"/>
                    <a:gd name="T5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72">
                      <a:moveTo>
                        <a:pt x="62" y="72"/>
                      </a:moveTo>
                      <a:lnTo>
                        <a:pt x="62" y="72"/>
                      </a:lnTo>
                      <a:lnTo>
                        <a:pt x="52" y="72"/>
                      </a:lnTo>
                      <a:lnTo>
                        <a:pt x="48" y="70"/>
                      </a:lnTo>
                      <a:lnTo>
                        <a:pt x="44" y="66"/>
                      </a:lnTo>
                      <a:lnTo>
                        <a:pt x="44" y="66"/>
                      </a:lnTo>
                      <a:lnTo>
                        <a:pt x="6" y="30"/>
                      </a:lnTo>
                      <a:lnTo>
                        <a:pt x="6" y="30"/>
                      </a:lnTo>
                      <a:lnTo>
                        <a:pt x="2" y="26"/>
                      </a:lnTo>
                      <a:lnTo>
                        <a:pt x="0" y="18"/>
                      </a:lnTo>
                      <a:lnTo>
                        <a:pt x="0" y="12"/>
                      </a:lnTo>
                      <a:lnTo>
                        <a:pt x="4" y="6"/>
                      </a:lnTo>
                      <a:lnTo>
                        <a:pt x="4" y="6"/>
                      </a:lnTo>
                      <a:lnTo>
                        <a:pt x="10" y="2"/>
                      </a:lnTo>
                      <a:lnTo>
                        <a:pt x="16" y="0"/>
                      </a:lnTo>
                      <a:lnTo>
                        <a:pt x="24" y="0"/>
                      </a:lnTo>
                      <a:lnTo>
                        <a:pt x="30" y="4"/>
                      </a:lnTo>
                      <a:lnTo>
                        <a:pt x="30" y="4"/>
                      </a:lnTo>
                      <a:lnTo>
                        <a:pt x="70" y="42"/>
                      </a:lnTo>
                      <a:lnTo>
                        <a:pt x="70" y="42"/>
                      </a:lnTo>
                      <a:lnTo>
                        <a:pt x="74" y="48"/>
                      </a:lnTo>
                      <a:lnTo>
                        <a:pt x="74" y="54"/>
                      </a:lnTo>
                      <a:lnTo>
                        <a:pt x="74" y="60"/>
                      </a:lnTo>
                      <a:lnTo>
                        <a:pt x="70" y="66"/>
                      </a:lnTo>
                      <a:lnTo>
                        <a:pt x="70" y="66"/>
                      </a:lnTo>
                      <a:lnTo>
                        <a:pt x="66" y="70"/>
                      </a:lnTo>
                      <a:lnTo>
                        <a:pt x="62"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3" name="Freeform 332"/>
                <p:cNvSpPr>
                  <a:spLocks/>
                </p:cNvSpPr>
                <p:nvPr/>
              </p:nvSpPr>
              <p:spPr bwMode="auto">
                <a:xfrm>
                  <a:off x="8211" y="1850"/>
                  <a:ext cx="58" cy="84"/>
                </a:xfrm>
                <a:custGeom>
                  <a:avLst/>
                  <a:gdLst>
                    <a:gd name="T0" fmla="*/ 22 w 58"/>
                    <a:gd name="T1" fmla="*/ 84 h 84"/>
                    <a:gd name="T2" fmla="*/ 22 w 58"/>
                    <a:gd name="T3" fmla="*/ 84 h 84"/>
                    <a:gd name="T4" fmla="*/ 16 w 58"/>
                    <a:gd name="T5" fmla="*/ 84 h 84"/>
                    <a:gd name="T6" fmla="*/ 12 w 58"/>
                    <a:gd name="T7" fmla="*/ 82 h 84"/>
                    <a:gd name="T8" fmla="*/ 12 w 58"/>
                    <a:gd name="T9" fmla="*/ 82 h 84"/>
                    <a:gd name="T10" fmla="*/ 6 w 58"/>
                    <a:gd name="T11" fmla="*/ 78 h 84"/>
                    <a:gd name="T12" fmla="*/ 2 w 58"/>
                    <a:gd name="T13" fmla="*/ 72 h 84"/>
                    <a:gd name="T14" fmla="*/ 0 w 58"/>
                    <a:gd name="T15" fmla="*/ 66 h 84"/>
                    <a:gd name="T16" fmla="*/ 2 w 58"/>
                    <a:gd name="T17" fmla="*/ 60 h 84"/>
                    <a:gd name="T18" fmla="*/ 2 w 58"/>
                    <a:gd name="T19" fmla="*/ 60 h 84"/>
                    <a:gd name="T20" fmla="*/ 24 w 58"/>
                    <a:gd name="T21" fmla="*/ 10 h 84"/>
                    <a:gd name="T22" fmla="*/ 24 w 58"/>
                    <a:gd name="T23" fmla="*/ 10 h 84"/>
                    <a:gd name="T24" fmla="*/ 28 w 58"/>
                    <a:gd name="T25" fmla="*/ 4 h 84"/>
                    <a:gd name="T26" fmla="*/ 34 w 58"/>
                    <a:gd name="T27" fmla="*/ 0 h 84"/>
                    <a:gd name="T28" fmla="*/ 42 w 58"/>
                    <a:gd name="T29" fmla="*/ 0 h 84"/>
                    <a:gd name="T30" fmla="*/ 48 w 58"/>
                    <a:gd name="T31" fmla="*/ 0 h 84"/>
                    <a:gd name="T32" fmla="*/ 48 w 58"/>
                    <a:gd name="T33" fmla="*/ 0 h 84"/>
                    <a:gd name="T34" fmla="*/ 54 w 58"/>
                    <a:gd name="T35" fmla="*/ 6 h 84"/>
                    <a:gd name="T36" fmla="*/ 56 w 58"/>
                    <a:gd name="T37" fmla="*/ 12 h 84"/>
                    <a:gd name="T38" fmla="*/ 58 w 58"/>
                    <a:gd name="T39" fmla="*/ 18 h 84"/>
                    <a:gd name="T40" fmla="*/ 56 w 58"/>
                    <a:gd name="T41" fmla="*/ 24 h 84"/>
                    <a:gd name="T42" fmla="*/ 56 w 58"/>
                    <a:gd name="T43" fmla="*/ 24 h 84"/>
                    <a:gd name="T44" fmla="*/ 34 w 58"/>
                    <a:gd name="T45" fmla="*/ 72 h 84"/>
                    <a:gd name="T46" fmla="*/ 34 w 58"/>
                    <a:gd name="T47" fmla="*/ 72 h 84"/>
                    <a:gd name="T48" fmla="*/ 30 w 58"/>
                    <a:gd name="T49" fmla="*/ 80 h 84"/>
                    <a:gd name="T50" fmla="*/ 22 w 58"/>
                    <a:gd name="T5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84">
                      <a:moveTo>
                        <a:pt x="22" y="84"/>
                      </a:moveTo>
                      <a:lnTo>
                        <a:pt x="22" y="84"/>
                      </a:lnTo>
                      <a:lnTo>
                        <a:pt x="16" y="84"/>
                      </a:lnTo>
                      <a:lnTo>
                        <a:pt x="12" y="82"/>
                      </a:lnTo>
                      <a:lnTo>
                        <a:pt x="12" y="82"/>
                      </a:lnTo>
                      <a:lnTo>
                        <a:pt x="6" y="78"/>
                      </a:lnTo>
                      <a:lnTo>
                        <a:pt x="2" y="72"/>
                      </a:lnTo>
                      <a:lnTo>
                        <a:pt x="0" y="66"/>
                      </a:lnTo>
                      <a:lnTo>
                        <a:pt x="2" y="60"/>
                      </a:lnTo>
                      <a:lnTo>
                        <a:pt x="2" y="60"/>
                      </a:lnTo>
                      <a:lnTo>
                        <a:pt x="24" y="10"/>
                      </a:lnTo>
                      <a:lnTo>
                        <a:pt x="24" y="10"/>
                      </a:lnTo>
                      <a:lnTo>
                        <a:pt x="28" y="4"/>
                      </a:lnTo>
                      <a:lnTo>
                        <a:pt x="34" y="0"/>
                      </a:lnTo>
                      <a:lnTo>
                        <a:pt x="42" y="0"/>
                      </a:lnTo>
                      <a:lnTo>
                        <a:pt x="48" y="0"/>
                      </a:lnTo>
                      <a:lnTo>
                        <a:pt x="48" y="0"/>
                      </a:lnTo>
                      <a:lnTo>
                        <a:pt x="54" y="6"/>
                      </a:lnTo>
                      <a:lnTo>
                        <a:pt x="56" y="12"/>
                      </a:lnTo>
                      <a:lnTo>
                        <a:pt x="58" y="18"/>
                      </a:lnTo>
                      <a:lnTo>
                        <a:pt x="56" y="24"/>
                      </a:lnTo>
                      <a:lnTo>
                        <a:pt x="56" y="24"/>
                      </a:lnTo>
                      <a:lnTo>
                        <a:pt x="34" y="72"/>
                      </a:lnTo>
                      <a:lnTo>
                        <a:pt x="34" y="72"/>
                      </a:lnTo>
                      <a:lnTo>
                        <a:pt x="30" y="80"/>
                      </a:lnTo>
                      <a:lnTo>
                        <a:pt x="22"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4" name="Freeform 333"/>
                <p:cNvSpPr>
                  <a:spLocks/>
                </p:cNvSpPr>
                <p:nvPr/>
              </p:nvSpPr>
              <p:spPr bwMode="auto">
                <a:xfrm>
                  <a:off x="9569" y="1500"/>
                  <a:ext cx="78" cy="66"/>
                </a:xfrm>
                <a:custGeom>
                  <a:avLst/>
                  <a:gdLst>
                    <a:gd name="T0" fmla="*/ 64 w 78"/>
                    <a:gd name="T1" fmla="*/ 66 h 66"/>
                    <a:gd name="T2" fmla="*/ 64 w 78"/>
                    <a:gd name="T3" fmla="*/ 66 h 66"/>
                    <a:gd name="T4" fmla="*/ 56 w 78"/>
                    <a:gd name="T5" fmla="*/ 66 h 66"/>
                    <a:gd name="T6" fmla="*/ 50 w 78"/>
                    <a:gd name="T7" fmla="*/ 62 h 66"/>
                    <a:gd name="T8" fmla="*/ 50 w 78"/>
                    <a:gd name="T9" fmla="*/ 62 h 66"/>
                    <a:gd name="T10" fmla="*/ 6 w 78"/>
                    <a:gd name="T11" fmla="*/ 32 h 66"/>
                    <a:gd name="T12" fmla="*/ 6 w 78"/>
                    <a:gd name="T13" fmla="*/ 32 h 66"/>
                    <a:gd name="T14" fmla="*/ 2 w 78"/>
                    <a:gd name="T15" fmla="*/ 26 h 66"/>
                    <a:gd name="T16" fmla="*/ 0 w 78"/>
                    <a:gd name="T17" fmla="*/ 20 h 66"/>
                    <a:gd name="T18" fmla="*/ 0 w 78"/>
                    <a:gd name="T19" fmla="*/ 14 h 66"/>
                    <a:gd name="T20" fmla="*/ 2 w 78"/>
                    <a:gd name="T21" fmla="*/ 6 h 66"/>
                    <a:gd name="T22" fmla="*/ 2 w 78"/>
                    <a:gd name="T23" fmla="*/ 6 h 66"/>
                    <a:gd name="T24" fmla="*/ 8 w 78"/>
                    <a:gd name="T25" fmla="*/ 2 h 66"/>
                    <a:gd name="T26" fmla="*/ 14 w 78"/>
                    <a:gd name="T27" fmla="*/ 0 h 66"/>
                    <a:gd name="T28" fmla="*/ 20 w 78"/>
                    <a:gd name="T29" fmla="*/ 0 h 66"/>
                    <a:gd name="T30" fmla="*/ 28 w 78"/>
                    <a:gd name="T31" fmla="*/ 2 h 66"/>
                    <a:gd name="T32" fmla="*/ 28 w 78"/>
                    <a:gd name="T33" fmla="*/ 2 h 66"/>
                    <a:gd name="T34" fmla="*/ 72 w 78"/>
                    <a:gd name="T35" fmla="*/ 36 h 66"/>
                    <a:gd name="T36" fmla="*/ 72 w 78"/>
                    <a:gd name="T37" fmla="*/ 36 h 66"/>
                    <a:gd name="T38" fmla="*/ 76 w 78"/>
                    <a:gd name="T39" fmla="*/ 40 h 66"/>
                    <a:gd name="T40" fmla="*/ 78 w 78"/>
                    <a:gd name="T41" fmla="*/ 46 h 66"/>
                    <a:gd name="T42" fmla="*/ 78 w 78"/>
                    <a:gd name="T43" fmla="*/ 54 h 66"/>
                    <a:gd name="T44" fmla="*/ 74 w 78"/>
                    <a:gd name="T45" fmla="*/ 60 h 66"/>
                    <a:gd name="T46" fmla="*/ 74 w 78"/>
                    <a:gd name="T47" fmla="*/ 60 h 66"/>
                    <a:gd name="T48" fmla="*/ 70 w 78"/>
                    <a:gd name="T49" fmla="*/ 64 h 66"/>
                    <a:gd name="T50" fmla="*/ 64 w 78"/>
                    <a:gd name="T5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66">
                      <a:moveTo>
                        <a:pt x="64" y="66"/>
                      </a:moveTo>
                      <a:lnTo>
                        <a:pt x="64" y="66"/>
                      </a:lnTo>
                      <a:lnTo>
                        <a:pt x="56" y="66"/>
                      </a:lnTo>
                      <a:lnTo>
                        <a:pt x="50" y="62"/>
                      </a:lnTo>
                      <a:lnTo>
                        <a:pt x="50" y="62"/>
                      </a:lnTo>
                      <a:lnTo>
                        <a:pt x="6" y="32"/>
                      </a:lnTo>
                      <a:lnTo>
                        <a:pt x="6" y="32"/>
                      </a:lnTo>
                      <a:lnTo>
                        <a:pt x="2" y="26"/>
                      </a:lnTo>
                      <a:lnTo>
                        <a:pt x="0" y="20"/>
                      </a:lnTo>
                      <a:lnTo>
                        <a:pt x="0" y="14"/>
                      </a:lnTo>
                      <a:lnTo>
                        <a:pt x="2" y="6"/>
                      </a:lnTo>
                      <a:lnTo>
                        <a:pt x="2" y="6"/>
                      </a:lnTo>
                      <a:lnTo>
                        <a:pt x="8" y="2"/>
                      </a:lnTo>
                      <a:lnTo>
                        <a:pt x="14" y="0"/>
                      </a:lnTo>
                      <a:lnTo>
                        <a:pt x="20" y="0"/>
                      </a:lnTo>
                      <a:lnTo>
                        <a:pt x="28" y="2"/>
                      </a:lnTo>
                      <a:lnTo>
                        <a:pt x="28" y="2"/>
                      </a:lnTo>
                      <a:lnTo>
                        <a:pt x="72" y="36"/>
                      </a:lnTo>
                      <a:lnTo>
                        <a:pt x="72" y="36"/>
                      </a:lnTo>
                      <a:lnTo>
                        <a:pt x="76" y="40"/>
                      </a:lnTo>
                      <a:lnTo>
                        <a:pt x="78" y="46"/>
                      </a:lnTo>
                      <a:lnTo>
                        <a:pt x="78" y="54"/>
                      </a:lnTo>
                      <a:lnTo>
                        <a:pt x="74" y="60"/>
                      </a:lnTo>
                      <a:lnTo>
                        <a:pt x="74" y="60"/>
                      </a:lnTo>
                      <a:lnTo>
                        <a:pt x="70" y="64"/>
                      </a:lnTo>
                      <a:lnTo>
                        <a:pt x="64"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5" name="Freeform 334"/>
                <p:cNvSpPr>
                  <a:spLocks/>
                </p:cNvSpPr>
                <p:nvPr/>
              </p:nvSpPr>
              <p:spPr bwMode="auto">
                <a:xfrm>
                  <a:off x="8259" y="1756"/>
                  <a:ext cx="62" cy="80"/>
                </a:xfrm>
                <a:custGeom>
                  <a:avLst/>
                  <a:gdLst>
                    <a:gd name="T0" fmla="*/ 22 w 62"/>
                    <a:gd name="T1" fmla="*/ 80 h 80"/>
                    <a:gd name="T2" fmla="*/ 22 w 62"/>
                    <a:gd name="T3" fmla="*/ 80 h 80"/>
                    <a:gd name="T4" fmla="*/ 14 w 62"/>
                    <a:gd name="T5" fmla="*/ 80 h 80"/>
                    <a:gd name="T6" fmla="*/ 8 w 62"/>
                    <a:gd name="T7" fmla="*/ 78 h 80"/>
                    <a:gd name="T8" fmla="*/ 8 w 62"/>
                    <a:gd name="T9" fmla="*/ 78 h 80"/>
                    <a:gd name="T10" fmla="*/ 4 w 62"/>
                    <a:gd name="T11" fmla="*/ 74 h 80"/>
                    <a:gd name="T12" fmla="*/ 0 w 62"/>
                    <a:gd name="T13" fmla="*/ 68 h 80"/>
                    <a:gd name="T14" fmla="*/ 0 w 62"/>
                    <a:gd name="T15" fmla="*/ 62 h 80"/>
                    <a:gd name="T16" fmla="*/ 2 w 62"/>
                    <a:gd name="T17" fmla="*/ 54 h 80"/>
                    <a:gd name="T18" fmla="*/ 2 w 62"/>
                    <a:gd name="T19" fmla="*/ 54 h 80"/>
                    <a:gd name="T20" fmla="*/ 30 w 62"/>
                    <a:gd name="T21" fmla="*/ 8 h 80"/>
                    <a:gd name="T22" fmla="*/ 30 w 62"/>
                    <a:gd name="T23" fmla="*/ 8 h 80"/>
                    <a:gd name="T24" fmla="*/ 34 w 62"/>
                    <a:gd name="T25" fmla="*/ 2 h 80"/>
                    <a:gd name="T26" fmla="*/ 42 w 62"/>
                    <a:gd name="T27" fmla="*/ 0 h 80"/>
                    <a:gd name="T28" fmla="*/ 48 w 62"/>
                    <a:gd name="T29" fmla="*/ 0 h 80"/>
                    <a:gd name="T30" fmla="*/ 54 w 62"/>
                    <a:gd name="T31" fmla="*/ 2 h 80"/>
                    <a:gd name="T32" fmla="*/ 54 w 62"/>
                    <a:gd name="T33" fmla="*/ 2 h 80"/>
                    <a:gd name="T34" fmla="*/ 60 w 62"/>
                    <a:gd name="T35" fmla="*/ 6 h 80"/>
                    <a:gd name="T36" fmla="*/ 62 w 62"/>
                    <a:gd name="T37" fmla="*/ 14 h 80"/>
                    <a:gd name="T38" fmla="*/ 62 w 62"/>
                    <a:gd name="T39" fmla="*/ 20 h 80"/>
                    <a:gd name="T40" fmla="*/ 60 w 62"/>
                    <a:gd name="T41" fmla="*/ 26 h 80"/>
                    <a:gd name="T42" fmla="*/ 60 w 62"/>
                    <a:gd name="T43" fmla="*/ 26 h 80"/>
                    <a:gd name="T44" fmla="*/ 32 w 62"/>
                    <a:gd name="T45" fmla="*/ 72 h 80"/>
                    <a:gd name="T46" fmla="*/ 32 w 62"/>
                    <a:gd name="T47" fmla="*/ 72 h 80"/>
                    <a:gd name="T48" fmla="*/ 28 w 62"/>
                    <a:gd name="T49" fmla="*/ 78 h 80"/>
                    <a:gd name="T50" fmla="*/ 22 w 62"/>
                    <a:gd name="T5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80">
                      <a:moveTo>
                        <a:pt x="22" y="80"/>
                      </a:moveTo>
                      <a:lnTo>
                        <a:pt x="22" y="80"/>
                      </a:lnTo>
                      <a:lnTo>
                        <a:pt x="14" y="80"/>
                      </a:lnTo>
                      <a:lnTo>
                        <a:pt x="8" y="78"/>
                      </a:lnTo>
                      <a:lnTo>
                        <a:pt x="8" y="78"/>
                      </a:lnTo>
                      <a:lnTo>
                        <a:pt x="4" y="74"/>
                      </a:lnTo>
                      <a:lnTo>
                        <a:pt x="0" y="68"/>
                      </a:lnTo>
                      <a:lnTo>
                        <a:pt x="0" y="62"/>
                      </a:lnTo>
                      <a:lnTo>
                        <a:pt x="2" y="54"/>
                      </a:lnTo>
                      <a:lnTo>
                        <a:pt x="2" y="54"/>
                      </a:lnTo>
                      <a:lnTo>
                        <a:pt x="30" y="8"/>
                      </a:lnTo>
                      <a:lnTo>
                        <a:pt x="30" y="8"/>
                      </a:lnTo>
                      <a:lnTo>
                        <a:pt x="34" y="2"/>
                      </a:lnTo>
                      <a:lnTo>
                        <a:pt x="42" y="0"/>
                      </a:lnTo>
                      <a:lnTo>
                        <a:pt x="48" y="0"/>
                      </a:lnTo>
                      <a:lnTo>
                        <a:pt x="54" y="2"/>
                      </a:lnTo>
                      <a:lnTo>
                        <a:pt x="54" y="2"/>
                      </a:lnTo>
                      <a:lnTo>
                        <a:pt x="60" y="6"/>
                      </a:lnTo>
                      <a:lnTo>
                        <a:pt x="62" y="14"/>
                      </a:lnTo>
                      <a:lnTo>
                        <a:pt x="62" y="20"/>
                      </a:lnTo>
                      <a:lnTo>
                        <a:pt x="60" y="26"/>
                      </a:lnTo>
                      <a:lnTo>
                        <a:pt x="60" y="26"/>
                      </a:lnTo>
                      <a:lnTo>
                        <a:pt x="32" y="72"/>
                      </a:lnTo>
                      <a:lnTo>
                        <a:pt x="32" y="72"/>
                      </a:lnTo>
                      <a:lnTo>
                        <a:pt x="28" y="78"/>
                      </a:lnTo>
                      <a:lnTo>
                        <a:pt x="22"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6" name="Freeform 335"/>
                <p:cNvSpPr>
                  <a:spLocks/>
                </p:cNvSpPr>
                <p:nvPr/>
              </p:nvSpPr>
              <p:spPr bwMode="auto">
                <a:xfrm>
                  <a:off x="9477" y="1444"/>
                  <a:ext cx="82" cy="62"/>
                </a:xfrm>
                <a:custGeom>
                  <a:avLst/>
                  <a:gdLst>
                    <a:gd name="T0" fmla="*/ 68 w 82"/>
                    <a:gd name="T1" fmla="*/ 60 h 62"/>
                    <a:gd name="T2" fmla="*/ 68 w 82"/>
                    <a:gd name="T3" fmla="*/ 60 h 62"/>
                    <a:gd name="T4" fmla="*/ 62 w 82"/>
                    <a:gd name="T5" fmla="*/ 62 h 62"/>
                    <a:gd name="T6" fmla="*/ 54 w 82"/>
                    <a:gd name="T7" fmla="*/ 58 h 62"/>
                    <a:gd name="T8" fmla="*/ 54 w 82"/>
                    <a:gd name="T9" fmla="*/ 58 h 62"/>
                    <a:gd name="T10" fmla="*/ 8 w 82"/>
                    <a:gd name="T11" fmla="*/ 32 h 62"/>
                    <a:gd name="T12" fmla="*/ 8 w 82"/>
                    <a:gd name="T13" fmla="*/ 32 h 62"/>
                    <a:gd name="T14" fmla="*/ 4 w 82"/>
                    <a:gd name="T15" fmla="*/ 28 h 62"/>
                    <a:gd name="T16" fmla="*/ 0 w 82"/>
                    <a:gd name="T17" fmla="*/ 22 h 62"/>
                    <a:gd name="T18" fmla="*/ 0 w 82"/>
                    <a:gd name="T19" fmla="*/ 16 h 62"/>
                    <a:gd name="T20" fmla="*/ 2 w 82"/>
                    <a:gd name="T21" fmla="*/ 8 h 62"/>
                    <a:gd name="T22" fmla="*/ 2 w 82"/>
                    <a:gd name="T23" fmla="*/ 8 h 62"/>
                    <a:gd name="T24" fmla="*/ 6 w 82"/>
                    <a:gd name="T25" fmla="*/ 4 h 62"/>
                    <a:gd name="T26" fmla="*/ 12 w 82"/>
                    <a:gd name="T27" fmla="*/ 0 h 62"/>
                    <a:gd name="T28" fmla="*/ 18 w 82"/>
                    <a:gd name="T29" fmla="*/ 0 h 62"/>
                    <a:gd name="T30" fmla="*/ 26 w 82"/>
                    <a:gd name="T31" fmla="*/ 2 h 62"/>
                    <a:gd name="T32" fmla="*/ 26 w 82"/>
                    <a:gd name="T33" fmla="*/ 2 h 62"/>
                    <a:gd name="T34" fmla="*/ 74 w 82"/>
                    <a:gd name="T35" fmla="*/ 28 h 62"/>
                    <a:gd name="T36" fmla="*/ 74 w 82"/>
                    <a:gd name="T37" fmla="*/ 28 h 62"/>
                    <a:gd name="T38" fmla="*/ 78 w 82"/>
                    <a:gd name="T39" fmla="*/ 34 h 62"/>
                    <a:gd name="T40" fmla="*/ 82 w 82"/>
                    <a:gd name="T41" fmla="*/ 40 h 62"/>
                    <a:gd name="T42" fmla="*/ 82 w 82"/>
                    <a:gd name="T43" fmla="*/ 46 h 62"/>
                    <a:gd name="T44" fmla="*/ 80 w 82"/>
                    <a:gd name="T45" fmla="*/ 52 h 62"/>
                    <a:gd name="T46" fmla="*/ 80 w 82"/>
                    <a:gd name="T47" fmla="*/ 52 h 62"/>
                    <a:gd name="T48" fmla="*/ 74 w 82"/>
                    <a:gd name="T49" fmla="*/ 58 h 62"/>
                    <a:gd name="T50" fmla="*/ 68 w 82"/>
                    <a:gd name="T51"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62">
                      <a:moveTo>
                        <a:pt x="68" y="60"/>
                      </a:moveTo>
                      <a:lnTo>
                        <a:pt x="68" y="60"/>
                      </a:lnTo>
                      <a:lnTo>
                        <a:pt x="62" y="62"/>
                      </a:lnTo>
                      <a:lnTo>
                        <a:pt x="54" y="58"/>
                      </a:lnTo>
                      <a:lnTo>
                        <a:pt x="54" y="58"/>
                      </a:lnTo>
                      <a:lnTo>
                        <a:pt x="8" y="32"/>
                      </a:lnTo>
                      <a:lnTo>
                        <a:pt x="8" y="32"/>
                      </a:lnTo>
                      <a:lnTo>
                        <a:pt x="4" y="28"/>
                      </a:lnTo>
                      <a:lnTo>
                        <a:pt x="0" y="22"/>
                      </a:lnTo>
                      <a:lnTo>
                        <a:pt x="0" y="16"/>
                      </a:lnTo>
                      <a:lnTo>
                        <a:pt x="2" y="8"/>
                      </a:lnTo>
                      <a:lnTo>
                        <a:pt x="2" y="8"/>
                      </a:lnTo>
                      <a:lnTo>
                        <a:pt x="6" y="4"/>
                      </a:lnTo>
                      <a:lnTo>
                        <a:pt x="12" y="0"/>
                      </a:lnTo>
                      <a:lnTo>
                        <a:pt x="18" y="0"/>
                      </a:lnTo>
                      <a:lnTo>
                        <a:pt x="26" y="2"/>
                      </a:lnTo>
                      <a:lnTo>
                        <a:pt x="26" y="2"/>
                      </a:lnTo>
                      <a:lnTo>
                        <a:pt x="74" y="28"/>
                      </a:lnTo>
                      <a:lnTo>
                        <a:pt x="74" y="28"/>
                      </a:lnTo>
                      <a:lnTo>
                        <a:pt x="78" y="34"/>
                      </a:lnTo>
                      <a:lnTo>
                        <a:pt x="82" y="40"/>
                      </a:lnTo>
                      <a:lnTo>
                        <a:pt x="82" y="46"/>
                      </a:lnTo>
                      <a:lnTo>
                        <a:pt x="80" y="52"/>
                      </a:lnTo>
                      <a:lnTo>
                        <a:pt x="80" y="52"/>
                      </a:lnTo>
                      <a:lnTo>
                        <a:pt x="74" y="58"/>
                      </a:lnTo>
                      <a:lnTo>
                        <a:pt x="68"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7" name="Freeform 336"/>
                <p:cNvSpPr>
                  <a:spLocks/>
                </p:cNvSpPr>
                <p:nvPr/>
              </p:nvSpPr>
              <p:spPr bwMode="auto">
                <a:xfrm>
                  <a:off x="8317" y="1668"/>
                  <a:ext cx="68" cy="78"/>
                </a:xfrm>
                <a:custGeom>
                  <a:avLst/>
                  <a:gdLst>
                    <a:gd name="T0" fmla="*/ 22 w 68"/>
                    <a:gd name="T1" fmla="*/ 78 h 78"/>
                    <a:gd name="T2" fmla="*/ 22 w 68"/>
                    <a:gd name="T3" fmla="*/ 78 h 78"/>
                    <a:gd name="T4" fmla="*/ 14 w 68"/>
                    <a:gd name="T5" fmla="*/ 78 h 78"/>
                    <a:gd name="T6" fmla="*/ 6 w 68"/>
                    <a:gd name="T7" fmla="*/ 74 h 78"/>
                    <a:gd name="T8" fmla="*/ 6 w 68"/>
                    <a:gd name="T9" fmla="*/ 74 h 78"/>
                    <a:gd name="T10" fmla="*/ 2 w 68"/>
                    <a:gd name="T11" fmla="*/ 70 h 78"/>
                    <a:gd name="T12" fmla="*/ 0 w 68"/>
                    <a:gd name="T13" fmla="*/ 64 h 78"/>
                    <a:gd name="T14" fmla="*/ 0 w 68"/>
                    <a:gd name="T15" fmla="*/ 56 h 78"/>
                    <a:gd name="T16" fmla="*/ 4 w 68"/>
                    <a:gd name="T17" fmla="*/ 50 h 78"/>
                    <a:gd name="T18" fmla="*/ 4 w 68"/>
                    <a:gd name="T19" fmla="*/ 50 h 78"/>
                    <a:gd name="T20" fmla="*/ 36 w 68"/>
                    <a:gd name="T21" fmla="*/ 6 h 78"/>
                    <a:gd name="T22" fmla="*/ 36 w 68"/>
                    <a:gd name="T23" fmla="*/ 6 h 78"/>
                    <a:gd name="T24" fmla="*/ 42 w 68"/>
                    <a:gd name="T25" fmla="*/ 2 h 78"/>
                    <a:gd name="T26" fmla="*/ 48 w 68"/>
                    <a:gd name="T27" fmla="*/ 0 h 78"/>
                    <a:gd name="T28" fmla="*/ 56 w 68"/>
                    <a:gd name="T29" fmla="*/ 0 h 78"/>
                    <a:gd name="T30" fmla="*/ 62 w 68"/>
                    <a:gd name="T31" fmla="*/ 4 h 78"/>
                    <a:gd name="T32" fmla="*/ 62 w 68"/>
                    <a:gd name="T33" fmla="*/ 4 h 78"/>
                    <a:gd name="T34" fmla="*/ 66 w 68"/>
                    <a:gd name="T35" fmla="*/ 10 h 78"/>
                    <a:gd name="T36" fmla="*/ 68 w 68"/>
                    <a:gd name="T37" fmla="*/ 16 h 78"/>
                    <a:gd name="T38" fmla="*/ 68 w 68"/>
                    <a:gd name="T39" fmla="*/ 22 h 78"/>
                    <a:gd name="T40" fmla="*/ 64 w 68"/>
                    <a:gd name="T41" fmla="*/ 30 h 78"/>
                    <a:gd name="T42" fmla="*/ 64 w 68"/>
                    <a:gd name="T43" fmla="*/ 30 h 78"/>
                    <a:gd name="T44" fmla="*/ 32 w 68"/>
                    <a:gd name="T45" fmla="*/ 70 h 78"/>
                    <a:gd name="T46" fmla="*/ 32 w 68"/>
                    <a:gd name="T47" fmla="*/ 70 h 78"/>
                    <a:gd name="T48" fmla="*/ 28 w 68"/>
                    <a:gd name="T49" fmla="*/ 76 h 78"/>
                    <a:gd name="T50" fmla="*/ 22 w 68"/>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78">
                      <a:moveTo>
                        <a:pt x="22" y="78"/>
                      </a:moveTo>
                      <a:lnTo>
                        <a:pt x="22" y="78"/>
                      </a:lnTo>
                      <a:lnTo>
                        <a:pt x="14" y="78"/>
                      </a:lnTo>
                      <a:lnTo>
                        <a:pt x="6" y="74"/>
                      </a:lnTo>
                      <a:lnTo>
                        <a:pt x="6" y="74"/>
                      </a:lnTo>
                      <a:lnTo>
                        <a:pt x="2" y="70"/>
                      </a:lnTo>
                      <a:lnTo>
                        <a:pt x="0" y="64"/>
                      </a:lnTo>
                      <a:lnTo>
                        <a:pt x="0" y="56"/>
                      </a:lnTo>
                      <a:lnTo>
                        <a:pt x="4" y="50"/>
                      </a:lnTo>
                      <a:lnTo>
                        <a:pt x="4" y="50"/>
                      </a:lnTo>
                      <a:lnTo>
                        <a:pt x="36" y="6"/>
                      </a:lnTo>
                      <a:lnTo>
                        <a:pt x="36" y="6"/>
                      </a:lnTo>
                      <a:lnTo>
                        <a:pt x="42" y="2"/>
                      </a:lnTo>
                      <a:lnTo>
                        <a:pt x="48" y="0"/>
                      </a:lnTo>
                      <a:lnTo>
                        <a:pt x="56" y="0"/>
                      </a:lnTo>
                      <a:lnTo>
                        <a:pt x="62" y="4"/>
                      </a:lnTo>
                      <a:lnTo>
                        <a:pt x="62" y="4"/>
                      </a:lnTo>
                      <a:lnTo>
                        <a:pt x="66" y="10"/>
                      </a:lnTo>
                      <a:lnTo>
                        <a:pt x="68" y="16"/>
                      </a:lnTo>
                      <a:lnTo>
                        <a:pt x="68" y="22"/>
                      </a:lnTo>
                      <a:lnTo>
                        <a:pt x="64" y="30"/>
                      </a:lnTo>
                      <a:lnTo>
                        <a:pt x="64" y="30"/>
                      </a:lnTo>
                      <a:lnTo>
                        <a:pt x="32" y="70"/>
                      </a:lnTo>
                      <a:lnTo>
                        <a:pt x="32" y="70"/>
                      </a:lnTo>
                      <a:lnTo>
                        <a:pt x="28" y="76"/>
                      </a:lnTo>
                      <a:lnTo>
                        <a:pt x="22"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8" name="Freeform 337"/>
                <p:cNvSpPr>
                  <a:spLocks/>
                </p:cNvSpPr>
                <p:nvPr/>
              </p:nvSpPr>
              <p:spPr bwMode="auto">
                <a:xfrm>
                  <a:off x="9377" y="1398"/>
                  <a:ext cx="86" cy="56"/>
                </a:xfrm>
                <a:custGeom>
                  <a:avLst/>
                  <a:gdLst>
                    <a:gd name="T0" fmla="*/ 72 w 86"/>
                    <a:gd name="T1" fmla="*/ 56 h 56"/>
                    <a:gd name="T2" fmla="*/ 72 w 86"/>
                    <a:gd name="T3" fmla="*/ 56 h 56"/>
                    <a:gd name="T4" fmla="*/ 66 w 86"/>
                    <a:gd name="T5" fmla="*/ 56 h 56"/>
                    <a:gd name="T6" fmla="*/ 62 w 86"/>
                    <a:gd name="T7" fmla="*/ 56 h 56"/>
                    <a:gd name="T8" fmla="*/ 62 w 86"/>
                    <a:gd name="T9" fmla="*/ 56 h 56"/>
                    <a:gd name="T10" fmla="*/ 12 w 86"/>
                    <a:gd name="T11" fmla="*/ 34 h 56"/>
                    <a:gd name="T12" fmla="*/ 12 w 86"/>
                    <a:gd name="T13" fmla="*/ 34 h 56"/>
                    <a:gd name="T14" fmla="*/ 6 w 86"/>
                    <a:gd name="T15" fmla="*/ 32 h 56"/>
                    <a:gd name="T16" fmla="*/ 2 w 86"/>
                    <a:gd name="T17" fmla="*/ 26 h 56"/>
                    <a:gd name="T18" fmla="*/ 0 w 86"/>
                    <a:gd name="T19" fmla="*/ 18 h 56"/>
                    <a:gd name="T20" fmla="*/ 2 w 86"/>
                    <a:gd name="T21" fmla="*/ 12 h 56"/>
                    <a:gd name="T22" fmla="*/ 2 w 86"/>
                    <a:gd name="T23" fmla="*/ 12 h 56"/>
                    <a:gd name="T24" fmla="*/ 6 w 86"/>
                    <a:gd name="T25" fmla="*/ 6 h 56"/>
                    <a:gd name="T26" fmla="*/ 12 w 86"/>
                    <a:gd name="T27" fmla="*/ 2 h 56"/>
                    <a:gd name="T28" fmla="*/ 18 w 86"/>
                    <a:gd name="T29" fmla="*/ 0 h 56"/>
                    <a:gd name="T30" fmla="*/ 26 w 86"/>
                    <a:gd name="T31" fmla="*/ 2 h 56"/>
                    <a:gd name="T32" fmla="*/ 26 w 86"/>
                    <a:gd name="T33" fmla="*/ 2 h 56"/>
                    <a:gd name="T34" fmla="*/ 76 w 86"/>
                    <a:gd name="T35" fmla="*/ 24 h 56"/>
                    <a:gd name="T36" fmla="*/ 76 w 86"/>
                    <a:gd name="T37" fmla="*/ 24 h 56"/>
                    <a:gd name="T38" fmla="*/ 82 w 86"/>
                    <a:gd name="T39" fmla="*/ 28 h 56"/>
                    <a:gd name="T40" fmla="*/ 86 w 86"/>
                    <a:gd name="T41" fmla="*/ 34 h 56"/>
                    <a:gd name="T42" fmla="*/ 86 w 86"/>
                    <a:gd name="T43" fmla="*/ 40 h 56"/>
                    <a:gd name="T44" fmla="*/ 84 w 86"/>
                    <a:gd name="T45" fmla="*/ 46 h 56"/>
                    <a:gd name="T46" fmla="*/ 84 w 86"/>
                    <a:gd name="T47" fmla="*/ 46 h 56"/>
                    <a:gd name="T48" fmla="*/ 80 w 86"/>
                    <a:gd name="T49" fmla="*/ 54 h 56"/>
                    <a:gd name="T50" fmla="*/ 72 w 86"/>
                    <a:gd name="T5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56">
                      <a:moveTo>
                        <a:pt x="72" y="56"/>
                      </a:moveTo>
                      <a:lnTo>
                        <a:pt x="72" y="56"/>
                      </a:lnTo>
                      <a:lnTo>
                        <a:pt x="66" y="56"/>
                      </a:lnTo>
                      <a:lnTo>
                        <a:pt x="62" y="56"/>
                      </a:lnTo>
                      <a:lnTo>
                        <a:pt x="62" y="56"/>
                      </a:lnTo>
                      <a:lnTo>
                        <a:pt x="12" y="34"/>
                      </a:lnTo>
                      <a:lnTo>
                        <a:pt x="12" y="34"/>
                      </a:lnTo>
                      <a:lnTo>
                        <a:pt x="6" y="32"/>
                      </a:lnTo>
                      <a:lnTo>
                        <a:pt x="2" y="26"/>
                      </a:lnTo>
                      <a:lnTo>
                        <a:pt x="0" y="18"/>
                      </a:lnTo>
                      <a:lnTo>
                        <a:pt x="2" y="12"/>
                      </a:lnTo>
                      <a:lnTo>
                        <a:pt x="2" y="12"/>
                      </a:lnTo>
                      <a:lnTo>
                        <a:pt x="6" y="6"/>
                      </a:lnTo>
                      <a:lnTo>
                        <a:pt x="12" y="2"/>
                      </a:lnTo>
                      <a:lnTo>
                        <a:pt x="18" y="0"/>
                      </a:lnTo>
                      <a:lnTo>
                        <a:pt x="26" y="2"/>
                      </a:lnTo>
                      <a:lnTo>
                        <a:pt x="26" y="2"/>
                      </a:lnTo>
                      <a:lnTo>
                        <a:pt x="76" y="24"/>
                      </a:lnTo>
                      <a:lnTo>
                        <a:pt x="76" y="24"/>
                      </a:lnTo>
                      <a:lnTo>
                        <a:pt x="82" y="28"/>
                      </a:lnTo>
                      <a:lnTo>
                        <a:pt x="86" y="34"/>
                      </a:lnTo>
                      <a:lnTo>
                        <a:pt x="86" y="40"/>
                      </a:lnTo>
                      <a:lnTo>
                        <a:pt x="84" y="46"/>
                      </a:lnTo>
                      <a:lnTo>
                        <a:pt x="84" y="46"/>
                      </a:lnTo>
                      <a:lnTo>
                        <a:pt x="80" y="54"/>
                      </a:lnTo>
                      <a:lnTo>
                        <a:pt x="72"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9" name="Freeform 338"/>
                <p:cNvSpPr>
                  <a:spLocks/>
                </p:cNvSpPr>
                <p:nvPr/>
              </p:nvSpPr>
              <p:spPr bwMode="auto">
                <a:xfrm>
                  <a:off x="8385" y="1590"/>
                  <a:ext cx="74" cy="72"/>
                </a:xfrm>
                <a:custGeom>
                  <a:avLst/>
                  <a:gdLst>
                    <a:gd name="T0" fmla="*/ 22 w 74"/>
                    <a:gd name="T1" fmla="*/ 72 h 72"/>
                    <a:gd name="T2" fmla="*/ 22 w 74"/>
                    <a:gd name="T3" fmla="*/ 72 h 72"/>
                    <a:gd name="T4" fmla="*/ 14 w 74"/>
                    <a:gd name="T5" fmla="*/ 72 h 72"/>
                    <a:gd name="T6" fmla="*/ 6 w 74"/>
                    <a:gd name="T7" fmla="*/ 68 h 72"/>
                    <a:gd name="T8" fmla="*/ 6 w 74"/>
                    <a:gd name="T9" fmla="*/ 68 h 72"/>
                    <a:gd name="T10" fmla="*/ 2 w 74"/>
                    <a:gd name="T11" fmla="*/ 62 h 72"/>
                    <a:gd name="T12" fmla="*/ 0 w 74"/>
                    <a:gd name="T13" fmla="*/ 56 h 72"/>
                    <a:gd name="T14" fmla="*/ 2 w 74"/>
                    <a:gd name="T15" fmla="*/ 50 h 72"/>
                    <a:gd name="T16" fmla="*/ 6 w 74"/>
                    <a:gd name="T17" fmla="*/ 44 h 72"/>
                    <a:gd name="T18" fmla="*/ 6 w 74"/>
                    <a:gd name="T19" fmla="*/ 44 h 72"/>
                    <a:gd name="T20" fmla="*/ 44 w 74"/>
                    <a:gd name="T21" fmla="*/ 4 h 72"/>
                    <a:gd name="T22" fmla="*/ 44 w 74"/>
                    <a:gd name="T23" fmla="*/ 4 h 72"/>
                    <a:gd name="T24" fmla="*/ 50 w 74"/>
                    <a:gd name="T25" fmla="*/ 0 h 72"/>
                    <a:gd name="T26" fmla="*/ 56 w 74"/>
                    <a:gd name="T27" fmla="*/ 0 h 72"/>
                    <a:gd name="T28" fmla="*/ 64 w 74"/>
                    <a:gd name="T29" fmla="*/ 0 h 72"/>
                    <a:gd name="T30" fmla="*/ 68 w 74"/>
                    <a:gd name="T31" fmla="*/ 4 h 72"/>
                    <a:gd name="T32" fmla="*/ 68 w 74"/>
                    <a:gd name="T33" fmla="*/ 4 h 72"/>
                    <a:gd name="T34" fmla="*/ 72 w 74"/>
                    <a:gd name="T35" fmla="*/ 10 h 72"/>
                    <a:gd name="T36" fmla="*/ 74 w 74"/>
                    <a:gd name="T37" fmla="*/ 18 h 72"/>
                    <a:gd name="T38" fmla="*/ 72 w 74"/>
                    <a:gd name="T39" fmla="*/ 24 h 72"/>
                    <a:gd name="T40" fmla="*/ 68 w 74"/>
                    <a:gd name="T41" fmla="*/ 30 h 72"/>
                    <a:gd name="T42" fmla="*/ 68 w 74"/>
                    <a:gd name="T43" fmla="*/ 30 h 72"/>
                    <a:gd name="T44" fmla="*/ 32 w 74"/>
                    <a:gd name="T45" fmla="*/ 68 h 72"/>
                    <a:gd name="T46" fmla="*/ 32 w 74"/>
                    <a:gd name="T47" fmla="*/ 68 h 72"/>
                    <a:gd name="T48" fmla="*/ 28 w 74"/>
                    <a:gd name="T49" fmla="*/ 70 h 72"/>
                    <a:gd name="T50" fmla="*/ 22 w 74"/>
                    <a:gd name="T5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2">
                      <a:moveTo>
                        <a:pt x="22" y="72"/>
                      </a:moveTo>
                      <a:lnTo>
                        <a:pt x="22" y="72"/>
                      </a:lnTo>
                      <a:lnTo>
                        <a:pt x="14" y="72"/>
                      </a:lnTo>
                      <a:lnTo>
                        <a:pt x="6" y="68"/>
                      </a:lnTo>
                      <a:lnTo>
                        <a:pt x="6" y="68"/>
                      </a:lnTo>
                      <a:lnTo>
                        <a:pt x="2" y="62"/>
                      </a:lnTo>
                      <a:lnTo>
                        <a:pt x="0" y="56"/>
                      </a:lnTo>
                      <a:lnTo>
                        <a:pt x="2" y="50"/>
                      </a:lnTo>
                      <a:lnTo>
                        <a:pt x="6" y="44"/>
                      </a:lnTo>
                      <a:lnTo>
                        <a:pt x="6" y="44"/>
                      </a:lnTo>
                      <a:lnTo>
                        <a:pt x="44" y="4"/>
                      </a:lnTo>
                      <a:lnTo>
                        <a:pt x="44" y="4"/>
                      </a:lnTo>
                      <a:lnTo>
                        <a:pt x="50" y="0"/>
                      </a:lnTo>
                      <a:lnTo>
                        <a:pt x="56" y="0"/>
                      </a:lnTo>
                      <a:lnTo>
                        <a:pt x="64" y="0"/>
                      </a:lnTo>
                      <a:lnTo>
                        <a:pt x="68" y="4"/>
                      </a:lnTo>
                      <a:lnTo>
                        <a:pt x="68" y="4"/>
                      </a:lnTo>
                      <a:lnTo>
                        <a:pt x="72" y="10"/>
                      </a:lnTo>
                      <a:lnTo>
                        <a:pt x="74" y="18"/>
                      </a:lnTo>
                      <a:lnTo>
                        <a:pt x="72" y="24"/>
                      </a:lnTo>
                      <a:lnTo>
                        <a:pt x="68" y="30"/>
                      </a:lnTo>
                      <a:lnTo>
                        <a:pt x="68" y="30"/>
                      </a:lnTo>
                      <a:lnTo>
                        <a:pt x="32" y="68"/>
                      </a:lnTo>
                      <a:lnTo>
                        <a:pt x="32" y="68"/>
                      </a:lnTo>
                      <a:lnTo>
                        <a:pt x="28" y="70"/>
                      </a:lnTo>
                      <a:lnTo>
                        <a:pt x="22"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0" name="Freeform 339"/>
                <p:cNvSpPr>
                  <a:spLocks/>
                </p:cNvSpPr>
                <p:nvPr/>
              </p:nvSpPr>
              <p:spPr bwMode="auto">
                <a:xfrm>
                  <a:off x="9275" y="1366"/>
                  <a:ext cx="88" cy="50"/>
                </a:xfrm>
                <a:custGeom>
                  <a:avLst/>
                  <a:gdLst>
                    <a:gd name="T0" fmla="*/ 74 w 88"/>
                    <a:gd name="T1" fmla="*/ 50 h 50"/>
                    <a:gd name="T2" fmla="*/ 74 w 88"/>
                    <a:gd name="T3" fmla="*/ 50 h 50"/>
                    <a:gd name="T4" fmla="*/ 70 w 88"/>
                    <a:gd name="T5" fmla="*/ 50 h 50"/>
                    <a:gd name="T6" fmla="*/ 64 w 88"/>
                    <a:gd name="T7" fmla="*/ 50 h 50"/>
                    <a:gd name="T8" fmla="*/ 64 w 88"/>
                    <a:gd name="T9" fmla="*/ 50 h 50"/>
                    <a:gd name="T10" fmla="*/ 14 w 88"/>
                    <a:gd name="T11" fmla="*/ 34 h 50"/>
                    <a:gd name="T12" fmla="*/ 14 w 88"/>
                    <a:gd name="T13" fmla="*/ 34 h 50"/>
                    <a:gd name="T14" fmla="*/ 6 w 88"/>
                    <a:gd name="T15" fmla="*/ 32 h 50"/>
                    <a:gd name="T16" fmla="*/ 2 w 88"/>
                    <a:gd name="T17" fmla="*/ 26 h 50"/>
                    <a:gd name="T18" fmla="*/ 0 w 88"/>
                    <a:gd name="T19" fmla="*/ 20 h 50"/>
                    <a:gd name="T20" fmla="*/ 0 w 88"/>
                    <a:gd name="T21" fmla="*/ 14 h 50"/>
                    <a:gd name="T22" fmla="*/ 0 w 88"/>
                    <a:gd name="T23" fmla="*/ 14 h 50"/>
                    <a:gd name="T24" fmla="*/ 4 w 88"/>
                    <a:gd name="T25" fmla="*/ 6 h 50"/>
                    <a:gd name="T26" fmla="*/ 8 w 88"/>
                    <a:gd name="T27" fmla="*/ 2 h 50"/>
                    <a:gd name="T28" fmla="*/ 16 w 88"/>
                    <a:gd name="T29" fmla="*/ 0 h 50"/>
                    <a:gd name="T30" fmla="*/ 22 w 88"/>
                    <a:gd name="T31" fmla="*/ 0 h 50"/>
                    <a:gd name="T32" fmla="*/ 22 w 88"/>
                    <a:gd name="T33" fmla="*/ 0 h 50"/>
                    <a:gd name="T34" fmla="*/ 76 w 88"/>
                    <a:gd name="T35" fmla="*/ 16 h 50"/>
                    <a:gd name="T36" fmla="*/ 76 w 88"/>
                    <a:gd name="T37" fmla="*/ 16 h 50"/>
                    <a:gd name="T38" fmla="*/ 82 w 88"/>
                    <a:gd name="T39" fmla="*/ 18 h 50"/>
                    <a:gd name="T40" fmla="*/ 86 w 88"/>
                    <a:gd name="T41" fmla="*/ 24 h 50"/>
                    <a:gd name="T42" fmla="*/ 88 w 88"/>
                    <a:gd name="T43" fmla="*/ 30 h 50"/>
                    <a:gd name="T44" fmla="*/ 86 w 88"/>
                    <a:gd name="T45" fmla="*/ 38 h 50"/>
                    <a:gd name="T46" fmla="*/ 86 w 88"/>
                    <a:gd name="T47" fmla="*/ 38 h 50"/>
                    <a:gd name="T48" fmla="*/ 84 w 88"/>
                    <a:gd name="T49" fmla="*/ 42 h 50"/>
                    <a:gd name="T50" fmla="*/ 82 w 88"/>
                    <a:gd name="T51" fmla="*/ 46 h 50"/>
                    <a:gd name="T52" fmla="*/ 74 w 88"/>
                    <a:gd name="T5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0">
                      <a:moveTo>
                        <a:pt x="74" y="50"/>
                      </a:moveTo>
                      <a:lnTo>
                        <a:pt x="74" y="50"/>
                      </a:lnTo>
                      <a:lnTo>
                        <a:pt x="70" y="50"/>
                      </a:lnTo>
                      <a:lnTo>
                        <a:pt x="64" y="50"/>
                      </a:lnTo>
                      <a:lnTo>
                        <a:pt x="64" y="50"/>
                      </a:lnTo>
                      <a:lnTo>
                        <a:pt x="14" y="34"/>
                      </a:lnTo>
                      <a:lnTo>
                        <a:pt x="14" y="34"/>
                      </a:lnTo>
                      <a:lnTo>
                        <a:pt x="6" y="32"/>
                      </a:lnTo>
                      <a:lnTo>
                        <a:pt x="2" y="26"/>
                      </a:lnTo>
                      <a:lnTo>
                        <a:pt x="0" y="20"/>
                      </a:lnTo>
                      <a:lnTo>
                        <a:pt x="0" y="14"/>
                      </a:lnTo>
                      <a:lnTo>
                        <a:pt x="0" y="14"/>
                      </a:lnTo>
                      <a:lnTo>
                        <a:pt x="4" y="6"/>
                      </a:lnTo>
                      <a:lnTo>
                        <a:pt x="8" y="2"/>
                      </a:lnTo>
                      <a:lnTo>
                        <a:pt x="16" y="0"/>
                      </a:lnTo>
                      <a:lnTo>
                        <a:pt x="22" y="0"/>
                      </a:lnTo>
                      <a:lnTo>
                        <a:pt x="22" y="0"/>
                      </a:lnTo>
                      <a:lnTo>
                        <a:pt x="76" y="16"/>
                      </a:lnTo>
                      <a:lnTo>
                        <a:pt x="76" y="16"/>
                      </a:lnTo>
                      <a:lnTo>
                        <a:pt x="82" y="18"/>
                      </a:lnTo>
                      <a:lnTo>
                        <a:pt x="86" y="24"/>
                      </a:lnTo>
                      <a:lnTo>
                        <a:pt x="88" y="30"/>
                      </a:lnTo>
                      <a:lnTo>
                        <a:pt x="86" y="38"/>
                      </a:lnTo>
                      <a:lnTo>
                        <a:pt x="86" y="38"/>
                      </a:lnTo>
                      <a:lnTo>
                        <a:pt x="84" y="42"/>
                      </a:lnTo>
                      <a:lnTo>
                        <a:pt x="82" y="46"/>
                      </a:lnTo>
                      <a:lnTo>
                        <a:pt x="74"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1" name="Freeform 340"/>
                <p:cNvSpPr>
                  <a:spLocks/>
                </p:cNvSpPr>
                <p:nvPr/>
              </p:nvSpPr>
              <p:spPr bwMode="auto">
                <a:xfrm>
                  <a:off x="8463" y="1520"/>
                  <a:ext cx="78" cy="68"/>
                </a:xfrm>
                <a:custGeom>
                  <a:avLst/>
                  <a:gdLst>
                    <a:gd name="T0" fmla="*/ 22 w 78"/>
                    <a:gd name="T1" fmla="*/ 68 h 68"/>
                    <a:gd name="T2" fmla="*/ 22 w 78"/>
                    <a:gd name="T3" fmla="*/ 68 h 68"/>
                    <a:gd name="T4" fmla="*/ 18 w 78"/>
                    <a:gd name="T5" fmla="*/ 68 h 68"/>
                    <a:gd name="T6" fmla="*/ 12 w 78"/>
                    <a:gd name="T7" fmla="*/ 68 h 68"/>
                    <a:gd name="T8" fmla="*/ 8 w 78"/>
                    <a:gd name="T9" fmla="*/ 66 h 68"/>
                    <a:gd name="T10" fmla="*/ 4 w 78"/>
                    <a:gd name="T11" fmla="*/ 62 h 68"/>
                    <a:gd name="T12" fmla="*/ 4 w 78"/>
                    <a:gd name="T13" fmla="*/ 62 h 68"/>
                    <a:gd name="T14" fmla="*/ 2 w 78"/>
                    <a:gd name="T15" fmla="*/ 56 h 68"/>
                    <a:gd name="T16" fmla="*/ 0 w 78"/>
                    <a:gd name="T17" fmla="*/ 50 h 68"/>
                    <a:gd name="T18" fmla="*/ 2 w 78"/>
                    <a:gd name="T19" fmla="*/ 42 h 68"/>
                    <a:gd name="T20" fmla="*/ 6 w 78"/>
                    <a:gd name="T21" fmla="*/ 38 h 68"/>
                    <a:gd name="T22" fmla="*/ 6 w 78"/>
                    <a:gd name="T23" fmla="*/ 38 h 68"/>
                    <a:gd name="T24" fmla="*/ 50 w 78"/>
                    <a:gd name="T25" fmla="*/ 2 h 68"/>
                    <a:gd name="T26" fmla="*/ 50 w 78"/>
                    <a:gd name="T27" fmla="*/ 2 h 68"/>
                    <a:gd name="T28" fmla="*/ 56 w 78"/>
                    <a:gd name="T29" fmla="*/ 0 h 68"/>
                    <a:gd name="T30" fmla="*/ 64 w 78"/>
                    <a:gd name="T31" fmla="*/ 0 h 68"/>
                    <a:gd name="T32" fmla="*/ 70 w 78"/>
                    <a:gd name="T33" fmla="*/ 2 h 68"/>
                    <a:gd name="T34" fmla="*/ 74 w 78"/>
                    <a:gd name="T35" fmla="*/ 6 h 68"/>
                    <a:gd name="T36" fmla="*/ 74 w 78"/>
                    <a:gd name="T37" fmla="*/ 6 h 68"/>
                    <a:gd name="T38" fmla="*/ 78 w 78"/>
                    <a:gd name="T39" fmla="*/ 12 h 68"/>
                    <a:gd name="T40" fmla="*/ 78 w 78"/>
                    <a:gd name="T41" fmla="*/ 20 h 68"/>
                    <a:gd name="T42" fmla="*/ 76 w 78"/>
                    <a:gd name="T43" fmla="*/ 26 h 68"/>
                    <a:gd name="T44" fmla="*/ 72 w 78"/>
                    <a:gd name="T45" fmla="*/ 32 h 68"/>
                    <a:gd name="T46" fmla="*/ 72 w 78"/>
                    <a:gd name="T47" fmla="*/ 32 h 68"/>
                    <a:gd name="T48" fmla="*/ 30 w 78"/>
                    <a:gd name="T49" fmla="*/ 64 h 68"/>
                    <a:gd name="T50" fmla="*/ 30 w 78"/>
                    <a:gd name="T51" fmla="*/ 64 h 68"/>
                    <a:gd name="T52" fmla="*/ 22 w 78"/>
                    <a:gd name="T5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8">
                      <a:moveTo>
                        <a:pt x="22" y="68"/>
                      </a:moveTo>
                      <a:lnTo>
                        <a:pt x="22" y="68"/>
                      </a:lnTo>
                      <a:lnTo>
                        <a:pt x="18" y="68"/>
                      </a:lnTo>
                      <a:lnTo>
                        <a:pt x="12" y="68"/>
                      </a:lnTo>
                      <a:lnTo>
                        <a:pt x="8" y="66"/>
                      </a:lnTo>
                      <a:lnTo>
                        <a:pt x="4" y="62"/>
                      </a:lnTo>
                      <a:lnTo>
                        <a:pt x="4" y="62"/>
                      </a:lnTo>
                      <a:lnTo>
                        <a:pt x="2" y="56"/>
                      </a:lnTo>
                      <a:lnTo>
                        <a:pt x="0" y="50"/>
                      </a:lnTo>
                      <a:lnTo>
                        <a:pt x="2" y="42"/>
                      </a:lnTo>
                      <a:lnTo>
                        <a:pt x="6" y="38"/>
                      </a:lnTo>
                      <a:lnTo>
                        <a:pt x="6" y="38"/>
                      </a:lnTo>
                      <a:lnTo>
                        <a:pt x="50" y="2"/>
                      </a:lnTo>
                      <a:lnTo>
                        <a:pt x="50" y="2"/>
                      </a:lnTo>
                      <a:lnTo>
                        <a:pt x="56" y="0"/>
                      </a:lnTo>
                      <a:lnTo>
                        <a:pt x="64" y="0"/>
                      </a:lnTo>
                      <a:lnTo>
                        <a:pt x="70" y="2"/>
                      </a:lnTo>
                      <a:lnTo>
                        <a:pt x="74" y="6"/>
                      </a:lnTo>
                      <a:lnTo>
                        <a:pt x="74" y="6"/>
                      </a:lnTo>
                      <a:lnTo>
                        <a:pt x="78" y="12"/>
                      </a:lnTo>
                      <a:lnTo>
                        <a:pt x="78" y="20"/>
                      </a:lnTo>
                      <a:lnTo>
                        <a:pt x="76" y="26"/>
                      </a:lnTo>
                      <a:lnTo>
                        <a:pt x="72" y="32"/>
                      </a:lnTo>
                      <a:lnTo>
                        <a:pt x="72" y="32"/>
                      </a:lnTo>
                      <a:lnTo>
                        <a:pt x="30" y="64"/>
                      </a:lnTo>
                      <a:lnTo>
                        <a:pt x="30" y="64"/>
                      </a:lnTo>
                      <a:lnTo>
                        <a:pt x="22"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2" name="Freeform 341"/>
                <p:cNvSpPr>
                  <a:spLocks/>
                </p:cNvSpPr>
                <p:nvPr/>
              </p:nvSpPr>
              <p:spPr bwMode="auto">
                <a:xfrm>
                  <a:off x="9169" y="1346"/>
                  <a:ext cx="88" cy="44"/>
                </a:xfrm>
                <a:custGeom>
                  <a:avLst/>
                  <a:gdLst>
                    <a:gd name="T0" fmla="*/ 76 w 88"/>
                    <a:gd name="T1" fmla="*/ 44 h 44"/>
                    <a:gd name="T2" fmla="*/ 76 w 88"/>
                    <a:gd name="T3" fmla="*/ 44 h 44"/>
                    <a:gd name="T4" fmla="*/ 68 w 88"/>
                    <a:gd name="T5" fmla="*/ 44 h 44"/>
                    <a:gd name="T6" fmla="*/ 68 w 88"/>
                    <a:gd name="T7" fmla="*/ 44 h 44"/>
                    <a:gd name="T8" fmla="*/ 16 w 88"/>
                    <a:gd name="T9" fmla="*/ 34 h 44"/>
                    <a:gd name="T10" fmla="*/ 16 w 88"/>
                    <a:gd name="T11" fmla="*/ 34 h 44"/>
                    <a:gd name="T12" fmla="*/ 8 w 88"/>
                    <a:gd name="T13" fmla="*/ 32 h 44"/>
                    <a:gd name="T14" fmla="*/ 4 w 88"/>
                    <a:gd name="T15" fmla="*/ 28 h 44"/>
                    <a:gd name="T16" fmla="*/ 0 w 88"/>
                    <a:gd name="T17" fmla="*/ 22 h 44"/>
                    <a:gd name="T18" fmla="*/ 0 w 88"/>
                    <a:gd name="T19" fmla="*/ 14 h 44"/>
                    <a:gd name="T20" fmla="*/ 0 w 88"/>
                    <a:gd name="T21" fmla="*/ 14 h 44"/>
                    <a:gd name="T22" fmla="*/ 2 w 88"/>
                    <a:gd name="T23" fmla="*/ 8 h 44"/>
                    <a:gd name="T24" fmla="*/ 6 w 88"/>
                    <a:gd name="T25" fmla="*/ 4 h 44"/>
                    <a:gd name="T26" fmla="*/ 12 w 88"/>
                    <a:gd name="T27" fmla="*/ 0 h 44"/>
                    <a:gd name="T28" fmla="*/ 20 w 88"/>
                    <a:gd name="T29" fmla="*/ 0 h 44"/>
                    <a:gd name="T30" fmla="*/ 20 w 88"/>
                    <a:gd name="T31" fmla="*/ 0 h 44"/>
                    <a:gd name="T32" fmla="*/ 74 w 88"/>
                    <a:gd name="T33" fmla="*/ 8 h 44"/>
                    <a:gd name="T34" fmla="*/ 74 w 88"/>
                    <a:gd name="T35" fmla="*/ 8 h 44"/>
                    <a:gd name="T36" fmla="*/ 82 w 88"/>
                    <a:gd name="T37" fmla="*/ 12 h 44"/>
                    <a:gd name="T38" fmla="*/ 86 w 88"/>
                    <a:gd name="T39" fmla="*/ 16 h 44"/>
                    <a:gd name="T40" fmla="*/ 88 w 88"/>
                    <a:gd name="T41" fmla="*/ 22 h 44"/>
                    <a:gd name="T42" fmla="*/ 88 w 88"/>
                    <a:gd name="T43" fmla="*/ 30 h 44"/>
                    <a:gd name="T44" fmla="*/ 88 w 88"/>
                    <a:gd name="T45" fmla="*/ 30 h 44"/>
                    <a:gd name="T46" fmla="*/ 86 w 88"/>
                    <a:gd name="T47" fmla="*/ 34 h 44"/>
                    <a:gd name="T48" fmla="*/ 84 w 88"/>
                    <a:gd name="T49" fmla="*/ 38 h 44"/>
                    <a:gd name="T50" fmla="*/ 80 w 88"/>
                    <a:gd name="T51" fmla="*/ 42 h 44"/>
                    <a:gd name="T52" fmla="*/ 76 w 88"/>
                    <a:gd name="T5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44">
                      <a:moveTo>
                        <a:pt x="76" y="44"/>
                      </a:moveTo>
                      <a:lnTo>
                        <a:pt x="76" y="44"/>
                      </a:lnTo>
                      <a:lnTo>
                        <a:pt x="68" y="44"/>
                      </a:lnTo>
                      <a:lnTo>
                        <a:pt x="68" y="44"/>
                      </a:lnTo>
                      <a:lnTo>
                        <a:pt x="16" y="34"/>
                      </a:lnTo>
                      <a:lnTo>
                        <a:pt x="16" y="34"/>
                      </a:lnTo>
                      <a:lnTo>
                        <a:pt x="8" y="32"/>
                      </a:lnTo>
                      <a:lnTo>
                        <a:pt x="4" y="28"/>
                      </a:lnTo>
                      <a:lnTo>
                        <a:pt x="0" y="22"/>
                      </a:lnTo>
                      <a:lnTo>
                        <a:pt x="0" y="14"/>
                      </a:lnTo>
                      <a:lnTo>
                        <a:pt x="0" y="14"/>
                      </a:lnTo>
                      <a:lnTo>
                        <a:pt x="2" y="8"/>
                      </a:lnTo>
                      <a:lnTo>
                        <a:pt x="6" y="4"/>
                      </a:lnTo>
                      <a:lnTo>
                        <a:pt x="12" y="0"/>
                      </a:lnTo>
                      <a:lnTo>
                        <a:pt x="20" y="0"/>
                      </a:lnTo>
                      <a:lnTo>
                        <a:pt x="20" y="0"/>
                      </a:lnTo>
                      <a:lnTo>
                        <a:pt x="74" y="8"/>
                      </a:lnTo>
                      <a:lnTo>
                        <a:pt x="74" y="8"/>
                      </a:lnTo>
                      <a:lnTo>
                        <a:pt x="82" y="12"/>
                      </a:lnTo>
                      <a:lnTo>
                        <a:pt x="86" y="16"/>
                      </a:lnTo>
                      <a:lnTo>
                        <a:pt x="88" y="22"/>
                      </a:lnTo>
                      <a:lnTo>
                        <a:pt x="88" y="30"/>
                      </a:lnTo>
                      <a:lnTo>
                        <a:pt x="88" y="30"/>
                      </a:lnTo>
                      <a:lnTo>
                        <a:pt x="86" y="34"/>
                      </a:lnTo>
                      <a:lnTo>
                        <a:pt x="84" y="38"/>
                      </a:lnTo>
                      <a:lnTo>
                        <a:pt x="80" y="42"/>
                      </a:lnTo>
                      <a:lnTo>
                        <a:pt x="76"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3" name="Freeform 342"/>
                <p:cNvSpPr>
                  <a:spLocks/>
                </p:cNvSpPr>
                <p:nvPr/>
              </p:nvSpPr>
              <p:spPr bwMode="auto">
                <a:xfrm>
                  <a:off x="8551" y="1460"/>
                  <a:ext cx="80" cy="64"/>
                </a:xfrm>
                <a:custGeom>
                  <a:avLst/>
                  <a:gdLst>
                    <a:gd name="T0" fmla="*/ 22 w 80"/>
                    <a:gd name="T1" fmla="*/ 64 h 64"/>
                    <a:gd name="T2" fmla="*/ 22 w 80"/>
                    <a:gd name="T3" fmla="*/ 64 h 64"/>
                    <a:gd name="T4" fmla="*/ 16 w 80"/>
                    <a:gd name="T5" fmla="*/ 64 h 64"/>
                    <a:gd name="T6" fmla="*/ 10 w 80"/>
                    <a:gd name="T7" fmla="*/ 62 h 64"/>
                    <a:gd name="T8" fmla="*/ 6 w 80"/>
                    <a:gd name="T9" fmla="*/ 60 h 64"/>
                    <a:gd name="T10" fmla="*/ 2 w 80"/>
                    <a:gd name="T11" fmla="*/ 56 h 64"/>
                    <a:gd name="T12" fmla="*/ 2 w 80"/>
                    <a:gd name="T13" fmla="*/ 56 h 64"/>
                    <a:gd name="T14" fmla="*/ 0 w 80"/>
                    <a:gd name="T15" fmla="*/ 50 h 64"/>
                    <a:gd name="T16" fmla="*/ 0 w 80"/>
                    <a:gd name="T17" fmla="*/ 42 h 64"/>
                    <a:gd name="T18" fmla="*/ 2 w 80"/>
                    <a:gd name="T19" fmla="*/ 36 h 64"/>
                    <a:gd name="T20" fmla="*/ 6 w 80"/>
                    <a:gd name="T21" fmla="*/ 32 h 64"/>
                    <a:gd name="T22" fmla="*/ 6 w 80"/>
                    <a:gd name="T23" fmla="*/ 32 h 64"/>
                    <a:gd name="T24" fmla="*/ 54 w 80"/>
                    <a:gd name="T25" fmla="*/ 2 h 64"/>
                    <a:gd name="T26" fmla="*/ 54 w 80"/>
                    <a:gd name="T27" fmla="*/ 2 h 64"/>
                    <a:gd name="T28" fmla="*/ 60 w 80"/>
                    <a:gd name="T29" fmla="*/ 0 h 64"/>
                    <a:gd name="T30" fmla="*/ 68 w 80"/>
                    <a:gd name="T31" fmla="*/ 0 h 64"/>
                    <a:gd name="T32" fmla="*/ 74 w 80"/>
                    <a:gd name="T33" fmla="*/ 4 h 64"/>
                    <a:gd name="T34" fmla="*/ 78 w 80"/>
                    <a:gd name="T35" fmla="*/ 8 h 64"/>
                    <a:gd name="T36" fmla="*/ 78 w 80"/>
                    <a:gd name="T37" fmla="*/ 8 h 64"/>
                    <a:gd name="T38" fmla="*/ 80 w 80"/>
                    <a:gd name="T39" fmla="*/ 16 h 64"/>
                    <a:gd name="T40" fmla="*/ 80 w 80"/>
                    <a:gd name="T41" fmla="*/ 22 h 64"/>
                    <a:gd name="T42" fmla="*/ 76 w 80"/>
                    <a:gd name="T43" fmla="*/ 28 h 64"/>
                    <a:gd name="T44" fmla="*/ 72 w 80"/>
                    <a:gd name="T45" fmla="*/ 34 h 64"/>
                    <a:gd name="T46" fmla="*/ 72 w 80"/>
                    <a:gd name="T47" fmla="*/ 34 h 64"/>
                    <a:gd name="T48" fmla="*/ 26 w 80"/>
                    <a:gd name="T49" fmla="*/ 60 h 64"/>
                    <a:gd name="T50" fmla="*/ 26 w 80"/>
                    <a:gd name="T51" fmla="*/ 60 h 64"/>
                    <a:gd name="T52" fmla="*/ 22 w 80"/>
                    <a:gd name="T5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 h="64">
                      <a:moveTo>
                        <a:pt x="22" y="64"/>
                      </a:moveTo>
                      <a:lnTo>
                        <a:pt x="22" y="64"/>
                      </a:lnTo>
                      <a:lnTo>
                        <a:pt x="16" y="64"/>
                      </a:lnTo>
                      <a:lnTo>
                        <a:pt x="10" y="62"/>
                      </a:lnTo>
                      <a:lnTo>
                        <a:pt x="6" y="60"/>
                      </a:lnTo>
                      <a:lnTo>
                        <a:pt x="2" y="56"/>
                      </a:lnTo>
                      <a:lnTo>
                        <a:pt x="2" y="56"/>
                      </a:lnTo>
                      <a:lnTo>
                        <a:pt x="0" y="50"/>
                      </a:lnTo>
                      <a:lnTo>
                        <a:pt x="0" y="42"/>
                      </a:lnTo>
                      <a:lnTo>
                        <a:pt x="2" y="36"/>
                      </a:lnTo>
                      <a:lnTo>
                        <a:pt x="6" y="32"/>
                      </a:lnTo>
                      <a:lnTo>
                        <a:pt x="6" y="32"/>
                      </a:lnTo>
                      <a:lnTo>
                        <a:pt x="54" y="2"/>
                      </a:lnTo>
                      <a:lnTo>
                        <a:pt x="54" y="2"/>
                      </a:lnTo>
                      <a:lnTo>
                        <a:pt x="60" y="0"/>
                      </a:lnTo>
                      <a:lnTo>
                        <a:pt x="68" y="0"/>
                      </a:lnTo>
                      <a:lnTo>
                        <a:pt x="74" y="4"/>
                      </a:lnTo>
                      <a:lnTo>
                        <a:pt x="78" y="8"/>
                      </a:lnTo>
                      <a:lnTo>
                        <a:pt x="78" y="8"/>
                      </a:lnTo>
                      <a:lnTo>
                        <a:pt x="80" y="16"/>
                      </a:lnTo>
                      <a:lnTo>
                        <a:pt x="80" y="22"/>
                      </a:lnTo>
                      <a:lnTo>
                        <a:pt x="76" y="28"/>
                      </a:lnTo>
                      <a:lnTo>
                        <a:pt x="72" y="34"/>
                      </a:lnTo>
                      <a:lnTo>
                        <a:pt x="72" y="34"/>
                      </a:lnTo>
                      <a:lnTo>
                        <a:pt x="26" y="60"/>
                      </a:lnTo>
                      <a:lnTo>
                        <a:pt x="26" y="60"/>
                      </a:lnTo>
                      <a:lnTo>
                        <a:pt x="22"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4" name="Freeform 343"/>
                <p:cNvSpPr>
                  <a:spLocks/>
                </p:cNvSpPr>
                <p:nvPr/>
              </p:nvSpPr>
              <p:spPr bwMode="auto">
                <a:xfrm>
                  <a:off x="9061" y="1338"/>
                  <a:ext cx="90" cy="38"/>
                </a:xfrm>
                <a:custGeom>
                  <a:avLst/>
                  <a:gdLst>
                    <a:gd name="T0" fmla="*/ 76 w 90"/>
                    <a:gd name="T1" fmla="*/ 38 h 38"/>
                    <a:gd name="T2" fmla="*/ 76 w 90"/>
                    <a:gd name="T3" fmla="*/ 38 h 38"/>
                    <a:gd name="T4" fmla="*/ 70 w 90"/>
                    <a:gd name="T5" fmla="*/ 38 h 38"/>
                    <a:gd name="T6" fmla="*/ 70 w 90"/>
                    <a:gd name="T7" fmla="*/ 38 h 38"/>
                    <a:gd name="T8" fmla="*/ 18 w 90"/>
                    <a:gd name="T9" fmla="*/ 36 h 38"/>
                    <a:gd name="T10" fmla="*/ 18 w 90"/>
                    <a:gd name="T11" fmla="*/ 36 h 38"/>
                    <a:gd name="T12" fmla="*/ 10 w 90"/>
                    <a:gd name="T13" fmla="*/ 34 h 38"/>
                    <a:gd name="T14" fmla="*/ 6 w 90"/>
                    <a:gd name="T15" fmla="*/ 30 h 38"/>
                    <a:gd name="T16" fmla="*/ 2 w 90"/>
                    <a:gd name="T17" fmla="*/ 24 h 38"/>
                    <a:gd name="T18" fmla="*/ 0 w 90"/>
                    <a:gd name="T19" fmla="*/ 18 h 38"/>
                    <a:gd name="T20" fmla="*/ 0 w 90"/>
                    <a:gd name="T21" fmla="*/ 18 h 38"/>
                    <a:gd name="T22" fmla="*/ 2 w 90"/>
                    <a:gd name="T23" fmla="*/ 10 h 38"/>
                    <a:gd name="T24" fmla="*/ 6 w 90"/>
                    <a:gd name="T25" fmla="*/ 6 h 38"/>
                    <a:gd name="T26" fmla="*/ 12 w 90"/>
                    <a:gd name="T27" fmla="*/ 2 h 38"/>
                    <a:gd name="T28" fmla="*/ 18 w 90"/>
                    <a:gd name="T29" fmla="*/ 0 h 38"/>
                    <a:gd name="T30" fmla="*/ 18 w 90"/>
                    <a:gd name="T31" fmla="*/ 0 h 38"/>
                    <a:gd name="T32" fmla="*/ 74 w 90"/>
                    <a:gd name="T33" fmla="*/ 2 h 38"/>
                    <a:gd name="T34" fmla="*/ 74 w 90"/>
                    <a:gd name="T35" fmla="*/ 2 h 38"/>
                    <a:gd name="T36" fmla="*/ 80 w 90"/>
                    <a:gd name="T37" fmla="*/ 4 h 38"/>
                    <a:gd name="T38" fmla="*/ 86 w 90"/>
                    <a:gd name="T39" fmla="*/ 8 h 38"/>
                    <a:gd name="T40" fmla="*/ 88 w 90"/>
                    <a:gd name="T41" fmla="*/ 14 h 38"/>
                    <a:gd name="T42" fmla="*/ 90 w 90"/>
                    <a:gd name="T43" fmla="*/ 22 h 38"/>
                    <a:gd name="T44" fmla="*/ 90 w 90"/>
                    <a:gd name="T45" fmla="*/ 22 h 38"/>
                    <a:gd name="T46" fmla="*/ 88 w 90"/>
                    <a:gd name="T47" fmla="*/ 26 h 38"/>
                    <a:gd name="T48" fmla="*/ 86 w 90"/>
                    <a:gd name="T49" fmla="*/ 32 h 38"/>
                    <a:gd name="T50" fmla="*/ 82 w 90"/>
                    <a:gd name="T51" fmla="*/ 34 h 38"/>
                    <a:gd name="T52" fmla="*/ 76 w 90"/>
                    <a:gd name="T5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38">
                      <a:moveTo>
                        <a:pt x="76" y="38"/>
                      </a:moveTo>
                      <a:lnTo>
                        <a:pt x="76" y="38"/>
                      </a:lnTo>
                      <a:lnTo>
                        <a:pt x="70" y="38"/>
                      </a:lnTo>
                      <a:lnTo>
                        <a:pt x="70" y="38"/>
                      </a:lnTo>
                      <a:lnTo>
                        <a:pt x="18" y="36"/>
                      </a:lnTo>
                      <a:lnTo>
                        <a:pt x="18" y="36"/>
                      </a:lnTo>
                      <a:lnTo>
                        <a:pt x="10" y="34"/>
                      </a:lnTo>
                      <a:lnTo>
                        <a:pt x="6" y="30"/>
                      </a:lnTo>
                      <a:lnTo>
                        <a:pt x="2" y="24"/>
                      </a:lnTo>
                      <a:lnTo>
                        <a:pt x="0" y="18"/>
                      </a:lnTo>
                      <a:lnTo>
                        <a:pt x="0" y="18"/>
                      </a:lnTo>
                      <a:lnTo>
                        <a:pt x="2" y="10"/>
                      </a:lnTo>
                      <a:lnTo>
                        <a:pt x="6" y="6"/>
                      </a:lnTo>
                      <a:lnTo>
                        <a:pt x="12" y="2"/>
                      </a:lnTo>
                      <a:lnTo>
                        <a:pt x="18" y="0"/>
                      </a:lnTo>
                      <a:lnTo>
                        <a:pt x="18" y="0"/>
                      </a:lnTo>
                      <a:lnTo>
                        <a:pt x="74" y="2"/>
                      </a:lnTo>
                      <a:lnTo>
                        <a:pt x="74" y="2"/>
                      </a:lnTo>
                      <a:lnTo>
                        <a:pt x="80" y="4"/>
                      </a:lnTo>
                      <a:lnTo>
                        <a:pt x="86" y="8"/>
                      </a:lnTo>
                      <a:lnTo>
                        <a:pt x="88" y="14"/>
                      </a:lnTo>
                      <a:lnTo>
                        <a:pt x="90" y="22"/>
                      </a:lnTo>
                      <a:lnTo>
                        <a:pt x="90" y="22"/>
                      </a:lnTo>
                      <a:lnTo>
                        <a:pt x="88" y="26"/>
                      </a:lnTo>
                      <a:lnTo>
                        <a:pt x="86" y="32"/>
                      </a:lnTo>
                      <a:lnTo>
                        <a:pt x="82" y="34"/>
                      </a:lnTo>
                      <a:lnTo>
                        <a:pt x="76"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5" name="Freeform 344"/>
                <p:cNvSpPr>
                  <a:spLocks/>
                </p:cNvSpPr>
                <p:nvPr/>
              </p:nvSpPr>
              <p:spPr bwMode="auto">
                <a:xfrm>
                  <a:off x="8643" y="1412"/>
                  <a:ext cx="86" cy="58"/>
                </a:xfrm>
                <a:custGeom>
                  <a:avLst/>
                  <a:gdLst>
                    <a:gd name="T0" fmla="*/ 22 w 86"/>
                    <a:gd name="T1" fmla="*/ 58 h 58"/>
                    <a:gd name="T2" fmla="*/ 22 w 86"/>
                    <a:gd name="T3" fmla="*/ 58 h 58"/>
                    <a:gd name="T4" fmla="*/ 16 w 86"/>
                    <a:gd name="T5" fmla="*/ 58 h 58"/>
                    <a:gd name="T6" fmla="*/ 10 w 86"/>
                    <a:gd name="T7" fmla="*/ 56 h 58"/>
                    <a:gd name="T8" fmla="*/ 6 w 86"/>
                    <a:gd name="T9" fmla="*/ 52 h 58"/>
                    <a:gd name="T10" fmla="*/ 2 w 86"/>
                    <a:gd name="T11" fmla="*/ 48 h 58"/>
                    <a:gd name="T12" fmla="*/ 2 w 86"/>
                    <a:gd name="T13" fmla="*/ 48 h 58"/>
                    <a:gd name="T14" fmla="*/ 0 w 86"/>
                    <a:gd name="T15" fmla="*/ 42 h 58"/>
                    <a:gd name="T16" fmla="*/ 2 w 86"/>
                    <a:gd name="T17" fmla="*/ 34 h 58"/>
                    <a:gd name="T18" fmla="*/ 4 w 86"/>
                    <a:gd name="T19" fmla="*/ 28 h 58"/>
                    <a:gd name="T20" fmla="*/ 10 w 86"/>
                    <a:gd name="T21" fmla="*/ 24 h 58"/>
                    <a:gd name="T22" fmla="*/ 10 w 86"/>
                    <a:gd name="T23" fmla="*/ 24 h 58"/>
                    <a:gd name="T24" fmla="*/ 60 w 86"/>
                    <a:gd name="T25" fmla="*/ 2 h 58"/>
                    <a:gd name="T26" fmla="*/ 60 w 86"/>
                    <a:gd name="T27" fmla="*/ 2 h 58"/>
                    <a:gd name="T28" fmla="*/ 68 w 86"/>
                    <a:gd name="T29" fmla="*/ 0 h 58"/>
                    <a:gd name="T30" fmla="*/ 74 w 86"/>
                    <a:gd name="T31" fmla="*/ 0 h 58"/>
                    <a:gd name="T32" fmla="*/ 80 w 86"/>
                    <a:gd name="T33" fmla="*/ 4 h 58"/>
                    <a:gd name="T34" fmla="*/ 84 w 86"/>
                    <a:gd name="T35" fmla="*/ 10 h 58"/>
                    <a:gd name="T36" fmla="*/ 84 w 86"/>
                    <a:gd name="T37" fmla="*/ 10 h 58"/>
                    <a:gd name="T38" fmla="*/ 86 w 86"/>
                    <a:gd name="T39" fmla="*/ 18 h 58"/>
                    <a:gd name="T40" fmla="*/ 84 w 86"/>
                    <a:gd name="T41" fmla="*/ 24 h 58"/>
                    <a:gd name="T42" fmla="*/ 80 w 86"/>
                    <a:gd name="T43" fmla="*/ 30 h 58"/>
                    <a:gd name="T44" fmla="*/ 74 w 86"/>
                    <a:gd name="T45" fmla="*/ 34 h 58"/>
                    <a:gd name="T46" fmla="*/ 74 w 86"/>
                    <a:gd name="T47" fmla="*/ 34 h 58"/>
                    <a:gd name="T48" fmla="*/ 26 w 86"/>
                    <a:gd name="T49" fmla="*/ 56 h 58"/>
                    <a:gd name="T50" fmla="*/ 26 w 86"/>
                    <a:gd name="T51" fmla="*/ 56 h 58"/>
                    <a:gd name="T52" fmla="*/ 22 w 86"/>
                    <a:gd name="T5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58">
                      <a:moveTo>
                        <a:pt x="22" y="58"/>
                      </a:moveTo>
                      <a:lnTo>
                        <a:pt x="22" y="58"/>
                      </a:lnTo>
                      <a:lnTo>
                        <a:pt x="16" y="58"/>
                      </a:lnTo>
                      <a:lnTo>
                        <a:pt x="10" y="56"/>
                      </a:lnTo>
                      <a:lnTo>
                        <a:pt x="6" y="52"/>
                      </a:lnTo>
                      <a:lnTo>
                        <a:pt x="2" y="48"/>
                      </a:lnTo>
                      <a:lnTo>
                        <a:pt x="2" y="48"/>
                      </a:lnTo>
                      <a:lnTo>
                        <a:pt x="0" y="42"/>
                      </a:lnTo>
                      <a:lnTo>
                        <a:pt x="2" y="34"/>
                      </a:lnTo>
                      <a:lnTo>
                        <a:pt x="4" y="28"/>
                      </a:lnTo>
                      <a:lnTo>
                        <a:pt x="10" y="24"/>
                      </a:lnTo>
                      <a:lnTo>
                        <a:pt x="10" y="24"/>
                      </a:lnTo>
                      <a:lnTo>
                        <a:pt x="60" y="2"/>
                      </a:lnTo>
                      <a:lnTo>
                        <a:pt x="60" y="2"/>
                      </a:lnTo>
                      <a:lnTo>
                        <a:pt x="68" y="0"/>
                      </a:lnTo>
                      <a:lnTo>
                        <a:pt x="74" y="0"/>
                      </a:lnTo>
                      <a:lnTo>
                        <a:pt x="80" y="4"/>
                      </a:lnTo>
                      <a:lnTo>
                        <a:pt x="84" y="10"/>
                      </a:lnTo>
                      <a:lnTo>
                        <a:pt x="84" y="10"/>
                      </a:lnTo>
                      <a:lnTo>
                        <a:pt x="86" y="18"/>
                      </a:lnTo>
                      <a:lnTo>
                        <a:pt x="84" y="24"/>
                      </a:lnTo>
                      <a:lnTo>
                        <a:pt x="80" y="30"/>
                      </a:lnTo>
                      <a:lnTo>
                        <a:pt x="74" y="34"/>
                      </a:lnTo>
                      <a:lnTo>
                        <a:pt x="74" y="34"/>
                      </a:lnTo>
                      <a:lnTo>
                        <a:pt x="26" y="56"/>
                      </a:lnTo>
                      <a:lnTo>
                        <a:pt x="26" y="56"/>
                      </a:lnTo>
                      <a:lnTo>
                        <a:pt x="22"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6" name="Freeform 345"/>
                <p:cNvSpPr>
                  <a:spLocks/>
                </p:cNvSpPr>
                <p:nvPr/>
              </p:nvSpPr>
              <p:spPr bwMode="auto">
                <a:xfrm>
                  <a:off x="8953" y="1340"/>
                  <a:ext cx="90" cy="38"/>
                </a:xfrm>
                <a:custGeom>
                  <a:avLst/>
                  <a:gdLst>
                    <a:gd name="T0" fmla="*/ 76 w 90"/>
                    <a:gd name="T1" fmla="*/ 34 h 38"/>
                    <a:gd name="T2" fmla="*/ 76 w 90"/>
                    <a:gd name="T3" fmla="*/ 34 h 38"/>
                    <a:gd name="T4" fmla="*/ 72 w 90"/>
                    <a:gd name="T5" fmla="*/ 34 h 38"/>
                    <a:gd name="T6" fmla="*/ 72 w 90"/>
                    <a:gd name="T7" fmla="*/ 34 h 38"/>
                    <a:gd name="T8" fmla="*/ 20 w 90"/>
                    <a:gd name="T9" fmla="*/ 38 h 38"/>
                    <a:gd name="T10" fmla="*/ 20 w 90"/>
                    <a:gd name="T11" fmla="*/ 38 h 38"/>
                    <a:gd name="T12" fmla="*/ 12 w 90"/>
                    <a:gd name="T13" fmla="*/ 38 h 38"/>
                    <a:gd name="T14" fmla="*/ 6 w 90"/>
                    <a:gd name="T15" fmla="*/ 34 h 38"/>
                    <a:gd name="T16" fmla="*/ 2 w 90"/>
                    <a:gd name="T17" fmla="*/ 30 h 38"/>
                    <a:gd name="T18" fmla="*/ 0 w 90"/>
                    <a:gd name="T19" fmla="*/ 24 h 38"/>
                    <a:gd name="T20" fmla="*/ 0 w 90"/>
                    <a:gd name="T21" fmla="*/ 24 h 38"/>
                    <a:gd name="T22" fmla="*/ 0 w 90"/>
                    <a:gd name="T23" fmla="*/ 16 h 38"/>
                    <a:gd name="T24" fmla="*/ 4 w 90"/>
                    <a:gd name="T25" fmla="*/ 10 h 38"/>
                    <a:gd name="T26" fmla="*/ 10 w 90"/>
                    <a:gd name="T27" fmla="*/ 6 h 38"/>
                    <a:gd name="T28" fmla="*/ 16 w 90"/>
                    <a:gd name="T29" fmla="*/ 4 h 38"/>
                    <a:gd name="T30" fmla="*/ 16 w 90"/>
                    <a:gd name="T31" fmla="*/ 4 h 38"/>
                    <a:gd name="T32" fmla="*/ 70 w 90"/>
                    <a:gd name="T33" fmla="*/ 0 h 38"/>
                    <a:gd name="T34" fmla="*/ 70 w 90"/>
                    <a:gd name="T35" fmla="*/ 0 h 38"/>
                    <a:gd name="T36" fmla="*/ 78 w 90"/>
                    <a:gd name="T37" fmla="*/ 0 h 38"/>
                    <a:gd name="T38" fmla="*/ 84 w 90"/>
                    <a:gd name="T39" fmla="*/ 4 h 38"/>
                    <a:gd name="T40" fmla="*/ 88 w 90"/>
                    <a:gd name="T41" fmla="*/ 10 h 38"/>
                    <a:gd name="T42" fmla="*/ 90 w 90"/>
                    <a:gd name="T43" fmla="*/ 16 h 38"/>
                    <a:gd name="T44" fmla="*/ 90 w 90"/>
                    <a:gd name="T45" fmla="*/ 16 h 38"/>
                    <a:gd name="T46" fmla="*/ 88 w 90"/>
                    <a:gd name="T47" fmla="*/ 22 h 38"/>
                    <a:gd name="T48" fmla="*/ 86 w 90"/>
                    <a:gd name="T49" fmla="*/ 28 h 38"/>
                    <a:gd name="T50" fmla="*/ 82 w 90"/>
                    <a:gd name="T51" fmla="*/ 32 h 38"/>
                    <a:gd name="T52" fmla="*/ 76 w 90"/>
                    <a:gd name="T5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38">
                      <a:moveTo>
                        <a:pt x="76" y="34"/>
                      </a:moveTo>
                      <a:lnTo>
                        <a:pt x="76" y="34"/>
                      </a:lnTo>
                      <a:lnTo>
                        <a:pt x="72" y="34"/>
                      </a:lnTo>
                      <a:lnTo>
                        <a:pt x="72" y="34"/>
                      </a:lnTo>
                      <a:lnTo>
                        <a:pt x="20" y="38"/>
                      </a:lnTo>
                      <a:lnTo>
                        <a:pt x="20" y="38"/>
                      </a:lnTo>
                      <a:lnTo>
                        <a:pt x="12" y="38"/>
                      </a:lnTo>
                      <a:lnTo>
                        <a:pt x="6" y="34"/>
                      </a:lnTo>
                      <a:lnTo>
                        <a:pt x="2" y="30"/>
                      </a:lnTo>
                      <a:lnTo>
                        <a:pt x="0" y="24"/>
                      </a:lnTo>
                      <a:lnTo>
                        <a:pt x="0" y="24"/>
                      </a:lnTo>
                      <a:lnTo>
                        <a:pt x="0" y="16"/>
                      </a:lnTo>
                      <a:lnTo>
                        <a:pt x="4" y="10"/>
                      </a:lnTo>
                      <a:lnTo>
                        <a:pt x="10" y="6"/>
                      </a:lnTo>
                      <a:lnTo>
                        <a:pt x="16" y="4"/>
                      </a:lnTo>
                      <a:lnTo>
                        <a:pt x="16" y="4"/>
                      </a:lnTo>
                      <a:lnTo>
                        <a:pt x="70" y="0"/>
                      </a:lnTo>
                      <a:lnTo>
                        <a:pt x="70" y="0"/>
                      </a:lnTo>
                      <a:lnTo>
                        <a:pt x="78" y="0"/>
                      </a:lnTo>
                      <a:lnTo>
                        <a:pt x="84" y="4"/>
                      </a:lnTo>
                      <a:lnTo>
                        <a:pt x="88" y="10"/>
                      </a:lnTo>
                      <a:lnTo>
                        <a:pt x="90" y="16"/>
                      </a:lnTo>
                      <a:lnTo>
                        <a:pt x="90" y="16"/>
                      </a:lnTo>
                      <a:lnTo>
                        <a:pt x="88" y="22"/>
                      </a:lnTo>
                      <a:lnTo>
                        <a:pt x="86" y="28"/>
                      </a:lnTo>
                      <a:lnTo>
                        <a:pt x="82" y="32"/>
                      </a:lnTo>
                      <a:lnTo>
                        <a:pt x="76"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7" name="Freeform 346"/>
                <p:cNvSpPr>
                  <a:spLocks/>
                </p:cNvSpPr>
                <p:nvPr/>
              </p:nvSpPr>
              <p:spPr bwMode="auto">
                <a:xfrm>
                  <a:off x="8743" y="1376"/>
                  <a:ext cx="86" cy="52"/>
                </a:xfrm>
                <a:custGeom>
                  <a:avLst/>
                  <a:gdLst>
                    <a:gd name="T0" fmla="*/ 22 w 86"/>
                    <a:gd name="T1" fmla="*/ 50 h 52"/>
                    <a:gd name="T2" fmla="*/ 22 w 86"/>
                    <a:gd name="T3" fmla="*/ 50 h 52"/>
                    <a:gd name="T4" fmla="*/ 16 w 86"/>
                    <a:gd name="T5" fmla="*/ 52 h 52"/>
                    <a:gd name="T6" fmla="*/ 10 w 86"/>
                    <a:gd name="T7" fmla="*/ 50 h 52"/>
                    <a:gd name="T8" fmla="*/ 4 w 86"/>
                    <a:gd name="T9" fmla="*/ 46 h 52"/>
                    <a:gd name="T10" fmla="*/ 0 w 86"/>
                    <a:gd name="T11" fmla="*/ 40 h 52"/>
                    <a:gd name="T12" fmla="*/ 0 w 86"/>
                    <a:gd name="T13" fmla="*/ 40 h 52"/>
                    <a:gd name="T14" fmla="*/ 0 w 86"/>
                    <a:gd name="T15" fmla="*/ 32 h 52"/>
                    <a:gd name="T16" fmla="*/ 2 w 86"/>
                    <a:gd name="T17" fmla="*/ 26 h 52"/>
                    <a:gd name="T18" fmla="*/ 6 w 86"/>
                    <a:gd name="T19" fmla="*/ 20 h 52"/>
                    <a:gd name="T20" fmla="*/ 12 w 86"/>
                    <a:gd name="T21" fmla="*/ 16 h 52"/>
                    <a:gd name="T22" fmla="*/ 12 w 86"/>
                    <a:gd name="T23" fmla="*/ 16 h 52"/>
                    <a:gd name="T24" fmla="*/ 64 w 86"/>
                    <a:gd name="T25" fmla="*/ 0 h 52"/>
                    <a:gd name="T26" fmla="*/ 64 w 86"/>
                    <a:gd name="T27" fmla="*/ 0 h 52"/>
                    <a:gd name="T28" fmla="*/ 72 w 86"/>
                    <a:gd name="T29" fmla="*/ 0 h 52"/>
                    <a:gd name="T30" fmla="*/ 78 w 86"/>
                    <a:gd name="T31" fmla="*/ 2 h 52"/>
                    <a:gd name="T32" fmla="*/ 82 w 86"/>
                    <a:gd name="T33" fmla="*/ 6 h 52"/>
                    <a:gd name="T34" fmla="*/ 86 w 86"/>
                    <a:gd name="T35" fmla="*/ 12 h 52"/>
                    <a:gd name="T36" fmla="*/ 86 w 86"/>
                    <a:gd name="T37" fmla="*/ 12 h 52"/>
                    <a:gd name="T38" fmla="*/ 86 w 86"/>
                    <a:gd name="T39" fmla="*/ 18 h 52"/>
                    <a:gd name="T40" fmla="*/ 84 w 86"/>
                    <a:gd name="T41" fmla="*/ 26 h 52"/>
                    <a:gd name="T42" fmla="*/ 80 w 86"/>
                    <a:gd name="T43" fmla="*/ 30 h 52"/>
                    <a:gd name="T44" fmla="*/ 74 w 86"/>
                    <a:gd name="T45" fmla="*/ 34 h 52"/>
                    <a:gd name="T46" fmla="*/ 74 w 86"/>
                    <a:gd name="T47" fmla="*/ 34 h 52"/>
                    <a:gd name="T48" fmla="*/ 24 w 86"/>
                    <a:gd name="T49" fmla="*/ 50 h 52"/>
                    <a:gd name="T50" fmla="*/ 24 w 86"/>
                    <a:gd name="T51" fmla="*/ 50 h 52"/>
                    <a:gd name="T52" fmla="*/ 22 w 86"/>
                    <a:gd name="T53"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52">
                      <a:moveTo>
                        <a:pt x="22" y="50"/>
                      </a:moveTo>
                      <a:lnTo>
                        <a:pt x="22" y="50"/>
                      </a:lnTo>
                      <a:lnTo>
                        <a:pt x="16" y="52"/>
                      </a:lnTo>
                      <a:lnTo>
                        <a:pt x="10" y="50"/>
                      </a:lnTo>
                      <a:lnTo>
                        <a:pt x="4" y="46"/>
                      </a:lnTo>
                      <a:lnTo>
                        <a:pt x="0" y="40"/>
                      </a:lnTo>
                      <a:lnTo>
                        <a:pt x="0" y="40"/>
                      </a:lnTo>
                      <a:lnTo>
                        <a:pt x="0" y="32"/>
                      </a:lnTo>
                      <a:lnTo>
                        <a:pt x="2" y="26"/>
                      </a:lnTo>
                      <a:lnTo>
                        <a:pt x="6" y="20"/>
                      </a:lnTo>
                      <a:lnTo>
                        <a:pt x="12" y="16"/>
                      </a:lnTo>
                      <a:lnTo>
                        <a:pt x="12" y="16"/>
                      </a:lnTo>
                      <a:lnTo>
                        <a:pt x="64" y="0"/>
                      </a:lnTo>
                      <a:lnTo>
                        <a:pt x="64" y="0"/>
                      </a:lnTo>
                      <a:lnTo>
                        <a:pt x="72" y="0"/>
                      </a:lnTo>
                      <a:lnTo>
                        <a:pt x="78" y="2"/>
                      </a:lnTo>
                      <a:lnTo>
                        <a:pt x="82" y="6"/>
                      </a:lnTo>
                      <a:lnTo>
                        <a:pt x="86" y="12"/>
                      </a:lnTo>
                      <a:lnTo>
                        <a:pt x="86" y="12"/>
                      </a:lnTo>
                      <a:lnTo>
                        <a:pt x="86" y="18"/>
                      </a:lnTo>
                      <a:lnTo>
                        <a:pt x="84" y="26"/>
                      </a:lnTo>
                      <a:lnTo>
                        <a:pt x="80" y="30"/>
                      </a:lnTo>
                      <a:lnTo>
                        <a:pt x="74" y="34"/>
                      </a:lnTo>
                      <a:lnTo>
                        <a:pt x="74" y="34"/>
                      </a:lnTo>
                      <a:lnTo>
                        <a:pt x="24" y="50"/>
                      </a:lnTo>
                      <a:lnTo>
                        <a:pt x="24" y="50"/>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8" name="Freeform 347"/>
                <p:cNvSpPr>
                  <a:spLocks/>
                </p:cNvSpPr>
                <p:nvPr/>
              </p:nvSpPr>
              <p:spPr bwMode="auto">
                <a:xfrm>
                  <a:off x="8847" y="1352"/>
                  <a:ext cx="88" cy="44"/>
                </a:xfrm>
                <a:custGeom>
                  <a:avLst/>
                  <a:gdLst>
                    <a:gd name="T0" fmla="*/ 74 w 88"/>
                    <a:gd name="T1" fmla="*/ 34 h 44"/>
                    <a:gd name="T2" fmla="*/ 74 w 88"/>
                    <a:gd name="T3" fmla="*/ 34 h 44"/>
                    <a:gd name="T4" fmla="*/ 74 w 88"/>
                    <a:gd name="T5" fmla="*/ 34 h 44"/>
                    <a:gd name="T6" fmla="*/ 74 w 88"/>
                    <a:gd name="T7" fmla="*/ 34 h 44"/>
                    <a:gd name="T8" fmla="*/ 22 w 88"/>
                    <a:gd name="T9" fmla="*/ 44 h 44"/>
                    <a:gd name="T10" fmla="*/ 22 w 88"/>
                    <a:gd name="T11" fmla="*/ 44 h 44"/>
                    <a:gd name="T12" fmla="*/ 14 w 88"/>
                    <a:gd name="T13" fmla="*/ 44 h 44"/>
                    <a:gd name="T14" fmla="*/ 8 w 88"/>
                    <a:gd name="T15" fmla="*/ 42 h 44"/>
                    <a:gd name="T16" fmla="*/ 2 w 88"/>
                    <a:gd name="T17" fmla="*/ 38 h 44"/>
                    <a:gd name="T18" fmla="*/ 0 w 88"/>
                    <a:gd name="T19" fmla="*/ 32 h 44"/>
                    <a:gd name="T20" fmla="*/ 0 w 88"/>
                    <a:gd name="T21" fmla="*/ 32 h 44"/>
                    <a:gd name="T22" fmla="*/ 0 w 88"/>
                    <a:gd name="T23" fmla="*/ 24 h 44"/>
                    <a:gd name="T24" fmla="*/ 2 w 88"/>
                    <a:gd name="T25" fmla="*/ 18 h 44"/>
                    <a:gd name="T26" fmla="*/ 6 w 88"/>
                    <a:gd name="T27" fmla="*/ 12 h 44"/>
                    <a:gd name="T28" fmla="*/ 14 w 88"/>
                    <a:gd name="T29" fmla="*/ 10 h 44"/>
                    <a:gd name="T30" fmla="*/ 14 w 88"/>
                    <a:gd name="T31" fmla="*/ 10 h 44"/>
                    <a:gd name="T32" fmla="*/ 68 w 88"/>
                    <a:gd name="T33" fmla="*/ 0 h 44"/>
                    <a:gd name="T34" fmla="*/ 68 w 88"/>
                    <a:gd name="T35" fmla="*/ 0 h 44"/>
                    <a:gd name="T36" fmla="*/ 74 w 88"/>
                    <a:gd name="T37" fmla="*/ 0 h 44"/>
                    <a:gd name="T38" fmla="*/ 80 w 88"/>
                    <a:gd name="T39" fmla="*/ 2 h 44"/>
                    <a:gd name="T40" fmla="*/ 86 w 88"/>
                    <a:gd name="T41" fmla="*/ 8 h 44"/>
                    <a:gd name="T42" fmla="*/ 88 w 88"/>
                    <a:gd name="T43" fmla="*/ 14 h 44"/>
                    <a:gd name="T44" fmla="*/ 88 w 88"/>
                    <a:gd name="T45" fmla="*/ 14 h 44"/>
                    <a:gd name="T46" fmla="*/ 88 w 88"/>
                    <a:gd name="T47" fmla="*/ 20 h 44"/>
                    <a:gd name="T48" fmla="*/ 86 w 88"/>
                    <a:gd name="T49" fmla="*/ 26 h 44"/>
                    <a:gd name="T50" fmla="*/ 80 w 88"/>
                    <a:gd name="T51" fmla="*/ 30 h 44"/>
                    <a:gd name="T52" fmla="*/ 74 w 88"/>
                    <a:gd name="T53"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44">
                      <a:moveTo>
                        <a:pt x="74" y="34"/>
                      </a:moveTo>
                      <a:lnTo>
                        <a:pt x="74" y="34"/>
                      </a:lnTo>
                      <a:lnTo>
                        <a:pt x="74" y="34"/>
                      </a:lnTo>
                      <a:lnTo>
                        <a:pt x="74" y="34"/>
                      </a:lnTo>
                      <a:lnTo>
                        <a:pt x="22" y="44"/>
                      </a:lnTo>
                      <a:lnTo>
                        <a:pt x="22" y="44"/>
                      </a:lnTo>
                      <a:lnTo>
                        <a:pt x="14" y="44"/>
                      </a:lnTo>
                      <a:lnTo>
                        <a:pt x="8" y="42"/>
                      </a:lnTo>
                      <a:lnTo>
                        <a:pt x="2" y="38"/>
                      </a:lnTo>
                      <a:lnTo>
                        <a:pt x="0" y="32"/>
                      </a:lnTo>
                      <a:lnTo>
                        <a:pt x="0" y="32"/>
                      </a:lnTo>
                      <a:lnTo>
                        <a:pt x="0" y="24"/>
                      </a:lnTo>
                      <a:lnTo>
                        <a:pt x="2" y="18"/>
                      </a:lnTo>
                      <a:lnTo>
                        <a:pt x="6" y="12"/>
                      </a:lnTo>
                      <a:lnTo>
                        <a:pt x="14" y="10"/>
                      </a:lnTo>
                      <a:lnTo>
                        <a:pt x="14" y="10"/>
                      </a:lnTo>
                      <a:lnTo>
                        <a:pt x="68" y="0"/>
                      </a:lnTo>
                      <a:lnTo>
                        <a:pt x="68" y="0"/>
                      </a:lnTo>
                      <a:lnTo>
                        <a:pt x="74" y="0"/>
                      </a:lnTo>
                      <a:lnTo>
                        <a:pt x="80" y="2"/>
                      </a:lnTo>
                      <a:lnTo>
                        <a:pt x="86" y="8"/>
                      </a:lnTo>
                      <a:lnTo>
                        <a:pt x="88" y="14"/>
                      </a:lnTo>
                      <a:lnTo>
                        <a:pt x="88" y="14"/>
                      </a:lnTo>
                      <a:lnTo>
                        <a:pt x="88" y="20"/>
                      </a:lnTo>
                      <a:lnTo>
                        <a:pt x="86" y="26"/>
                      </a:lnTo>
                      <a:lnTo>
                        <a:pt x="80" y="30"/>
                      </a:lnTo>
                      <a:lnTo>
                        <a:pt x="74"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9" name="Freeform 348"/>
                <p:cNvSpPr>
                  <a:spLocks/>
                </p:cNvSpPr>
                <p:nvPr/>
              </p:nvSpPr>
              <p:spPr bwMode="auto">
                <a:xfrm>
                  <a:off x="6143" y="2480"/>
                  <a:ext cx="68" cy="82"/>
                </a:xfrm>
                <a:custGeom>
                  <a:avLst/>
                  <a:gdLst>
                    <a:gd name="T0" fmla="*/ 50 w 68"/>
                    <a:gd name="T1" fmla="*/ 82 h 82"/>
                    <a:gd name="T2" fmla="*/ 50 w 68"/>
                    <a:gd name="T3" fmla="*/ 82 h 82"/>
                    <a:gd name="T4" fmla="*/ 42 w 68"/>
                    <a:gd name="T5" fmla="*/ 80 h 82"/>
                    <a:gd name="T6" fmla="*/ 36 w 68"/>
                    <a:gd name="T7" fmla="*/ 74 h 82"/>
                    <a:gd name="T8" fmla="*/ 20 w 68"/>
                    <a:gd name="T9" fmla="*/ 52 h 82"/>
                    <a:gd name="T10" fmla="*/ 20 w 68"/>
                    <a:gd name="T11" fmla="*/ 52 h 82"/>
                    <a:gd name="T12" fmla="*/ 20 w 68"/>
                    <a:gd name="T13" fmla="*/ 50 h 82"/>
                    <a:gd name="T14" fmla="*/ 20 w 68"/>
                    <a:gd name="T15" fmla="*/ 50 h 82"/>
                    <a:gd name="T16" fmla="*/ 4 w 68"/>
                    <a:gd name="T17" fmla="*/ 30 h 82"/>
                    <a:gd name="T18" fmla="*/ 4 w 68"/>
                    <a:gd name="T19" fmla="*/ 30 h 82"/>
                    <a:gd name="T20" fmla="*/ 2 w 68"/>
                    <a:gd name="T21" fmla="*/ 22 h 82"/>
                    <a:gd name="T22" fmla="*/ 0 w 68"/>
                    <a:gd name="T23" fmla="*/ 16 h 82"/>
                    <a:gd name="T24" fmla="*/ 4 w 68"/>
                    <a:gd name="T25" fmla="*/ 8 h 82"/>
                    <a:gd name="T26" fmla="*/ 8 w 68"/>
                    <a:gd name="T27" fmla="*/ 4 h 82"/>
                    <a:gd name="T28" fmla="*/ 8 w 68"/>
                    <a:gd name="T29" fmla="*/ 4 h 82"/>
                    <a:gd name="T30" fmla="*/ 14 w 68"/>
                    <a:gd name="T31" fmla="*/ 0 h 82"/>
                    <a:gd name="T32" fmla="*/ 22 w 68"/>
                    <a:gd name="T33" fmla="*/ 0 h 82"/>
                    <a:gd name="T34" fmla="*/ 28 w 68"/>
                    <a:gd name="T35" fmla="*/ 2 h 82"/>
                    <a:gd name="T36" fmla="*/ 34 w 68"/>
                    <a:gd name="T37" fmla="*/ 8 h 82"/>
                    <a:gd name="T38" fmla="*/ 34 w 68"/>
                    <a:gd name="T39" fmla="*/ 8 h 82"/>
                    <a:gd name="T40" fmla="*/ 50 w 68"/>
                    <a:gd name="T41" fmla="*/ 30 h 82"/>
                    <a:gd name="T42" fmla="*/ 50 w 68"/>
                    <a:gd name="T43" fmla="*/ 30 h 82"/>
                    <a:gd name="T44" fmla="*/ 50 w 68"/>
                    <a:gd name="T45" fmla="*/ 30 h 82"/>
                    <a:gd name="T46" fmla="*/ 66 w 68"/>
                    <a:gd name="T47" fmla="*/ 52 h 82"/>
                    <a:gd name="T48" fmla="*/ 66 w 68"/>
                    <a:gd name="T49" fmla="*/ 52 h 82"/>
                    <a:gd name="T50" fmla="*/ 68 w 68"/>
                    <a:gd name="T51" fmla="*/ 60 h 82"/>
                    <a:gd name="T52" fmla="*/ 68 w 68"/>
                    <a:gd name="T53" fmla="*/ 66 h 82"/>
                    <a:gd name="T54" fmla="*/ 66 w 68"/>
                    <a:gd name="T55" fmla="*/ 74 h 82"/>
                    <a:gd name="T56" fmla="*/ 62 w 68"/>
                    <a:gd name="T57" fmla="*/ 78 h 82"/>
                    <a:gd name="T58" fmla="*/ 62 w 68"/>
                    <a:gd name="T59" fmla="*/ 78 h 82"/>
                    <a:gd name="T60" fmla="*/ 56 w 68"/>
                    <a:gd name="T61" fmla="*/ 80 h 82"/>
                    <a:gd name="T62" fmla="*/ 50 w 68"/>
                    <a:gd name="T6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82">
                      <a:moveTo>
                        <a:pt x="50" y="82"/>
                      </a:moveTo>
                      <a:lnTo>
                        <a:pt x="50" y="82"/>
                      </a:lnTo>
                      <a:lnTo>
                        <a:pt x="42" y="80"/>
                      </a:lnTo>
                      <a:lnTo>
                        <a:pt x="36" y="74"/>
                      </a:lnTo>
                      <a:lnTo>
                        <a:pt x="20" y="52"/>
                      </a:lnTo>
                      <a:lnTo>
                        <a:pt x="20" y="52"/>
                      </a:lnTo>
                      <a:lnTo>
                        <a:pt x="20" y="50"/>
                      </a:lnTo>
                      <a:lnTo>
                        <a:pt x="20" y="50"/>
                      </a:lnTo>
                      <a:lnTo>
                        <a:pt x="4" y="30"/>
                      </a:lnTo>
                      <a:lnTo>
                        <a:pt x="4" y="30"/>
                      </a:lnTo>
                      <a:lnTo>
                        <a:pt x="2" y="22"/>
                      </a:lnTo>
                      <a:lnTo>
                        <a:pt x="0" y="16"/>
                      </a:lnTo>
                      <a:lnTo>
                        <a:pt x="4" y="8"/>
                      </a:lnTo>
                      <a:lnTo>
                        <a:pt x="8" y="4"/>
                      </a:lnTo>
                      <a:lnTo>
                        <a:pt x="8" y="4"/>
                      </a:lnTo>
                      <a:lnTo>
                        <a:pt x="14" y="0"/>
                      </a:lnTo>
                      <a:lnTo>
                        <a:pt x="22" y="0"/>
                      </a:lnTo>
                      <a:lnTo>
                        <a:pt x="28" y="2"/>
                      </a:lnTo>
                      <a:lnTo>
                        <a:pt x="34" y="8"/>
                      </a:lnTo>
                      <a:lnTo>
                        <a:pt x="34" y="8"/>
                      </a:lnTo>
                      <a:lnTo>
                        <a:pt x="50" y="30"/>
                      </a:lnTo>
                      <a:lnTo>
                        <a:pt x="50" y="30"/>
                      </a:lnTo>
                      <a:lnTo>
                        <a:pt x="50" y="30"/>
                      </a:lnTo>
                      <a:lnTo>
                        <a:pt x="66" y="52"/>
                      </a:lnTo>
                      <a:lnTo>
                        <a:pt x="66" y="52"/>
                      </a:lnTo>
                      <a:lnTo>
                        <a:pt x="68" y="60"/>
                      </a:lnTo>
                      <a:lnTo>
                        <a:pt x="68" y="66"/>
                      </a:lnTo>
                      <a:lnTo>
                        <a:pt x="66" y="74"/>
                      </a:lnTo>
                      <a:lnTo>
                        <a:pt x="62" y="78"/>
                      </a:lnTo>
                      <a:lnTo>
                        <a:pt x="62" y="78"/>
                      </a:lnTo>
                      <a:lnTo>
                        <a:pt x="56" y="80"/>
                      </a:lnTo>
                      <a:lnTo>
                        <a:pt x="50" y="82"/>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0" name="Freeform 349"/>
                <p:cNvSpPr>
                  <a:spLocks/>
                </p:cNvSpPr>
                <p:nvPr/>
              </p:nvSpPr>
              <p:spPr bwMode="auto">
                <a:xfrm>
                  <a:off x="6143" y="2480"/>
                  <a:ext cx="68" cy="82"/>
                </a:xfrm>
                <a:custGeom>
                  <a:avLst/>
                  <a:gdLst>
                    <a:gd name="T0" fmla="*/ 50 w 68"/>
                    <a:gd name="T1" fmla="*/ 82 h 82"/>
                    <a:gd name="T2" fmla="*/ 50 w 68"/>
                    <a:gd name="T3" fmla="*/ 82 h 82"/>
                    <a:gd name="T4" fmla="*/ 42 w 68"/>
                    <a:gd name="T5" fmla="*/ 80 h 82"/>
                    <a:gd name="T6" fmla="*/ 36 w 68"/>
                    <a:gd name="T7" fmla="*/ 74 h 82"/>
                    <a:gd name="T8" fmla="*/ 20 w 68"/>
                    <a:gd name="T9" fmla="*/ 52 h 82"/>
                    <a:gd name="T10" fmla="*/ 20 w 68"/>
                    <a:gd name="T11" fmla="*/ 52 h 82"/>
                    <a:gd name="T12" fmla="*/ 20 w 68"/>
                    <a:gd name="T13" fmla="*/ 50 h 82"/>
                    <a:gd name="T14" fmla="*/ 20 w 68"/>
                    <a:gd name="T15" fmla="*/ 50 h 82"/>
                    <a:gd name="T16" fmla="*/ 4 w 68"/>
                    <a:gd name="T17" fmla="*/ 30 h 82"/>
                    <a:gd name="T18" fmla="*/ 4 w 68"/>
                    <a:gd name="T19" fmla="*/ 30 h 82"/>
                    <a:gd name="T20" fmla="*/ 2 w 68"/>
                    <a:gd name="T21" fmla="*/ 22 h 82"/>
                    <a:gd name="T22" fmla="*/ 0 w 68"/>
                    <a:gd name="T23" fmla="*/ 16 h 82"/>
                    <a:gd name="T24" fmla="*/ 4 w 68"/>
                    <a:gd name="T25" fmla="*/ 8 h 82"/>
                    <a:gd name="T26" fmla="*/ 8 w 68"/>
                    <a:gd name="T27" fmla="*/ 4 h 82"/>
                    <a:gd name="T28" fmla="*/ 8 w 68"/>
                    <a:gd name="T29" fmla="*/ 4 h 82"/>
                    <a:gd name="T30" fmla="*/ 14 w 68"/>
                    <a:gd name="T31" fmla="*/ 0 h 82"/>
                    <a:gd name="T32" fmla="*/ 22 w 68"/>
                    <a:gd name="T33" fmla="*/ 0 h 82"/>
                    <a:gd name="T34" fmla="*/ 28 w 68"/>
                    <a:gd name="T35" fmla="*/ 2 h 82"/>
                    <a:gd name="T36" fmla="*/ 34 w 68"/>
                    <a:gd name="T37" fmla="*/ 8 h 82"/>
                    <a:gd name="T38" fmla="*/ 34 w 68"/>
                    <a:gd name="T39" fmla="*/ 8 h 82"/>
                    <a:gd name="T40" fmla="*/ 50 w 68"/>
                    <a:gd name="T41" fmla="*/ 30 h 82"/>
                    <a:gd name="T42" fmla="*/ 50 w 68"/>
                    <a:gd name="T43" fmla="*/ 30 h 82"/>
                    <a:gd name="T44" fmla="*/ 50 w 68"/>
                    <a:gd name="T45" fmla="*/ 30 h 82"/>
                    <a:gd name="T46" fmla="*/ 66 w 68"/>
                    <a:gd name="T47" fmla="*/ 52 h 82"/>
                    <a:gd name="T48" fmla="*/ 66 w 68"/>
                    <a:gd name="T49" fmla="*/ 52 h 82"/>
                    <a:gd name="T50" fmla="*/ 68 w 68"/>
                    <a:gd name="T51" fmla="*/ 60 h 82"/>
                    <a:gd name="T52" fmla="*/ 68 w 68"/>
                    <a:gd name="T53" fmla="*/ 66 h 82"/>
                    <a:gd name="T54" fmla="*/ 66 w 68"/>
                    <a:gd name="T55" fmla="*/ 74 h 82"/>
                    <a:gd name="T56" fmla="*/ 62 w 68"/>
                    <a:gd name="T57" fmla="*/ 78 h 82"/>
                    <a:gd name="T58" fmla="*/ 62 w 68"/>
                    <a:gd name="T59" fmla="*/ 78 h 82"/>
                    <a:gd name="T60" fmla="*/ 56 w 68"/>
                    <a:gd name="T61" fmla="*/ 80 h 82"/>
                    <a:gd name="T62" fmla="*/ 50 w 68"/>
                    <a:gd name="T6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82">
                      <a:moveTo>
                        <a:pt x="50" y="82"/>
                      </a:moveTo>
                      <a:lnTo>
                        <a:pt x="50" y="82"/>
                      </a:lnTo>
                      <a:lnTo>
                        <a:pt x="42" y="80"/>
                      </a:lnTo>
                      <a:lnTo>
                        <a:pt x="36" y="74"/>
                      </a:lnTo>
                      <a:lnTo>
                        <a:pt x="20" y="52"/>
                      </a:lnTo>
                      <a:lnTo>
                        <a:pt x="20" y="52"/>
                      </a:lnTo>
                      <a:lnTo>
                        <a:pt x="20" y="50"/>
                      </a:lnTo>
                      <a:lnTo>
                        <a:pt x="20" y="50"/>
                      </a:lnTo>
                      <a:lnTo>
                        <a:pt x="4" y="30"/>
                      </a:lnTo>
                      <a:lnTo>
                        <a:pt x="4" y="30"/>
                      </a:lnTo>
                      <a:lnTo>
                        <a:pt x="2" y="22"/>
                      </a:lnTo>
                      <a:lnTo>
                        <a:pt x="0" y="16"/>
                      </a:lnTo>
                      <a:lnTo>
                        <a:pt x="4" y="8"/>
                      </a:lnTo>
                      <a:lnTo>
                        <a:pt x="8" y="4"/>
                      </a:lnTo>
                      <a:lnTo>
                        <a:pt x="8" y="4"/>
                      </a:lnTo>
                      <a:lnTo>
                        <a:pt x="14" y="0"/>
                      </a:lnTo>
                      <a:lnTo>
                        <a:pt x="22" y="0"/>
                      </a:lnTo>
                      <a:lnTo>
                        <a:pt x="28" y="2"/>
                      </a:lnTo>
                      <a:lnTo>
                        <a:pt x="34" y="8"/>
                      </a:lnTo>
                      <a:lnTo>
                        <a:pt x="34" y="8"/>
                      </a:lnTo>
                      <a:lnTo>
                        <a:pt x="50" y="30"/>
                      </a:lnTo>
                      <a:lnTo>
                        <a:pt x="50" y="30"/>
                      </a:lnTo>
                      <a:lnTo>
                        <a:pt x="50" y="30"/>
                      </a:lnTo>
                      <a:lnTo>
                        <a:pt x="66" y="52"/>
                      </a:lnTo>
                      <a:lnTo>
                        <a:pt x="66" y="52"/>
                      </a:lnTo>
                      <a:lnTo>
                        <a:pt x="68" y="60"/>
                      </a:lnTo>
                      <a:lnTo>
                        <a:pt x="68" y="66"/>
                      </a:lnTo>
                      <a:lnTo>
                        <a:pt x="66" y="74"/>
                      </a:lnTo>
                      <a:lnTo>
                        <a:pt x="62" y="78"/>
                      </a:lnTo>
                      <a:lnTo>
                        <a:pt x="62" y="78"/>
                      </a:lnTo>
                      <a:lnTo>
                        <a:pt x="56" y="80"/>
                      </a:lnTo>
                      <a:lnTo>
                        <a:pt x="5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1" name="Freeform 350"/>
                <p:cNvSpPr>
                  <a:spLocks noEditPoints="1"/>
                </p:cNvSpPr>
                <p:nvPr/>
              </p:nvSpPr>
              <p:spPr bwMode="auto">
                <a:xfrm>
                  <a:off x="5369" y="2570"/>
                  <a:ext cx="1792" cy="1700"/>
                </a:xfrm>
                <a:custGeom>
                  <a:avLst/>
                  <a:gdLst>
                    <a:gd name="T0" fmla="*/ 1472 w 1792"/>
                    <a:gd name="T1" fmla="*/ 1658 h 1700"/>
                    <a:gd name="T2" fmla="*/ 1524 w 1792"/>
                    <a:gd name="T3" fmla="*/ 1700 h 1700"/>
                    <a:gd name="T4" fmla="*/ 1598 w 1792"/>
                    <a:gd name="T5" fmla="*/ 1650 h 1700"/>
                    <a:gd name="T6" fmla="*/ 1582 w 1792"/>
                    <a:gd name="T7" fmla="*/ 1692 h 1700"/>
                    <a:gd name="T8" fmla="*/ 1356 w 1792"/>
                    <a:gd name="T9" fmla="*/ 1620 h 1700"/>
                    <a:gd name="T10" fmla="*/ 1426 w 1792"/>
                    <a:gd name="T11" fmla="*/ 1676 h 1700"/>
                    <a:gd name="T12" fmla="*/ 1702 w 1792"/>
                    <a:gd name="T13" fmla="*/ 1578 h 1700"/>
                    <a:gd name="T14" fmla="*/ 1676 w 1792"/>
                    <a:gd name="T15" fmla="*/ 1646 h 1700"/>
                    <a:gd name="T16" fmla="*/ 1280 w 1792"/>
                    <a:gd name="T17" fmla="*/ 1566 h 1700"/>
                    <a:gd name="T18" fmla="*/ 1166 w 1792"/>
                    <a:gd name="T19" fmla="*/ 1544 h 1700"/>
                    <a:gd name="T20" fmla="*/ 1242 w 1792"/>
                    <a:gd name="T21" fmla="*/ 1556 h 1700"/>
                    <a:gd name="T22" fmla="*/ 1730 w 1792"/>
                    <a:gd name="T23" fmla="*/ 1536 h 1700"/>
                    <a:gd name="T24" fmla="*/ 1762 w 1792"/>
                    <a:gd name="T25" fmla="*/ 1552 h 1700"/>
                    <a:gd name="T26" fmla="*/ 1062 w 1792"/>
                    <a:gd name="T27" fmla="*/ 1466 h 1700"/>
                    <a:gd name="T28" fmla="*/ 1126 w 1792"/>
                    <a:gd name="T29" fmla="*/ 1520 h 1700"/>
                    <a:gd name="T30" fmla="*/ 1040 w 1792"/>
                    <a:gd name="T31" fmla="*/ 1432 h 1700"/>
                    <a:gd name="T32" fmla="*/ 1766 w 1792"/>
                    <a:gd name="T33" fmla="*/ 1456 h 1700"/>
                    <a:gd name="T34" fmla="*/ 1776 w 1792"/>
                    <a:gd name="T35" fmla="*/ 1366 h 1700"/>
                    <a:gd name="T36" fmla="*/ 934 w 1792"/>
                    <a:gd name="T37" fmla="*/ 1414 h 1700"/>
                    <a:gd name="T38" fmla="*/ 942 w 1792"/>
                    <a:gd name="T39" fmla="*/ 1380 h 1700"/>
                    <a:gd name="T40" fmla="*/ 774 w 1792"/>
                    <a:gd name="T41" fmla="*/ 1328 h 1700"/>
                    <a:gd name="T42" fmla="*/ 854 w 1792"/>
                    <a:gd name="T43" fmla="*/ 1352 h 1700"/>
                    <a:gd name="T44" fmla="*/ 1712 w 1792"/>
                    <a:gd name="T45" fmla="*/ 1286 h 1700"/>
                    <a:gd name="T46" fmla="*/ 1770 w 1792"/>
                    <a:gd name="T47" fmla="*/ 1344 h 1700"/>
                    <a:gd name="T48" fmla="*/ 682 w 1792"/>
                    <a:gd name="T49" fmla="*/ 1248 h 1700"/>
                    <a:gd name="T50" fmla="*/ 1700 w 1792"/>
                    <a:gd name="T51" fmla="*/ 1256 h 1700"/>
                    <a:gd name="T52" fmla="*/ 1714 w 1792"/>
                    <a:gd name="T53" fmla="*/ 1228 h 1700"/>
                    <a:gd name="T54" fmla="*/ 578 w 1792"/>
                    <a:gd name="T55" fmla="*/ 1214 h 1700"/>
                    <a:gd name="T56" fmla="*/ 658 w 1792"/>
                    <a:gd name="T57" fmla="*/ 1250 h 1700"/>
                    <a:gd name="T58" fmla="*/ 494 w 1792"/>
                    <a:gd name="T59" fmla="*/ 1138 h 1700"/>
                    <a:gd name="T60" fmla="*/ 1636 w 1792"/>
                    <a:gd name="T61" fmla="*/ 1166 h 1700"/>
                    <a:gd name="T62" fmla="*/ 1652 w 1792"/>
                    <a:gd name="T63" fmla="*/ 1138 h 1700"/>
                    <a:gd name="T64" fmla="*/ 386 w 1792"/>
                    <a:gd name="T65" fmla="*/ 1108 h 1700"/>
                    <a:gd name="T66" fmla="*/ 464 w 1792"/>
                    <a:gd name="T67" fmla="*/ 1142 h 1700"/>
                    <a:gd name="T68" fmla="*/ 302 w 1792"/>
                    <a:gd name="T69" fmla="*/ 1032 h 1700"/>
                    <a:gd name="T70" fmla="*/ 1574 w 1792"/>
                    <a:gd name="T71" fmla="*/ 1076 h 1700"/>
                    <a:gd name="T72" fmla="*/ 1590 w 1792"/>
                    <a:gd name="T73" fmla="*/ 1046 h 1700"/>
                    <a:gd name="T74" fmla="*/ 192 w 1792"/>
                    <a:gd name="T75" fmla="*/ 996 h 1700"/>
                    <a:gd name="T76" fmla="*/ 268 w 1792"/>
                    <a:gd name="T77" fmla="*/ 1040 h 1700"/>
                    <a:gd name="T78" fmla="*/ 116 w 1792"/>
                    <a:gd name="T79" fmla="*/ 926 h 1700"/>
                    <a:gd name="T80" fmla="*/ 1504 w 1792"/>
                    <a:gd name="T81" fmla="*/ 984 h 1700"/>
                    <a:gd name="T82" fmla="*/ 1530 w 1792"/>
                    <a:gd name="T83" fmla="*/ 964 h 1700"/>
                    <a:gd name="T84" fmla="*/ 0 w 1792"/>
                    <a:gd name="T85" fmla="*/ 888 h 1700"/>
                    <a:gd name="T86" fmla="*/ 76 w 1792"/>
                    <a:gd name="T87" fmla="*/ 934 h 1700"/>
                    <a:gd name="T88" fmla="*/ 1422 w 1792"/>
                    <a:gd name="T89" fmla="*/ 814 h 1700"/>
                    <a:gd name="T90" fmla="*/ 1372 w 1792"/>
                    <a:gd name="T91" fmla="*/ 796 h 1700"/>
                    <a:gd name="T92" fmla="*/ 1404 w 1792"/>
                    <a:gd name="T93" fmla="*/ 790 h 1700"/>
                    <a:gd name="T94" fmla="*/ 1282 w 1792"/>
                    <a:gd name="T95" fmla="*/ 636 h 1700"/>
                    <a:gd name="T96" fmla="*/ 1262 w 1792"/>
                    <a:gd name="T97" fmla="*/ 624 h 1700"/>
                    <a:gd name="T98" fmla="*/ 1276 w 1792"/>
                    <a:gd name="T99" fmla="*/ 596 h 1700"/>
                    <a:gd name="T100" fmla="*/ 1150 w 1792"/>
                    <a:gd name="T101" fmla="*/ 474 h 1700"/>
                    <a:gd name="T102" fmla="*/ 1210 w 1792"/>
                    <a:gd name="T103" fmla="*/ 530 h 1700"/>
                    <a:gd name="T104" fmla="*/ 1108 w 1792"/>
                    <a:gd name="T105" fmla="*/ 362 h 1700"/>
                    <a:gd name="T106" fmla="*/ 1060 w 1792"/>
                    <a:gd name="T107" fmla="*/ 346 h 1700"/>
                    <a:gd name="T108" fmla="*/ 1092 w 1792"/>
                    <a:gd name="T109" fmla="*/ 338 h 1700"/>
                    <a:gd name="T110" fmla="*/ 970 w 1792"/>
                    <a:gd name="T111" fmla="*/ 184 h 1700"/>
                    <a:gd name="T112" fmla="*/ 950 w 1792"/>
                    <a:gd name="T113" fmla="*/ 172 h 1700"/>
                    <a:gd name="T114" fmla="*/ 964 w 1792"/>
                    <a:gd name="T115" fmla="*/ 144 h 1700"/>
                    <a:gd name="T116" fmla="*/ 838 w 1792"/>
                    <a:gd name="T117" fmla="*/ 22 h 1700"/>
                    <a:gd name="T118" fmla="*/ 898 w 1792"/>
                    <a:gd name="T119" fmla="*/ 78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2" h="1700">
                      <a:moveTo>
                        <a:pt x="1520" y="1700"/>
                      </a:moveTo>
                      <a:lnTo>
                        <a:pt x="1520" y="1700"/>
                      </a:lnTo>
                      <a:lnTo>
                        <a:pt x="1492" y="1698"/>
                      </a:lnTo>
                      <a:lnTo>
                        <a:pt x="1466" y="1694"/>
                      </a:lnTo>
                      <a:lnTo>
                        <a:pt x="1466" y="1694"/>
                      </a:lnTo>
                      <a:lnTo>
                        <a:pt x="1458" y="1692"/>
                      </a:lnTo>
                      <a:lnTo>
                        <a:pt x="1454" y="1688"/>
                      </a:lnTo>
                      <a:lnTo>
                        <a:pt x="1452" y="1680"/>
                      </a:lnTo>
                      <a:lnTo>
                        <a:pt x="1452" y="1674"/>
                      </a:lnTo>
                      <a:lnTo>
                        <a:pt x="1452" y="1674"/>
                      </a:lnTo>
                      <a:lnTo>
                        <a:pt x="1454" y="1666"/>
                      </a:lnTo>
                      <a:lnTo>
                        <a:pt x="1460" y="1662"/>
                      </a:lnTo>
                      <a:lnTo>
                        <a:pt x="1466" y="1658"/>
                      </a:lnTo>
                      <a:lnTo>
                        <a:pt x="1472" y="1658"/>
                      </a:lnTo>
                      <a:lnTo>
                        <a:pt x="1472" y="1658"/>
                      </a:lnTo>
                      <a:lnTo>
                        <a:pt x="1496" y="1662"/>
                      </a:lnTo>
                      <a:lnTo>
                        <a:pt x="1520" y="1664"/>
                      </a:lnTo>
                      <a:lnTo>
                        <a:pt x="1520" y="1664"/>
                      </a:lnTo>
                      <a:lnTo>
                        <a:pt x="1524" y="1664"/>
                      </a:lnTo>
                      <a:lnTo>
                        <a:pt x="1524" y="1664"/>
                      </a:lnTo>
                      <a:lnTo>
                        <a:pt x="1524" y="1664"/>
                      </a:lnTo>
                      <a:lnTo>
                        <a:pt x="1530" y="1664"/>
                      </a:lnTo>
                      <a:lnTo>
                        <a:pt x="1536" y="1668"/>
                      </a:lnTo>
                      <a:lnTo>
                        <a:pt x="1540" y="1674"/>
                      </a:lnTo>
                      <a:lnTo>
                        <a:pt x="1542" y="1682"/>
                      </a:lnTo>
                      <a:lnTo>
                        <a:pt x="1542" y="1682"/>
                      </a:lnTo>
                      <a:lnTo>
                        <a:pt x="1540" y="1688"/>
                      </a:lnTo>
                      <a:lnTo>
                        <a:pt x="1538" y="1694"/>
                      </a:lnTo>
                      <a:lnTo>
                        <a:pt x="1532" y="1698"/>
                      </a:lnTo>
                      <a:lnTo>
                        <a:pt x="1524" y="1700"/>
                      </a:lnTo>
                      <a:lnTo>
                        <a:pt x="1524" y="1700"/>
                      </a:lnTo>
                      <a:lnTo>
                        <a:pt x="1520" y="1700"/>
                      </a:lnTo>
                      <a:close/>
                      <a:moveTo>
                        <a:pt x="1578" y="1694"/>
                      </a:moveTo>
                      <a:lnTo>
                        <a:pt x="1578" y="1694"/>
                      </a:lnTo>
                      <a:lnTo>
                        <a:pt x="1572" y="1692"/>
                      </a:lnTo>
                      <a:lnTo>
                        <a:pt x="1566" y="1690"/>
                      </a:lnTo>
                      <a:lnTo>
                        <a:pt x="1562" y="1686"/>
                      </a:lnTo>
                      <a:lnTo>
                        <a:pt x="1560" y="1680"/>
                      </a:lnTo>
                      <a:lnTo>
                        <a:pt x="1560" y="1680"/>
                      </a:lnTo>
                      <a:lnTo>
                        <a:pt x="1560" y="1672"/>
                      </a:lnTo>
                      <a:lnTo>
                        <a:pt x="1562" y="1666"/>
                      </a:lnTo>
                      <a:lnTo>
                        <a:pt x="1568" y="1660"/>
                      </a:lnTo>
                      <a:lnTo>
                        <a:pt x="1574" y="1658"/>
                      </a:lnTo>
                      <a:lnTo>
                        <a:pt x="1574" y="1658"/>
                      </a:lnTo>
                      <a:lnTo>
                        <a:pt x="1598" y="1650"/>
                      </a:lnTo>
                      <a:lnTo>
                        <a:pt x="1622" y="1640"/>
                      </a:lnTo>
                      <a:lnTo>
                        <a:pt x="1622" y="1640"/>
                      </a:lnTo>
                      <a:lnTo>
                        <a:pt x="1628" y="1638"/>
                      </a:lnTo>
                      <a:lnTo>
                        <a:pt x="1636" y="1640"/>
                      </a:lnTo>
                      <a:lnTo>
                        <a:pt x="1642" y="1644"/>
                      </a:lnTo>
                      <a:lnTo>
                        <a:pt x="1646" y="1648"/>
                      </a:lnTo>
                      <a:lnTo>
                        <a:pt x="1646" y="1648"/>
                      </a:lnTo>
                      <a:lnTo>
                        <a:pt x="1648" y="1656"/>
                      </a:lnTo>
                      <a:lnTo>
                        <a:pt x="1648" y="1662"/>
                      </a:lnTo>
                      <a:lnTo>
                        <a:pt x="1644" y="1668"/>
                      </a:lnTo>
                      <a:lnTo>
                        <a:pt x="1638" y="1674"/>
                      </a:lnTo>
                      <a:lnTo>
                        <a:pt x="1638" y="1674"/>
                      </a:lnTo>
                      <a:lnTo>
                        <a:pt x="1610" y="1684"/>
                      </a:lnTo>
                      <a:lnTo>
                        <a:pt x="1582" y="1692"/>
                      </a:lnTo>
                      <a:lnTo>
                        <a:pt x="1582" y="1692"/>
                      </a:lnTo>
                      <a:lnTo>
                        <a:pt x="1578" y="1694"/>
                      </a:lnTo>
                      <a:close/>
                      <a:moveTo>
                        <a:pt x="1416" y="1678"/>
                      </a:moveTo>
                      <a:lnTo>
                        <a:pt x="1416" y="1678"/>
                      </a:lnTo>
                      <a:lnTo>
                        <a:pt x="1410" y="1678"/>
                      </a:lnTo>
                      <a:lnTo>
                        <a:pt x="1410" y="1678"/>
                      </a:lnTo>
                      <a:lnTo>
                        <a:pt x="1394" y="1670"/>
                      </a:lnTo>
                      <a:lnTo>
                        <a:pt x="1394" y="1670"/>
                      </a:lnTo>
                      <a:lnTo>
                        <a:pt x="1360" y="1650"/>
                      </a:lnTo>
                      <a:lnTo>
                        <a:pt x="1360" y="1650"/>
                      </a:lnTo>
                      <a:lnTo>
                        <a:pt x="1354" y="1646"/>
                      </a:lnTo>
                      <a:lnTo>
                        <a:pt x="1350" y="1640"/>
                      </a:lnTo>
                      <a:lnTo>
                        <a:pt x="1350" y="1632"/>
                      </a:lnTo>
                      <a:lnTo>
                        <a:pt x="1352" y="1626"/>
                      </a:lnTo>
                      <a:lnTo>
                        <a:pt x="1352" y="1626"/>
                      </a:lnTo>
                      <a:lnTo>
                        <a:pt x="1356" y="1620"/>
                      </a:lnTo>
                      <a:lnTo>
                        <a:pt x="1362" y="1616"/>
                      </a:lnTo>
                      <a:lnTo>
                        <a:pt x="1370" y="1616"/>
                      </a:lnTo>
                      <a:lnTo>
                        <a:pt x="1376" y="1618"/>
                      </a:lnTo>
                      <a:lnTo>
                        <a:pt x="1376" y="1618"/>
                      </a:lnTo>
                      <a:lnTo>
                        <a:pt x="1412" y="1638"/>
                      </a:lnTo>
                      <a:lnTo>
                        <a:pt x="1412" y="1638"/>
                      </a:lnTo>
                      <a:lnTo>
                        <a:pt x="1424" y="1644"/>
                      </a:lnTo>
                      <a:lnTo>
                        <a:pt x="1424" y="1644"/>
                      </a:lnTo>
                      <a:lnTo>
                        <a:pt x="1430" y="1648"/>
                      </a:lnTo>
                      <a:lnTo>
                        <a:pt x="1434" y="1654"/>
                      </a:lnTo>
                      <a:lnTo>
                        <a:pt x="1436" y="1660"/>
                      </a:lnTo>
                      <a:lnTo>
                        <a:pt x="1434" y="1668"/>
                      </a:lnTo>
                      <a:lnTo>
                        <a:pt x="1434" y="1668"/>
                      </a:lnTo>
                      <a:lnTo>
                        <a:pt x="1430" y="1672"/>
                      </a:lnTo>
                      <a:lnTo>
                        <a:pt x="1426" y="1676"/>
                      </a:lnTo>
                      <a:lnTo>
                        <a:pt x="1422" y="1678"/>
                      </a:lnTo>
                      <a:lnTo>
                        <a:pt x="1416" y="1678"/>
                      </a:lnTo>
                      <a:close/>
                      <a:moveTo>
                        <a:pt x="1676" y="1646"/>
                      </a:moveTo>
                      <a:lnTo>
                        <a:pt x="1676" y="1646"/>
                      </a:lnTo>
                      <a:lnTo>
                        <a:pt x="1668" y="1644"/>
                      </a:lnTo>
                      <a:lnTo>
                        <a:pt x="1662" y="1640"/>
                      </a:lnTo>
                      <a:lnTo>
                        <a:pt x="1662" y="1640"/>
                      </a:lnTo>
                      <a:lnTo>
                        <a:pt x="1658" y="1632"/>
                      </a:lnTo>
                      <a:lnTo>
                        <a:pt x="1658" y="1626"/>
                      </a:lnTo>
                      <a:lnTo>
                        <a:pt x="1660" y="1618"/>
                      </a:lnTo>
                      <a:lnTo>
                        <a:pt x="1664" y="1614"/>
                      </a:lnTo>
                      <a:lnTo>
                        <a:pt x="1664" y="1614"/>
                      </a:lnTo>
                      <a:lnTo>
                        <a:pt x="1684" y="1596"/>
                      </a:lnTo>
                      <a:lnTo>
                        <a:pt x="1702" y="1578"/>
                      </a:lnTo>
                      <a:lnTo>
                        <a:pt x="1702" y="1578"/>
                      </a:lnTo>
                      <a:lnTo>
                        <a:pt x="1708" y="1574"/>
                      </a:lnTo>
                      <a:lnTo>
                        <a:pt x="1714" y="1572"/>
                      </a:lnTo>
                      <a:lnTo>
                        <a:pt x="1720" y="1572"/>
                      </a:lnTo>
                      <a:lnTo>
                        <a:pt x="1728" y="1576"/>
                      </a:lnTo>
                      <a:lnTo>
                        <a:pt x="1728" y="1576"/>
                      </a:lnTo>
                      <a:lnTo>
                        <a:pt x="1732" y="1582"/>
                      </a:lnTo>
                      <a:lnTo>
                        <a:pt x="1734" y="1588"/>
                      </a:lnTo>
                      <a:lnTo>
                        <a:pt x="1734" y="1594"/>
                      </a:lnTo>
                      <a:lnTo>
                        <a:pt x="1730" y="1602"/>
                      </a:lnTo>
                      <a:lnTo>
                        <a:pt x="1730" y="1602"/>
                      </a:lnTo>
                      <a:lnTo>
                        <a:pt x="1710" y="1624"/>
                      </a:lnTo>
                      <a:lnTo>
                        <a:pt x="1688" y="1642"/>
                      </a:lnTo>
                      <a:lnTo>
                        <a:pt x="1688" y="1642"/>
                      </a:lnTo>
                      <a:lnTo>
                        <a:pt x="1682" y="1646"/>
                      </a:lnTo>
                      <a:lnTo>
                        <a:pt x="1676" y="1646"/>
                      </a:lnTo>
                      <a:close/>
                      <a:moveTo>
                        <a:pt x="1320" y="1626"/>
                      </a:moveTo>
                      <a:lnTo>
                        <a:pt x="1320" y="1626"/>
                      </a:lnTo>
                      <a:lnTo>
                        <a:pt x="1316" y="1626"/>
                      </a:lnTo>
                      <a:lnTo>
                        <a:pt x="1310" y="1624"/>
                      </a:lnTo>
                      <a:lnTo>
                        <a:pt x="1262" y="1598"/>
                      </a:lnTo>
                      <a:lnTo>
                        <a:pt x="1262" y="1598"/>
                      </a:lnTo>
                      <a:lnTo>
                        <a:pt x="1256" y="1592"/>
                      </a:lnTo>
                      <a:lnTo>
                        <a:pt x="1254" y="1586"/>
                      </a:lnTo>
                      <a:lnTo>
                        <a:pt x="1254" y="1580"/>
                      </a:lnTo>
                      <a:lnTo>
                        <a:pt x="1256" y="1572"/>
                      </a:lnTo>
                      <a:lnTo>
                        <a:pt x="1256" y="1572"/>
                      </a:lnTo>
                      <a:lnTo>
                        <a:pt x="1260" y="1566"/>
                      </a:lnTo>
                      <a:lnTo>
                        <a:pt x="1266" y="1564"/>
                      </a:lnTo>
                      <a:lnTo>
                        <a:pt x="1274" y="1562"/>
                      </a:lnTo>
                      <a:lnTo>
                        <a:pt x="1280" y="1566"/>
                      </a:lnTo>
                      <a:lnTo>
                        <a:pt x="1328" y="1592"/>
                      </a:lnTo>
                      <a:lnTo>
                        <a:pt x="1328" y="1592"/>
                      </a:lnTo>
                      <a:lnTo>
                        <a:pt x="1334" y="1596"/>
                      </a:lnTo>
                      <a:lnTo>
                        <a:pt x="1338" y="1602"/>
                      </a:lnTo>
                      <a:lnTo>
                        <a:pt x="1338" y="1610"/>
                      </a:lnTo>
                      <a:lnTo>
                        <a:pt x="1336" y="1616"/>
                      </a:lnTo>
                      <a:lnTo>
                        <a:pt x="1336" y="1616"/>
                      </a:lnTo>
                      <a:lnTo>
                        <a:pt x="1332" y="1620"/>
                      </a:lnTo>
                      <a:lnTo>
                        <a:pt x="1328" y="1624"/>
                      </a:lnTo>
                      <a:lnTo>
                        <a:pt x="1324" y="1626"/>
                      </a:lnTo>
                      <a:lnTo>
                        <a:pt x="1320" y="1626"/>
                      </a:lnTo>
                      <a:close/>
                      <a:moveTo>
                        <a:pt x="1224" y="1574"/>
                      </a:moveTo>
                      <a:lnTo>
                        <a:pt x="1224" y="1574"/>
                      </a:lnTo>
                      <a:lnTo>
                        <a:pt x="1214" y="1570"/>
                      </a:lnTo>
                      <a:lnTo>
                        <a:pt x="1166" y="1544"/>
                      </a:lnTo>
                      <a:lnTo>
                        <a:pt x="1166" y="1544"/>
                      </a:lnTo>
                      <a:lnTo>
                        <a:pt x="1160" y="1540"/>
                      </a:lnTo>
                      <a:lnTo>
                        <a:pt x="1158" y="1534"/>
                      </a:lnTo>
                      <a:lnTo>
                        <a:pt x="1156" y="1526"/>
                      </a:lnTo>
                      <a:lnTo>
                        <a:pt x="1158" y="1520"/>
                      </a:lnTo>
                      <a:lnTo>
                        <a:pt x="1158" y="1520"/>
                      </a:lnTo>
                      <a:lnTo>
                        <a:pt x="1164" y="1514"/>
                      </a:lnTo>
                      <a:lnTo>
                        <a:pt x="1170" y="1510"/>
                      </a:lnTo>
                      <a:lnTo>
                        <a:pt x="1176" y="1510"/>
                      </a:lnTo>
                      <a:lnTo>
                        <a:pt x="1184" y="1512"/>
                      </a:lnTo>
                      <a:lnTo>
                        <a:pt x="1232" y="1538"/>
                      </a:lnTo>
                      <a:lnTo>
                        <a:pt x="1232" y="1538"/>
                      </a:lnTo>
                      <a:lnTo>
                        <a:pt x="1238" y="1544"/>
                      </a:lnTo>
                      <a:lnTo>
                        <a:pt x="1240" y="1550"/>
                      </a:lnTo>
                      <a:lnTo>
                        <a:pt x="1242" y="1556"/>
                      </a:lnTo>
                      <a:lnTo>
                        <a:pt x="1240" y="1564"/>
                      </a:lnTo>
                      <a:lnTo>
                        <a:pt x="1240" y="1564"/>
                      </a:lnTo>
                      <a:lnTo>
                        <a:pt x="1236" y="1568"/>
                      </a:lnTo>
                      <a:lnTo>
                        <a:pt x="1232" y="1570"/>
                      </a:lnTo>
                      <a:lnTo>
                        <a:pt x="1228" y="1572"/>
                      </a:lnTo>
                      <a:lnTo>
                        <a:pt x="1224" y="1574"/>
                      </a:lnTo>
                      <a:close/>
                      <a:moveTo>
                        <a:pt x="1746" y="1562"/>
                      </a:moveTo>
                      <a:lnTo>
                        <a:pt x="1746" y="1562"/>
                      </a:lnTo>
                      <a:lnTo>
                        <a:pt x="1738" y="1560"/>
                      </a:lnTo>
                      <a:lnTo>
                        <a:pt x="1738" y="1560"/>
                      </a:lnTo>
                      <a:lnTo>
                        <a:pt x="1732" y="1556"/>
                      </a:lnTo>
                      <a:lnTo>
                        <a:pt x="1728" y="1550"/>
                      </a:lnTo>
                      <a:lnTo>
                        <a:pt x="1728" y="1542"/>
                      </a:lnTo>
                      <a:lnTo>
                        <a:pt x="1730" y="1536"/>
                      </a:lnTo>
                      <a:lnTo>
                        <a:pt x="1730" y="1536"/>
                      </a:lnTo>
                      <a:lnTo>
                        <a:pt x="1740" y="1512"/>
                      </a:lnTo>
                      <a:lnTo>
                        <a:pt x="1748" y="1488"/>
                      </a:lnTo>
                      <a:lnTo>
                        <a:pt x="1748" y="1488"/>
                      </a:lnTo>
                      <a:lnTo>
                        <a:pt x="1752" y="1482"/>
                      </a:lnTo>
                      <a:lnTo>
                        <a:pt x="1756" y="1478"/>
                      </a:lnTo>
                      <a:lnTo>
                        <a:pt x="1764" y="1474"/>
                      </a:lnTo>
                      <a:lnTo>
                        <a:pt x="1770" y="1476"/>
                      </a:lnTo>
                      <a:lnTo>
                        <a:pt x="1770" y="1476"/>
                      </a:lnTo>
                      <a:lnTo>
                        <a:pt x="1778" y="1478"/>
                      </a:lnTo>
                      <a:lnTo>
                        <a:pt x="1782" y="1484"/>
                      </a:lnTo>
                      <a:lnTo>
                        <a:pt x="1784" y="1490"/>
                      </a:lnTo>
                      <a:lnTo>
                        <a:pt x="1784" y="1498"/>
                      </a:lnTo>
                      <a:lnTo>
                        <a:pt x="1784" y="1498"/>
                      </a:lnTo>
                      <a:lnTo>
                        <a:pt x="1774" y="1526"/>
                      </a:lnTo>
                      <a:lnTo>
                        <a:pt x="1762" y="1552"/>
                      </a:lnTo>
                      <a:lnTo>
                        <a:pt x="1762" y="1552"/>
                      </a:lnTo>
                      <a:lnTo>
                        <a:pt x="1760" y="1556"/>
                      </a:lnTo>
                      <a:lnTo>
                        <a:pt x="1756" y="1560"/>
                      </a:lnTo>
                      <a:lnTo>
                        <a:pt x="1750" y="1562"/>
                      </a:lnTo>
                      <a:lnTo>
                        <a:pt x="1746" y="1562"/>
                      </a:lnTo>
                      <a:close/>
                      <a:moveTo>
                        <a:pt x="1126" y="1520"/>
                      </a:moveTo>
                      <a:lnTo>
                        <a:pt x="1126" y="1520"/>
                      </a:lnTo>
                      <a:lnTo>
                        <a:pt x="1118" y="1518"/>
                      </a:lnTo>
                      <a:lnTo>
                        <a:pt x="1070" y="1492"/>
                      </a:lnTo>
                      <a:lnTo>
                        <a:pt x="1070" y="1492"/>
                      </a:lnTo>
                      <a:lnTo>
                        <a:pt x="1064" y="1486"/>
                      </a:lnTo>
                      <a:lnTo>
                        <a:pt x="1060" y="1480"/>
                      </a:lnTo>
                      <a:lnTo>
                        <a:pt x="1060" y="1474"/>
                      </a:lnTo>
                      <a:lnTo>
                        <a:pt x="1062" y="1466"/>
                      </a:lnTo>
                      <a:lnTo>
                        <a:pt x="1062" y="1466"/>
                      </a:lnTo>
                      <a:lnTo>
                        <a:pt x="1066" y="1460"/>
                      </a:lnTo>
                      <a:lnTo>
                        <a:pt x="1074" y="1458"/>
                      </a:lnTo>
                      <a:lnTo>
                        <a:pt x="1080" y="1456"/>
                      </a:lnTo>
                      <a:lnTo>
                        <a:pt x="1088" y="1460"/>
                      </a:lnTo>
                      <a:lnTo>
                        <a:pt x="1136" y="1486"/>
                      </a:lnTo>
                      <a:lnTo>
                        <a:pt x="1136" y="1486"/>
                      </a:lnTo>
                      <a:lnTo>
                        <a:pt x="1142" y="1490"/>
                      </a:lnTo>
                      <a:lnTo>
                        <a:pt x="1144" y="1496"/>
                      </a:lnTo>
                      <a:lnTo>
                        <a:pt x="1144" y="1504"/>
                      </a:lnTo>
                      <a:lnTo>
                        <a:pt x="1142" y="1510"/>
                      </a:lnTo>
                      <a:lnTo>
                        <a:pt x="1142" y="1510"/>
                      </a:lnTo>
                      <a:lnTo>
                        <a:pt x="1140" y="1514"/>
                      </a:lnTo>
                      <a:lnTo>
                        <a:pt x="1136" y="1518"/>
                      </a:lnTo>
                      <a:lnTo>
                        <a:pt x="1132" y="1520"/>
                      </a:lnTo>
                      <a:lnTo>
                        <a:pt x="1126" y="1520"/>
                      </a:lnTo>
                      <a:close/>
                      <a:moveTo>
                        <a:pt x="1030" y="1466"/>
                      </a:moveTo>
                      <a:lnTo>
                        <a:pt x="1030" y="1466"/>
                      </a:lnTo>
                      <a:lnTo>
                        <a:pt x="1022" y="1464"/>
                      </a:lnTo>
                      <a:lnTo>
                        <a:pt x="974" y="1438"/>
                      </a:lnTo>
                      <a:lnTo>
                        <a:pt x="974" y="1438"/>
                      </a:lnTo>
                      <a:lnTo>
                        <a:pt x="968" y="1434"/>
                      </a:lnTo>
                      <a:lnTo>
                        <a:pt x="964" y="1428"/>
                      </a:lnTo>
                      <a:lnTo>
                        <a:pt x="964" y="1420"/>
                      </a:lnTo>
                      <a:lnTo>
                        <a:pt x="966" y="1414"/>
                      </a:lnTo>
                      <a:lnTo>
                        <a:pt x="966" y="1414"/>
                      </a:lnTo>
                      <a:lnTo>
                        <a:pt x="970" y="1408"/>
                      </a:lnTo>
                      <a:lnTo>
                        <a:pt x="976" y="1404"/>
                      </a:lnTo>
                      <a:lnTo>
                        <a:pt x="984" y="1404"/>
                      </a:lnTo>
                      <a:lnTo>
                        <a:pt x="990" y="1406"/>
                      </a:lnTo>
                      <a:lnTo>
                        <a:pt x="1040" y="1432"/>
                      </a:lnTo>
                      <a:lnTo>
                        <a:pt x="1040" y="1432"/>
                      </a:lnTo>
                      <a:lnTo>
                        <a:pt x="1044" y="1438"/>
                      </a:lnTo>
                      <a:lnTo>
                        <a:pt x="1048" y="1444"/>
                      </a:lnTo>
                      <a:lnTo>
                        <a:pt x="1048" y="1450"/>
                      </a:lnTo>
                      <a:lnTo>
                        <a:pt x="1046" y="1458"/>
                      </a:lnTo>
                      <a:lnTo>
                        <a:pt x="1046" y="1458"/>
                      </a:lnTo>
                      <a:lnTo>
                        <a:pt x="1044" y="1462"/>
                      </a:lnTo>
                      <a:lnTo>
                        <a:pt x="1040" y="1464"/>
                      </a:lnTo>
                      <a:lnTo>
                        <a:pt x="1034" y="1466"/>
                      </a:lnTo>
                      <a:lnTo>
                        <a:pt x="1030" y="1466"/>
                      </a:lnTo>
                      <a:close/>
                      <a:moveTo>
                        <a:pt x="1774" y="1458"/>
                      </a:moveTo>
                      <a:lnTo>
                        <a:pt x="1774" y="1458"/>
                      </a:lnTo>
                      <a:lnTo>
                        <a:pt x="1774" y="1458"/>
                      </a:lnTo>
                      <a:lnTo>
                        <a:pt x="1774" y="1458"/>
                      </a:lnTo>
                      <a:lnTo>
                        <a:pt x="1766" y="1456"/>
                      </a:lnTo>
                      <a:lnTo>
                        <a:pt x="1760" y="1452"/>
                      </a:lnTo>
                      <a:lnTo>
                        <a:pt x="1756" y="1446"/>
                      </a:lnTo>
                      <a:lnTo>
                        <a:pt x="1756" y="1438"/>
                      </a:lnTo>
                      <a:lnTo>
                        <a:pt x="1756" y="1438"/>
                      </a:lnTo>
                      <a:lnTo>
                        <a:pt x="1756" y="1426"/>
                      </a:lnTo>
                      <a:lnTo>
                        <a:pt x="1756" y="1426"/>
                      </a:lnTo>
                      <a:lnTo>
                        <a:pt x="1756" y="1406"/>
                      </a:lnTo>
                      <a:lnTo>
                        <a:pt x="1752" y="1388"/>
                      </a:lnTo>
                      <a:lnTo>
                        <a:pt x="1752" y="1388"/>
                      </a:lnTo>
                      <a:lnTo>
                        <a:pt x="1752" y="1380"/>
                      </a:lnTo>
                      <a:lnTo>
                        <a:pt x="1756" y="1374"/>
                      </a:lnTo>
                      <a:lnTo>
                        <a:pt x="1762" y="1368"/>
                      </a:lnTo>
                      <a:lnTo>
                        <a:pt x="1768" y="1366"/>
                      </a:lnTo>
                      <a:lnTo>
                        <a:pt x="1768" y="1366"/>
                      </a:lnTo>
                      <a:lnTo>
                        <a:pt x="1776" y="1366"/>
                      </a:lnTo>
                      <a:lnTo>
                        <a:pt x="1782" y="1370"/>
                      </a:lnTo>
                      <a:lnTo>
                        <a:pt x="1786" y="1374"/>
                      </a:lnTo>
                      <a:lnTo>
                        <a:pt x="1790" y="1382"/>
                      </a:lnTo>
                      <a:lnTo>
                        <a:pt x="1790" y="1382"/>
                      </a:lnTo>
                      <a:lnTo>
                        <a:pt x="1792" y="1404"/>
                      </a:lnTo>
                      <a:lnTo>
                        <a:pt x="1792" y="1426"/>
                      </a:lnTo>
                      <a:lnTo>
                        <a:pt x="1792" y="1426"/>
                      </a:lnTo>
                      <a:lnTo>
                        <a:pt x="1792" y="1440"/>
                      </a:lnTo>
                      <a:lnTo>
                        <a:pt x="1792" y="1440"/>
                      </a:lnTo>
                      <a:lnTo>
                        <a:pt x="1790" y="1446"/>
                      </a:lnTo>
                      <a:lnTo>
                        <a:pt x="1786" y="1452"/>
                      </a:lnTo>
                      <a:lnTo>
                        <a:pt x="1782" y="1456"/>
                      </a:lnTo>
                      <a:lnTo>
                        <a:pt x="1774" y="1458"/>
                      </a:lnTo>
                      <a:close/>
                      <a:moveTo>
                        <a:pt x="934" y="1414"/>
                      </a:moveTo>
                      <a:lnTo>
                        <a:pt x="934" y="1414"/>
                      </a:lnTo>
                      <a:lnTo>
                        <a:pt x="930" y="1414"/>
                      </a:lnTo>
                      <a:lnTo>
                        <a:pt x="924" y="1412"/>
                      </a:lnTo>
                      <a:lnTo>
                        <a:pt x="876" y="1386"/>
                      </a:lnTo>
                      <a:lnTo>
                        <a:pt x="876" y="1386"/>
                      </a:lnTo>
                      <a:lnTo>
                        <a:pt x="872" y="1380"/>
                      </a:lnTo>
                      <a:lnTo>
                        <a:pt x="868" y="1374"/>
                      </a:lnTo>
                      <a:lnTo>
                        <a:pt x="868" y="1368"/>
                      </a:lnTo>
                      <a:lnTo>
                        <a:pt x="870" y="1360"/>
                      </a:lnTo>
                      <a:lnTo>
                        <a:pt x="870" y="1360"/>
                      </a:lnTo>
                      <a:lnTo>
                        <a:pt x="874" y="1354"/>
                      </a:lnTo>
                      <a:lnTo>
                        <a:pt x="880" y="1352"/>
                      </a:lnTo>
                      <a:lnTo>
                        <a:pt x="888" y="1350"/>
                      </a:lnTo>
                      <a:lnTo>
                        <a:pt x="894" y="1352"/>
                      </a:lnTo>
                      <a:lnTo>
                        <a:pt x="942" y="1380"/>
                      </a:lnTo>
                      <a:lnTo>
                        <a:pt x="942" y="1380"/>
                      </a:lnTo>
                      <a:lnTo>
                        <a:pt x="948" y="1384"/>
                      </a:lnTo>
                      <a:lnTo>
                        <a:pt x="952" y="1390"/>
                      </a:lnTo>
                      <a:lnTo>
                        <a:pt x="952" y="1398"/>
                      </a:lnTo>
                      <a:lnTo>
                        <a:pt x="950" y="1404"/>
                      </a:lnTo>
                      <a:lnTo>
                        <a:pt x="950" y="1404"/>
                      </a:lnTo>
                      <a:lnTo>
                        <a:pt x="946" y="1408"/>
                      </a:lnTo>
                      <a:lnTo>
                        <a:pt x="942" y="1412"/>
                      </a:lnTo>
                      <a:lnTo>
                        <a:pt x="938" y="1414"/>
                      </a:lnTo>
                      <a:lnTo>
                        <a:pt x="934" y="1414"/>
                      </a:lnTo>
                      <a:close/>
                      <a:moveTo>
                        <a:pt x="838" y="1360"/>
                      </a:moveTo>
                      <a:lnTo>
                        <a:pt x="838" y="1360"/>
                      </a:lnTo>
                      <a:lnTo>
                        <a:pt x="828" y="1358"/>
                      </a:lnTo>
                      <a:lnTo>
                        <a:pt x="780" y="1332"/>
                      </a:lnTo>
                      <a:lnTo>
                        <a:pt x="780" y="1332"/>
                      </a:lnTo>
                      <a:lnTo>
                        <a:pt x="774" y="1328"/>
                      </a:lnTo>
                      <a:lnTo>
                        <a:pt x="772" y="1322"/>
                      </a:lnTo>
                      <a:lnTo>
                        <a:pt x="770" y="1314"/>
                      </a:lnTo>
                      <a:lnTo>
                        <a:pt x="774" y="1308"/>
                      </a:lnTo>
                      <a:lnTo>
                        <a:pt x="774" y="1308"/>
                      </a:lnTo>
                      <a:lnTo>
                        <a:pt x="778" y="1302"/>
                      </a:lnTo>
                      <a:lnTo>
                        <a:pt x="784" y="1298"/>
                      </a:lnTo>
                      <a:lnTo>
                        <a:pt x="792" y="1298"/>
                      </a:lnTo>
                      <a:lnTo>
                        <a:pt x="798" y="1300"/>
                      </a:lnTo>
                      <a:lnTo>
                        <a:pt x="846" y="1326"/>
                      </a:lnTo>
                      <a:lnTo>
                        <a:pt x="846" y="1326"/>
                      </a:lnTo>
                      <a:lnTo>
                        <a:pt x="852" y="1332"/>
                      </a:lnTo>
                      <a:lnTo>
                        <a:pt x="856" y="1338"/>
                      </a:lnTo>
                      <a:lnTo>
                        <a:pt x="856" y="1344"/>
                      </a:lnTo>
                      <a:lnTo>
                        <a:pt x="854" y="1352"/>
                      </a:lnTo>
                      <a:lnTo>
                        <a:pt x="854" y="1352"/>
                      </a:lnTo>
                      <a:lnTo>
                        <a:pt x="850" y="1356"/>
                      </a:lnTo>
                      <a:lnTo>
                        <a:pt x="846" y="1358"/>
                      </a:lnTo>
                      <a:lnTo>
                        <a:pt x="842" y="1360"/>
                      </a:lnTo>
                      <a:lnTo>
                        <a:pt x="838" y="1360"/>
                      </a:lnTo>
                      <a:close/>
                      <a:moveTo>
                        <a:pt x="1756" y="1350"/>
                      </a:moveTo>
                      <a:lnTo>
                        <a:pt x="1756" y="1350"/>
                      </a:lnTo>
                      <a:lnTo>
                        <a:pt x="1750" y="1348"/>
                      </a:lnTo>
                      <a:lnTo>
                        <a:pt x="1746" y="1346"/>
                      </a:lnTo>
                      <a:lnTo>
                        <a:pt x="1742" y="1344"/>
                      </a:lnTo>
                      <a:lnTo>
                        <a:pt x="1738" y="1338"/>
                      </a:lnTo>
                      <a:lnTo>
                        <a:pt x="1738" y="1338"/>
                      </a:lnTo>
                      <a:lnTo>
                        <a:pt x="1728" y="1316"/>
                      </a:lnTo>
                      <a:lnTo>
                        <a:pt x="1716" y="1294"/>
                      </a:lnTo>
                      <a:lnTo>
                        <a:pt x="1716" y="1294"/>
                      </a:lnTo>
                      <a:lnTo>
                        <a:pt x="1712" y="1286"/>
                      </a:lnTo>
                      <a:lnTo>
                        <a:pt x="1712" y="1280"/>
                      </a:lnTo>
                      <a:lnTo>
                        <a:pt x="1714" y="1274"/>
                      </a:lnTo>
                      <a:lnTo>
                        <a:pt x="1720" y="1268"/>
                      </a:lnTo>
                      <a:lnTo>
                        <a:pt x="1720" y="1268"/>
                      </a:lnTo>
                      <a:lnTo>
                        <a:pt x="1726" y="1264"/>
                      </a:lnTo>
                      <a:lnTo>
                        <a:pt x="1734" y="1264"/>
                      </a:lnTo>
                      <a:lnTo>
                        <a:pt x="1740" y="1268"/>
                      </a:lnTo>
                      <a:lnTo>
                        <a:pt x="1746" y="1272"/>
                      </a:lnTo>
                      <a:lnTo>
                        <a:pt x="1746" y="1272"/>
                      </a:lnTo>
                      <a:lnTo>
                        <a:pt x="1760" y="1298"/>
                      </a:lnTo>
                      <a:lnTo>
                        <a:pt x="1774" y="1324"/>
                      </a:lnTo>
                      <a:lnTo>
                        <a:pt x="1774" y="1324"/>
                      </a:lnTo>
                      <a:lnTo>
                        <a:pt x="1774" y="1332"/>
                      </a:lnTo>
                      <a:lnTo>
                        <a:pt x="1772" y="1338"/>
                      </a:lnTo>
                      <a:lnTo>
                        <a:pt x="1770" y="1344"/>
                      </a:lnTo>
                      <a:lnTo>
                        <a:pt x="1762" y="1348"/>
                      </a:lnTo>
                      <a:lnTo>
                        <a:pt x="1762" y="1348"/>
                      </a:lnTo>
                      <a:lnTo>
                        <a:pt x="1756" y="1350"/>
                      </a:lnTo>
                      <a:close/>
                      <a:moveTo>
                        <a:pt x="740" y="1308"/>
                      </a:moveTo>
                      <a:lnTo>
                        <a:pt x="740" y="1308"/>
                      </a:lnTo>
                      <a:lnTo>
                        <a:pt x="736" y="1308"/>
                      </a:lnTo>
                      <a:lnTo>
                        <a:pt x="732" y="1306"/>
                      </a:lnTo>
                      <a:lnTo>
                        <a:pt x="684" y="1278"/>
                      </a:lnTo>
                      <a:lnTo>
                        <a:pt x="684" y="1278"/>
                      </a:lnTo>
                      <a:lnTo>
                        <a:pt x="678" y="1274"/>
                      </a:lnTo>
                      <a:lnTo>
                        <a:pt x="676" y="1268"/>
                      </a:lnTo>
                      <a:lnTo>
                        <a:pt x="674" y="1260"/>
                      </a:lnTo>
                      <a:lnTo>
                        <a:pt x="676" y="1254"/>
                      </a:lnTo>
                      <a:lnTo>
                        <a:pt x="676" y="1254"/>
                      </a:lnTo>
                      <a:lnTo>
                        <a:pt x="682" y="1248"/>
                      </a:lnTo>
                      <a:lnTo>
                        <a:pt x="688" y="1246"/>
                      </a:lnTo>
                      <a:lnTo>
                        <a:pt x="694" y="1244"/>
                      </a:lnTo>
                      <a:lnTo>
                        <a:pt x="702" y="1246"/>
                      </a:lnTo>
                      <a:lnTo>
                        <a:pt x="750" y="1274"/>
                      </a:lnTo>
                      <a:lnTo>
                        <a:pt x="750" y="1274"/>
                      </a:lnTo>
                      <a:lnTo>
                        <a:pt x="756" y="1278"/>
                      </a:lnTo>
                      <a:lnTo>
                        <a:pt x="758" y="1284"/>
                      </a:lnTo>
                      <a:lnTo>
                        <a:pt x="760" y="1292"/>
                      </a:lnTo>
                      <a:lnTo>
                        <a:pt x="758" y="1298"/>
                      </a:lnTo>
                      <a:lnTo>
                        <a:pt x="758" y="1298"/>
                      </a:lnTo>
                      <a:lnTo>
                        <a:pt x="754" y="1302"/>
                      </a:lnTo>
                      <a:lnTo>
                        <a:pt x="750" y="1306"/>
                      </a:lnTo>
                      <a:lnTo>
                        <a:pt x="746" y="1308"/>
                      </a:lnTo>
                      <a:lnTo>
                        <a:pt x="740" y="1308"/>
                      </a:lnTo>
                      <a:close/>
                      <a:moveTo>
                        <a:pt x="1700" y="1256"/>
                      </a:moveTo>
                      <a:lnTo>
                        <a:pt x="1700" y="1256"/>
                      </a:lnTo>
                      <a:lnTo>
                        <a:pt x="1690" y="1254"/>
                      </a:lnTo>
                      <a:lnTo>
                        <a:pt x="1684" y="1248"/>
                      </a:lnTo>
                      <a:lnTo>
                        <a:pt x="1652" y="1204"/>
                      </a:lnTo>
                      <a:lnTo>
                        <a:pt x="1652" y="1204"/>
                      </a:lnTo>
                      <a:lnTo>
                        <a:pt x="1650" y="1196"/>
                      </a:lnTo>
                      <a:lnTo>
                        <a:pt x="1650" y="1190"/>
                      </a:lnTo>
                      <a:lnTo>
                        <a:pt x="1652" y="1182"/>
                      </a:lnTo>
                      <a:lnTo>
                        <a:pt x="1658" y="1178"/>
                      </a:lnTo>
                      <a:lnTo>
                        <a:pt x="1658" y="1178"/>
                      </a:lnTo>
                      <a:lnTo>
                        <a:pt x="1664" y="1174"/>
                      </a:lnTo>
                      <a:lnTo>
                        <a:pt x="1672" y="1174"/>
                      </a:lnTo>
                      <a:lnTo>
                        <a:pt x="1678" y="1178"/>
                      </a:lnTo>
                      <a:lnTo>
                        <a:pt x="1682" y="1182"/>
                      </a:lnTo>
                      <a:lnTo>
                        <a:pt x="1714" y="1228"/>
                      </a:lnTo>
                      <a:lnTo>
                        <a:pt x="1714" y="1228"/>
                      </a:lnTo>
                      <a:lnTo>
                        <a:pt x="1718" y="1234"/>
                      </a:lnTo>
                      <a:lnTo>
                        <a:pt x="1718" y="1242"/>
                      </a:lnTo>
                      <a:lnTo>
                        <a:pt x="1714" y="1248"/>
                      </a:lnTo>
                      <a:lnTo>
                        <a:pt x="1710" y="1252"/>
                      </a:lnTo>
                      <a:lnTo>
                        <a:pt x="1710" y="1252"/>
                      </a:lnTo>
                      <a:lnTo>
                        <a:pt x="1704" y="1256"/>
                      </a:lnTo>
                      <a:lnTo>
                        <a:pt x="1700" y="1256"/>
                      </a:lnTo>
                      <a:close/>
                      <a:moveTo>
                        <a:pt x="644" y="1254"/>
                      </a:moveTo>
                      <a:lnTo>
                        <a:pt x="644" y="1254"/>
                      </a:lnTo>
                      <a:lnTo>
                        <a:pt x="636" y="1252"/>
                      </a:lnTo>
                      <a:lnTo>
                        <a:pt x="588" y="1226"/>
                      </a:lnTo>
                      <a:lnTo>
                        <a:pt x="588" y="1226"/>
                      </a:lnTo>
                      <a:lnTo>
                        <a:pt x="582" y="1222"/>
                      </a:lnTo>
                      <a:lnTo>
                        <a:pt x="578" y="1214"/>
                      </a:lnTo>
                      <a:lnTo>
                        <a:pt x="578" y="1208"/>
                      </a:lnTo>
                      <a:lnTo>
                        <a:pt x="580" y="1200"/>
                      </a:lnTo>
                      <a:lnTo>
                        <a:pt x="580" y="1200"/>
                      </a:lnTo>
                      <a:lnTo>
                        <a:pt x="584" y="1196"/>
                      </a:lnTo>
                      <a:lnTo>
                        <a:pt x="592" y="1192"/>
                      </a:lnTo>
                      <a:lnTo>
                        <a:pt x="598" y="1192"/>
                      </a:lnTo>
                      <a:lnTo>
                        <a:pt x="606" y="1194"/>
                      </a:lnTo>
                      <a:lnTo>
                        <a:pt x="654" y="1220"/>
                      </a:lnTo>
                      <a:lnTo>
                        <a:pt x="654" y="1220"/>
                      </a:lnTo>
                      <a:lnTo>
                        <a:pt x="658" y="1224"/>
                      </a:lnTo>
                      <a:lnTo>
                        <a:pt x="662" y="1232"/>
                      </a:lnTo>
                      <a:lnTo>
                        <a:pt x="662" y="1238"/>
                      </a:lnTo>
                      <a:lnTo>
                        <a:pt x="660" y="1246"/>
                      </a:lnTo>
                      <a:lnTo>
                        <a:pt x="660" y="1246"/>
                      </a:lnTo>
                      <a:lnTo>
                        <a:pt x="658" y="1250"/>
                      </a:lnTo>
                      <a:lnTo>
                        <a:pt x="654" y="1252"/>
                      </a:lnTo>
                      <a:lnTo>
                        <a:pt x="650" y="1254"/>
                      </a:lnTo>
                      <a:lnTo>
                        <a:pt x="644" y="1254"/>
                      </a:lnTo>
                      <a:close/>
                      <a:moveTo>
                        <a:pt x="548" y="1202"/>
                      </a:moveTo>
                      <a:lnTo>
                        <a:pt x="548" y="1202"/>
                      </a:lnTo>
                      <a:lnTo>
                        <a:pt x="540" y="1200"/>
                      </a:lnTo>
                      <a:lnTo>
                        <a:pt x="492" y="1172"/>
                      </a:lnTo>
                      <a:lnTo>
                        <a:pt x="492" y="1172"/>
                      </a:lnTo>
                      <a:lnTo>
                        <a:pt x="486" y="1168"/>
                      </a:lnTo>
                      <a:lnTo>
                        <a:pt x="482" y="1162"/>
                      </a:lnTo>
                      <a:lnTo>
                        <a:pt x="482" y="1154"/>
                      </a:lnTo>
                      <a:lnTo>
                        <a:pt x="484" y="1148"/>
                      </a:lnTo>
                      <a:lnTo>
                        <a:pt x="484" y="1148"/>
                      </a:lnTo>
                      <a:lnTo>
                        <a:pt x="488" y="1142"/>
                      </a:lnTo>
                      <a:lnTo>
                        <a:pt x="494" y="1138"/>
                      </a:lnTo>
                      <a:lnTo>
                        <a:pt x="502" y="1138"/>
                      </a:lnTo>
                      <a:lnTo>
                        <a:pt x="508" y="1140"/>
                      </a:lnTo>
                      <a:lnTo>
                        <a:pt x="558" y="1168"/>
                      </a:lnTo>
                      <a:lnTo>
                        <a:pt x="558" y="1168"/>
                      </a:lnTo>
                      <a:lnTo>
                        <a:pt x="562" y="1172"/>
                      </a:lnTo>
                      <a:lnTo>
                        <a:pt x="566" y="1178"/>
                      </a:lnTo>
                      <a:lnTo>
                        <a:pt x="566" y="1186"/>
                      </a:lnTo>
                      <a:lnTo>
                        <a:pt x="564" y="1192"/>
                      </a:lnTo>
                      <a:lnTo>
                        <a:pt x="564" y="1192"/>
                      </a:lnTo>
                      <a:lnTo>
                        <a:pt x="562" y="1196"/>
                      </a:lnTo>
                      <a:lnTo>
                        <a:pt x="558" y="1200"/>
                      </a:lnTo>
                      <a:lnTo>
                        <a:pt x="552" y="1200"/>
                      </a:lnTo>
                      <a:lnTo>
                        <a:pt x="548" y="1202"/>
                      </a:lnTo>
                      <a:close/>
                      <a:moveTo>
                        <a:pt x="1636" y="1166"/>
                      </a:moveTo>
                      <a:lnTo>
                        <a:pt x="1636" y="1166"/>
                      </a:lnTo>
                      <a:lnTo>
                        <a:pt x="1628" y="1164"/>
                      </a:lnTo>
                      <a:lnTo>
                        <a:pt x="1622" y="1158"/>
                      </a:lnTo>
                      <a:lnTo>
                        <a:pt x="1590" y="1112"/>
                      </a:lnTo>
                      <a:lnTo>
                        <a:pt x="1590" y="1112"/>
                      </a:lnTo>
                      <a:lnTo>
                        <a:pt x="1588" y="1106"/>
                      </a:lnTo>
                      <a:lnTo>
                        <a:pt x="1588" y="1100"/>
                      </a:lnTo>
                      <a:lnTo>
                        <a:pt x="1590" y="1092"/>
                      </a:lnTo>
                      <a:lnTo>
                        <a:pt x="1594" y="1088"/>
                      </a:lnTo>
                      <a:lnTo>
                        <a:pt x="1594" y="1088"/>
                      </a:lnTo>
                      <a:lnTo>
                        <a:pt x="1602" y="1084"/>
                      </a:lnTo>
                      <a:lnTo>
                        <a:pt x="1608" y="1084"/>
                      </a:lnTo>
                      <a:lnTo>
                        <a:pt x="1616" y="1086"/>
                      </a:lnTo>
                      <a:lnTo>
                        <a:pt x="1620" y="1092"/>
                      </a:lnTo>
                      <a:lnTo>
                        <a:pt x="1652" y="1138"/>
                      </a:lnTo>
                      <a:lnTo>
                        <a:pt x="1652" y="1138"/>
                      </a:lnTo>
                      <a:lnTo>
                        <a:pt x="1654" y="1144"/>
                      </a:lnTo>
                      <a:lnTo>
                        <a:pt x="1654" y="1150"/>
                      </a:lnTo>
                      <a:lnTo>
                        <a:pt x="1652" y="1158"/>
                      </a:lnTo>
                      <a:lnTo>
                        <a:pt x="1648" y="1162"/>
                      </a:lnTo>
                      <a:lnTo>
                        <a:pt x="1648" y="1162"/>
                      </a:lnTo>
                      <a:lnTo>
                        <a:pt x="1642" y="1166"/>
                      </a:lnTo>
                      <a:lnTo>
                        <a:pt x="1636" y="1166"/>
                      </a:lnTo>
                      <a:close/>
                      <a:moveTo>
                        <a:pt x="452" y="1148"/>
                      </a:moveTo>
                      <a:lnTo>
                        <a:pt x="452" y="1148"/>
                      </a:lnTo>
                      <a:lnTo>
                        <a:pt x="448" y="1148"/>
                      </a:lnTo>
                      <a:lnTo>
                        <a:pt x="442" y="1146"/>
                      </a:lnTo>
                      <a:lnTo>
                        <a:pt x="394" y="1120"/>
                      </a:lnTo>
                      <a:lnTo>
                        <a:pt x="394" y="1120"/>
                      </a:lnTo>
                      <a:lnTo>
                        <a:pt x="390" y="1114"/>
                      </a:lnTo>
                      <a:lnTo>
                        <a:pt x="386" y="1108"/>
                      </a:lnTo>
                      <a:lnTo>
                        <a:pt x="386" y="1102"/>
                      </a:lnTo>
                      <a:lnTo>
                        <a:pt x="388" y="1094"/>
                      </a:lnTo>
                      <a:lnTo>
                        <a:pt x="388" y="1094"/>
                      </a:lnTo>
                      <a:lnTo>
                        <a:pt x="392" y="1090"/>
                      </a:lnTo>
                      <a:lnTo>
                        <a:pt x="398" y="1086"/>
                      </a:lnTo>
                      <a:lnTo>
                        <a:pt x="406" y="1086"/>
                      </a:lnTo>
                      <a:lnTo>
                        <a:pt x="412" y="1088"/>
                      </a:lnTo>
                      <a:lnTo>
                        <a:pt x="460" y="1114"/>
                      </a:lnTo>
                      <a:lnTo>
                        <a:pt x="460" y="1114"/>
                      </a:lnTo>
                      <a:lnTo>
                        <a:pt x="466" y="1118"/>
                      </a:lnTo>
                      <a:lnTo>
                        <a:pt x="470" y="1124"/>
                      </a:lnTo>
                      <a:lnTo>
                        <a:pt x="470" y="1132"/>
                      </a:lnTo>
                      <a:lnTo>
                        <a:pt x="468" y="1138"/>
                      </a:lnTo>
                      <a:lnTo>
                        <a:pt x="468" y="1138"/>
                      </a:lnTo>
                      <a:lnTo>
                        <a:pt x="464" y="1142"/>
                      </a:lnTo>
                      <a:lnTo>
                        <a:pt x="460" y="1146"/>
                      </a:lnTo>
                      <a:lnTo>
                        <a:pt x="456" y="1148"/>
                      </a:lnTo>
                      <a:lnTo>
                        <a:pt x="452" y="1148"/>
                      </a:lnTo>
                      <a:close/>
                      <a:moveTo>
                        <a:pt x="356" y="1096"/>
                      </a:moveTo>
                      <a:lnTo>
                        <a:pt x="356" y="1096"/>
                      </a:lnTo>
                      <a:lnTo>
                        <a:pt x="346" y="1094"/>
                      </a:lnTo>
                      <a:lnTo>
                        <a:pt x="298" y="1066"/>
                      </a:lnTo>
                      <a:lnTo>
                        <a:pt x="298" y="1066"/>
                      </a:lnTo>
                      <a:lnTo>
                        <a:pt x="292" y="1062"/>
                      </a:lnTo>
                      <a:lnTo>
                        <a:pt x="290" y="1056"/>
                      </a:lnTo>
                      <a:lnTo>
                        <a:pt x="288" y="1048"/>
                      </a:lnTo>
                      <a:lnTo>
                        <a:pt x="292" y="1042"/>
                      </a:lnTo>
                      <a:lnTo>
                        <a:pt x="292" y="1042"/>
                      </a:lnTo>
                      <a:lnTo>
                        <a:pt x="296" y="1036"/>
                      </a:lnTo>
                      <a:lnTo>
                        <a:pt x="302" y="1032"/>
                      </a:lnTo>
                      <a:lnTo>
                        <a:pt x="310" y="1032"/>
                      </a:lnTo>
                      <a:lnTo>
                        <a:pt x="316" y="1034"/>
                      </a:lnTo>
                      <a:lnTo>
                        <a:pt x="364" y="1060"/>
                      </a:lnTo>
                      <a:lnTo>
                        <a:pt x="364" y="1060"/>
                      </a:lnTo>
                      <a:lnTo>
                        <a:pt x="370" y="1066"/>
                      </a:lnTo>
                      <a:lnTo>
                        <a:pt x="374" y="1072"/>
                      </a:lnTo>
                      <a:lnTo>
                        <a:pt x="374" y="1078"/>
                      </a:lnTo>
                      <a:lnTo>
                        <a:pt x="372" y="1086"/>
                      </a:lnTo>
                      <a:lnTo>
                        <a:pt x="372" y="1086"/>
                      </a:lnTo>
                      <a:lnTo>
                        <a:pt x="368" y="1090"/>
                      </a:lnTo>
                      <a:lnTo>
                        <a:pt x="364" y="1092"/>
                      </a:lnTo>
                      <a:lnTo>
                        <a:pt x="360" y="1094"/>
                      </a:lnTo>
                      <a:lnTo>
                        <a:pt x="356" y="1096"/>
                      </a:lnTo>
                      <a:close/>
                      <a:moveTo>
                        <a:pt x="1574" y="1076"/>
                      </a:moveTo>
                      <a:lnTo>
                        <a:pt x="1574" y="1076"/>
                      </a:lnTo>
                      <a:lnTo>
                        <a:pt x="1566" y="1074"/>
                      </a:lnTo>
                      <a:lnTo>
                        <a:pt x="1558" y="1068"/>
                      </a:lnTo>
                      <a:lnTo>
                        <a:pt x="1528" y="1022"/>
                      </a:lnTo>
                      <a:lnTo>
                        <a:pt x="1528" y="1022"/>
                      </a:lnTo>
                      <a:lnTo>
                        <a:pt x="1524" y="1016"/>
                      </a:lnTo>
                      <a:lnTo>
                        <a:pt x="1524" y="1008"/>
                      </a:lnTo>
                      <a:lnTo>
                        <a:pt x="1528" y="1002"/>
                      </a:lnTo>
                      <a:lnTo>
                        <a:pt x="1532" y="996"/>
                      </a:lnTo>
                      <a:lnTo>
                        <a:pt x="1532" y="996"/>
                      </a:lnTo>
                      <a:lnTo>
                        <a:pt x="1540" y="994"/>
                      </a:lnTo>
                      <a:lnTo>
                        <a:pt x="1546" y="994"/>
                      </a:lnTo>
                      <a:lnTo>
                        <a:pt x="1552" y="996"/>
                      </a:lnTo>
                      <a:lnTo>
                        <a:pt x="1558" y="1002"/>
                      </a:lnTo>
                      <a:lnTo>
                        <a:pt x="1590" y="1046"/>
                      </a:lnTo>
                      <a:lnTo>
                        <a:pt x="1590" y="1046"/>
                      </a:lnTo>
                      <a:lnTo>
                        <a:pt x="1592" y="1054"/>
                      </a:lnTo>
                      <a:lnTo>
                        <a:pt x="1592" y="1060"/>
                      </a:lnTo>
                      <a:lnTo>
                        <a:pt x="1590" y="1068"/>
                      </a:lnTo>
                      <a:lnTo>
                        <a:pt x="1584" y="1072"/>
                      </a:lnTo>
                      <a:lnTo>
                        <a:pt x="1584" y="1072"/>
                      </a:lnTo>
                      <a:lnTo>
                        <a:pt x="1580" y="1074"/>
                      </a:lnTo>
                      <a:lnTo>
                        <a:pt x="1574" y="1076"/>
                      </a:lnTo>
                      <a:close/>
                      <a:moveTo>
                        <a:pt x="260" y="1042"/>
                      </a:moveTo>
                      <a:lnTo>
                        <a:pt x="260" y="1042"/>
                      </a:lnTo>
                      <a:lnTo>
                        <a:pt x="250" y="1040"/>
                      </a:lnTo>
                      <a:lnTo>
                        <a:pt x="202" y="1014"/>
                      </a:lnTo>
                      <a:lnTo>
                        <a:pt x="202" y="1014"/>
                      </a:lnTo>
                      <a:lnTo>
                        <a:pt x="196" y="1008"/>
                      </a:lnTo>
                      <a:lnTo>
                        <a:pt x="194" y="1002"/>
                      </a:lnTo>
                      <a:lnTo>
                        <a:pt x="192" y="996"/>
                      </a:lnTo>
                      <a:lnTo>
                        <a:pt x="194" y="988"/>
                      </a:lnTo>
                      <a:lnTo>
                        <a:pt x="194" y="988"/>
                      </a:lnTo>
                      <a:lnTo>
                        <a:pt x="200" y="982"/>
                      </a:lnTo>
                      <a:lnTo>
                        <a:pt x="206" y="980"/>
                      </a:lnTo>
                      <a:lnTo>
                        <a:pt x="212" y="978"/>
                      </a:lnTo>
                      <a:lnTo>
                        <a:pt x="220" y="982"/>
                      </a:lnTo>
                      <a:lnTo>
                        <a:pt x="268" y="1008"/>
                      </a:lnTo>
                      <a:lnTo>
                        <a:pt x="268" y="1008"/>
                      </a:lnTo>
                      <a:lnTo>
                        <a:pt x="274" y="1012"/>
                      </a:lnTo>
                      <a:lnTo>
                        <a:pt x="276" y="1018"/>
                      </a:lnTo>
                      <a:lnTo>
                        <a:pt x="278" y="1026"/>
                      </a:lnTo>
                      <a:lnTo>
                        <a:pt x="276" y="1032"/>
                      </a:lnTo>
                      <a:lnTo>
                        <a:pt x="276" y="1032"/>
                      </a:lnTo>
                      <a:lnTo>
                        <a:pt x="272" y="1036"/>
                      </a:lnTo>
                      <a:lnTo>
                        <a:pt x="268" y="1040"/>
                      </a:lnTo>
                      <a:lnTo>
                        <a:pt x="264" y="1042"/>
                      </a:lnTo>
                      <a:lnTo>
                        <a:pt x="260" y="1042"/>
                      </a:lnTo>
                      <a:close/>
                      <a:moveTo>
                        <a:pt x="162" y="988"/>
                      </a:moveTo>
                      <a:lnTo>
                        <a:pt x="162" y="988"/>
                      </a:lnTo>
                      <a:lnTo>
                        <a:pt x="154" y="986"/>
                      </a:lnTo>
                      <a:lnTo>
                        <a:pt x="106" y="960"/>
                      </a:lnTo>
                      <a:lnTo>
                        <a:pt x="106" y="960"/>
                      </a:lnTo>
                      <a:lnTo>
                        <a:pt x="100" y="956"/>
                      </a:lnTo>
                      <a:lnTo>
                        <a:pt x="96" y="950"/>
                      </a:lnTo>
                      <a:lnTo>
                        <a:pt x="96" y="942"/>
                      </a:lnTo>
                      <a:lnTo>
                        <a:pt x="98" y="936"/>
                      </a:lnTo>
                      <a:lnTo>
                        <a:pt x="98" y="936"/>
                      </a:lnTo>
                      <a:lnTo>
                        <a:pt x="104" y="930"/>
                      </a:lnTo>
                      <a:lnTo>
                        <a:pt x="110" y="926"/>
                      </a:lnTo>
                      <a:lnTo>
                        <a:pt x="116" y="926"/>
                      </a:lnTo>
                      <a:lnTo>
                        <a:pt x="124" y="928"/>
                      </a:lnTo>
                      <a:lnTo>
                        <a:pt x="172" y="954"/>
                      </a:lnTo>
                      <a:lnTo>
                        <a:pt x="172" y="954"/>
                      </a:lnTo>
                      <a:lnTo>
                        <a:pt x="178" y="960"/>
                      </a:lnTo>
                      <a:lnTo>
                        <a:pt x="180" y="966"/>
                      </a:lnTo>
                      <a:lnTo>
                        <a:pt x="180" y="972"/>
                      </a:lnTo>
                      <a:lnTo>
                        <a:pt x="178" y="980"/>
                      </a:lnTo>
                      <a:lnTo>
                        <a:pt x="178" y="980"/>
                      </a:lnTo>
                      <a:lnTo>
                        <a:pt x="176" y="984"/>
                      </a:lnTo>
                      <a:lnTo>
                        <a:pt x="172" y="986"/>
                      </a:lnTo>
                      <a:lnTo>
                        <a:pt x="168" y="988"/>
                      </a:lnTo>
                      <a:lnTo>
                        <a:pt x="162" y="988"/>
                      </a:lnTo>
                      <a:close/>
                      <a:moveTo>
                        <a:pt x="1512" y="986"/>
                      </a:moveTo>
                      <a:lnTo>
                        <a:pt x="1512" y="986"/>
                      </a:lnTo>
                      <a:lnTo>
                        <a:pt x="1504" y="984"/>
                      </a:lnTo>
                      <a:lnTo>
                        <a:pt x="1496" y="978"/>
                      </a:lnTo>
                      <a:lnTo>
                        <a:pt x="1466" y="932"/>
                      </a:lnTo>
                      <a:lnTo>
                        <a:pt x="1466" y="932"/>
                      </a:lnTo>
                      <a:lnTo>
                        <a:pt x="1462" y="926"/>
                      </a:lnTo>
                      <a:lnTo>
                        <a:pt x="1462" y="918"/>
                      </a:lnTo>
                      <a:lnTo>
                        <a:pt x="1464" y="912"/>
                      </a:lnTo>
                      <a:lnTo>
                        <a:pt x="1470" y="906"/>
                      </a:lnTo>
                      <a:lnTo>
                        <a:pt x="1470" y="906"/>
                      </a:lnTo>
                      <a:lnTo>
                        <a:pt x="1476" y="904"/>
                      </a:lnTo>
                      <a:lnTo>
                        <a:pt x="1484" y="904"/>
                      </a:lnTo>
                      <a:lnTo>
                        <a:pt x="1490" y="906"/>
                      </a:lnTo>
                      <a:lnTo>
                        <a:pt x="1496" y="912"/>
                      </a:lnTo>
                      <a:lnTo>
                        <a:pt x="1526" y="956"/>
                      </a:lnTo>
                      <a:lnTo>
                        <a:pt x="1526" y="956"/>
                      </a:lnTo>
                      <a:lnTo>
                        <a:pt x="1530" y="964"/>
                      </a:lnTo>
                      <a:lnTo>
                        <a:pt x="1530" y="970"/>
                      </a:lnTo>
                      <a:lnTo>
                        <a:pt x="1528" y="976"/>
                      </a:lnTo>
                      <a:lnTo>
                        <a:pt x="1522" y="982"/>
                      </a:lnTo>
                      <a:lnTo>
                        <a:pt x="1522" y="982"/>
                      </a:lnTo>
                      <a:lnTo>
                        <a:pt x="1518" y="984"/>
                      </a:lnTo>
                      <a:lnTo>
                        <a:pt x="1512" y="986"/>
                      </a:lnTo>
                      <a:close/>
                      <a:moveTo>
                        <a:pt x="66" y="936"/>
                      </a:moveTo>
                      <a:lnTo>
                        <a:pt x="66" y="936"/>
                      </a:lnTo>
                      <a:lnTo>
                        <a:pt x="62" y="936"/>
                      </a:lnTo>
                      <a:lnTo>
                        <a:pt x="58" y="934"/>
                      </a:lnTo>
                      <a:lnTo>
                        <a:pt x="8" y="906"/>
                      </a:lnTo>
                      <a:lnTo>
                        <a:pt x="8" y="906"/>
                      </a:lnTo>
                      <a:lnTo>
                        <a:pt x="4" y="902"/>
                      </a:lnTo>
                      <a:lnTo>
                        <a:pt x="0" y="896"/>
                      </a:lnTo>
                      <a:lnTo>
                        <a:pt x="0" y="888"/>
                      </a:lnTo>
                      <a:lnTo>
                        <a:pt x="2" y="882"/>
                      </a:lnTo>
                      <a:lnTo>
                        <a:pt x="2" y="882"/>
                      </a:lnTo>
                      <a:lnTo>
                        <a:pt x="6" y="876"/>
                      </a:lnTo>
                      <a:lnTo>
                        <a:pt x="12" y="872"/>
                      </a:lnTo>
                      <a:lnTo>
                        <a:pt x="20" y="872"/>
                      </a:lnTo>
                      <a:lnTo>
                        <a:pt x="26" y="874"/>
                      </a:lnTo>
                      <a:lnTo>
                        <a:pt x="76" y="902"/>
                      </a:lnTo>
                      <a:lnTo>
                        <a:pt x="76" y="902"/>
                      </a:lnTo>
                      <a:lnTo>
                        <a:pt x="80" y="906"/>
                      </a:lnTo>
                      <a:lnTo>
                        <a:pt x="84" y="912"/>
                      </a:lnTo>
                      <a:lnTo>
                        <a:pt x="84" y="920"/>
                      </a:lnTo>
                      <a:lnTo>
                        <a:pt x="82" y="926"/>
                      </a:lnTo>
                      <a:lnTo>
                        <a:pt x="82" y="926"/>
                      </a:lnTo>
                      <a:lnTo>
                        <a:pt x="80" y="930"/>
                      </a:lnTo>
                      <a:lnTo>
                        <a:pt x="76" y="934"/>
                      </a:lnTo>
                      <a:lnTo>
                        <a:pt x="70" y="936"/>
                      </a:lnTo>
                      <a:lnTo>
                        <a:pt x="66" y="936"/>
                      </a:lnTo>
                      <a:close/>
                      <a:moveTo>
                        <a:pt x="1450" y="894"/>
                      </a:moveTo>
                      <a:lnTo>
                        <a:pt x="1450" y="894"/>
                      </a:lnTo>
                      <a:lnTo>
                        <a:pt x="1440" y="892"/>
                      </a:lnTo>
                      <a:lnTo>
                        <a:pt x="1434" y="888"/>
                      </a:lnTo>
                      <a:lnTo>
                        <a:pt x="1402" y="842"/>
                      </a:lnTo>
                      <a:lnTo>
                        <a:pt x="1402" y="842"/>
                      </a:lnTo>
                      <a:lnTo>
                        <a:pt x="1400" y="836"/>
                      </a:lnTo>
                      <a:lnTo>
                        <a:pt x="1400" y="828"/>
                      </a:lnTo>
                      <a:lnTo>
                        <a:pt x="1402" y="822"/>
                      </a:lnTo>
                      <a:lnTo>
                        <a:pt x="1408" y="816"/>
                      </a:lnTo>
                      <a:lnTo>
                        <a:pt x="1408" y="816"/>
                      </a:lnTo>
                      <a:lnTo>
                        <a:pt x="1414" y="814"/>
                      </a:lnTo>
                      <a:lnTo>
                        <a:pt x="1422" y="814"/>
                      </a:lnTo>
                      <a:lnTo>
                        <a:pt x="1428" y="816"/>
                      </a:lnTo>
                      <a:lnTo>
                        <a:pt x="1434" y="820"/>
                      </a:lnTo>
                      <a:lnTo>
                        <a:pt x="1464" y="866"/>
                      </a:lnTo>
                      <a:lnTo>
                        <a:pt x="1464" y="866"/>
                      </a:lnTo>
                      <a:lnTo>
                        <a:pt x="1468" y="872"/>
                      </a:lnTo>
                      <a:lnTo>
                        <a:pt x="1468" y="880"/>
                      </a:lnTo>
                      <a:lnTo>
                        <a:pt x="1464" y="886"/>
                      </a:lnTo>
                      <a:lnTo>
                        <a:pt x="1460" y="892"/>
                      </a:lnTo>
                      <a:lnTo>
                        <a:pt x="1460" y="892"/>
                      </a:lnTo>
                      <a:lnTo>
                        <a:pt x="1454" y="894"/>
                      </a:lnTo>
                      <a:lnTo>
                        <a:pt x="1450" y="894"/>
                      </a:lnTo>
                      <a:close/>
                      <a:moveTo>
                        <a:pt x="1386" y="804"/>
                      </a:moveTo>
                      <a:lnTo>
                        <a:pt x="1386" y="804"/>
                      </a:lnTo>
                      <a:lnTo>
                        <a:pt x="1378" y="802"/>
                      </a:lnTo>
                      <a:lnTo>
                        <a:pt x="1372" y="796"/>
                      </a:lnTo>
                      <a:lnTo>
                        <a:pt x="1340" y="752"/>
                      </a:lnTo>
                      <a:lnTo>
                        <a:pt x="1340" y="752"/>
                      </a:lnTo>
                      <a:lnTo>
                        <a:pt x="1338" y="744"/>
                      </a:lnTo>
                      <a:lnTo>
                        <a:pt x="1338" y="738"/>
                      </a:lnTo>
                      <a:lnTo>
                        <a:pt x="1340" y="732"/>
                      </a:lnTo>
                      <a:lnTo>
                        <a:pt x="1346" y="726"/>
                      </a:lnTo>
                      <a:lnTo>
                        <a:pt x="1346" y="726"/>
                      </a:lnTo>
                      <a:lnTo>
                        <a:pt x="1352" y="724"/>
                      </a:lnTo>
                      <a:lnTo>
                        <a:pt x="1358" y="722"/>
                      </a:lnTo>
                      <a:lnTo>
                        <a:pt x="1366" y="726"/>
                      </a:lnTo>
                      <a:lnTo>
                        <a:pt x="1370" y="730"/>
                      </a:lnTo>
                      <a:lnTo>
                        <a:pt x="1402" y="776"/>
                      </a:lnTo>
                      <a:lnTo>
                        <a:pt x="1402" y="776"/>
                      </a:lnTo>
                      <a:lnTo>
                        <a:pt x="1404" y="782"/>
                      </a:lnTo>
                      <a:lnTo>
                        <a:pt x="1404" y="790"/>
                      </a:lnTo>
                      <a:lnTo>
                        <a:pt x="1402" y="796"/>
                      </a:lnTo>
                      <a:lnTo>
                        <a:pt x="1398" y="802"/>
                      </a:lnTo>
                      <a:lnTo>
                        <a:pt x="1398" y="802"/>
                      </a:lnTo>
                      <a:lnTo>
                        <a:pt x="1392" y="804"/>
                      </a:lnTo>
                      <a:lnTo>
                        <a:pt x="1386" y="804"/>
                      </a:lnTo>
                      <a:close/>
                      <a:moveTo>
                        <a:pt x="1324" y="714"/>
                      </a:moveTo>
                      <a:lnTo>
                        <a:pt x="1324" y="714"/>
                      </a:lnTo>
                      <a:lnTo>
                        <a:pt x="1316" y="712"/>
                      </a:lnTo>
                      <a:lnTo>
                        <a:pt x="1310" y="706"/>
                      </a:lnTo>
                      <a:lnTo>
                        <a:pt x="1278" y="662"/>
                      </a:lnTo>
                      <a:lnTo>
                        <a:pt x="1278" y="662"/>
                      </a:lnTo>
                      <a:lnTo>
                        <a:pt x="1276" y="654"/>
                      </a:lnTo>
                      <a:lnTo>
                        <a:pt x="1274" y="648"/>
                      </a:lnTo>
                      <a:lnTo>
                        <a:pt x="1278" y="640"/>
                      </a:lnTo>
                      <a:lnTo>
                        <a:pt x="1282" y="636"/>
                      </a:lnTo>
                      <a:lnTo>
                        <a:pt x="1282" y="636"/>
                      </a:lnTo>
                      <a:lnTo>
                        <a:pt x="1290" y="632"/>
                      </a:lnTo>
                      <a:lnTo>
                        <a:pt x="1296" y="632"/>
                      </a:lnTo>
                      <a:lnTo>
                        <a:pt x="1302" y="636"/>
                      </a:lnTo>
                      <a:lnTo>
                        <a:pt x="1308" y="640"/>
                      </a:lnTo>
                      <a:lnTo>
                        <a:pt x="1340" y="686"/>
                      </a:lnTo>
                      <a:lnTo>
                        <a:pt x="1340" y="686"/>
                      </a:lnTo>
                      <a:lnTo>
                        <a:pt x="1342" y="692"/>
                      </a:lnTo>
                      <a:lnTo>
                        <a:pt x="1342" y="700"/>
                      </a:lnTo>
                      <a:lnTo>
                        <a:pt x="1340" y="706"/>
                      </a:lnTo>
                      <a:lnTo>
                        <a:pt x="1334" y="712"/>
                      </a:lnTo>
                      <a:lnTo>
                        <a:pt x="1334" y="712"/>
                      </a:lnTo>
                      <a:lnTo>
                        <a:pt x="1330" y="714"/>
                      </a:lnTo>
                      <a:lnTo>
                        <a:pt x="1324" y="714"/>
                      </a:lnTo>
                      <a:close/>
                      <a:moveTo>
                        <a:pt x="1262" y="624"/>
                      </a:moveTo>
                      <a:lnTo>
                        <a:pt x="1262" y="624"/>
                      </a:lnTo>
                      <a:lnTo>
                        <a:pt x="1254" y="622"/>
                      </a:lnTo>
                      <a:lnTo>
                        <a:pt x="1246" y="616"/>
                      </a:lnTo>
                      <a:lnTo>
                        <a:pt x="1216" y="570"/>
                      </a:lnTo>
                      <a:lnTo>
                        <a:pt x="1216" y="570"/>
                      </a:lnTo>
                      <a:lnTo>
                        <a:pt x="1212" y="564"/>
                      </a:lnTo>
                      <a:lnTo>
                        <a:pt x="1212" y="558"/>
                      </a:lnTo>
                      <a:lnTo>
                        <a:pt x="1216" y="550"/>
                      </a:lnTo>
                      <a:lnTo>
                        <a:pt x="1220" y="546"/>
                      </a:lnTo>
                      <a:lnTo>
                        <a:pt x="1220" y="546"/>
                      </a:lnTo>
                      <a:lnTo>
                        <a:pt x="1226" y="542"/>
                      </a:lnTo>
                      <a:lnTo>
                        <a:pt x="1234" y="542"/>
                      </a:lnTo>
                      <a:lnTo>
                        <a:pt x="1240" y="544"/>
                      </a:lnTo>
                      <a:lnTo>
                        <a:pt x="1246" y="550"/>
                      </a:lnTo>
                      <a:lnTo>
                        <a:pt x="1276" y="596"/>
                      </a:lnTo>
                      <a:lnTo>
                        <a:pt x="1276" y="596"/>
                      </a:lnTo>
                      <a:lnTo>
                        <a:pt x="1280" y="602"/>
                      </a:lnTo>
                      <a:lnTo>
                        <a:pt x="1280" y="608"/>
                      </a:lnTo>
                      <a:lnTo>
                        <a:pt x="1278" y="616"/>
                      </a:lnTo>
                      <a:lnTo>
                        <a:pt x="1272" y="620"/>
                      </a:lnTo>
                      <a:lnTo>
                        <a:pt x="1272" y="620"/>
                      </a:lnTo>
                      <a:lnTo>
                        <a:pt x="1268" y="624"/>
                      </a:lnTo>
                      <a:lnTo>
                        <a:pt x="1262" y="624"/>
                      </a:lnTo>
                      <a:close/>
                      <a:moveTo>
                        <a:pt x="1200" y="534"/>
                      </a:moveTo>
                      <a:lnTo>
                        <a:pt x="1200" y="534"/>
                      </a:lnTo>
                      <a:lnTo>
                        <a:pt x="1190" y="532"/>
                      </a:lnTo>
                      <a:lnTo>
                        <a:pt x="1184" y="526"/>
                      </a:lnTo>
                      <a:lnTo>
                        <a:pt x="1152" y="480"/>
                      </a:lnTo>
                      <a:lnTo>
                        <a:pt x="1152" y="480"/>
                      </a:lnTo>
                      <a:lnTo>
                        <a:pt x="1150" y="474"/>
                      </a:lnTo>
                      <a:lnTo>
                        <a:pt x="1150" y="466"/>
                      </a:lnTo>
                      <a:lnTo>
                        <a:pt x="1152" y="460"/>
                      </a:lnTo>
                      <a:lnTo>
                        <a:pt x="1158" y="454"/>
                      </a:lnTo>
                      <a:lnTo>
                        <a:pt x="1158" y="454"/>
                      </a:lnTo>
                      <a:lnTo>
                        <a:pt x="1164" y="452"/>
                      </a:lnTo>
                      <a:lnTo>
                        <a:pt x="1172" y="452"/>
                      </a:lnTo>
                      <a:lnTo>
                        <a:pt x="1178" y="454"/>
                      </a:lnTo>
                      <a:lnTo>
                        <a:pt x="1184" y="460"/>
                      </a:lnTo>
                      <a:lnTo>
                        <a:pt x="1214" y="504"/>
                      </a:lnTo>
                      <a:lnTo>
                        <a:pt x="1214" y="504"/>
                      </a:lnTo>
                      <a:lnTo>
                        <a:pt x="1218" y="512"/>
                      </a:lnTo>
                      <a:lnTo>
                        <a:pt x="1218" y="518"/>
                      </a:lnTo>
                      <a:lnTo>
                        <a:pt x="1214" y="526"/>
                      </a:lnTo>
                      <a:lnTo>
                        <a:pt x="1210" y="530"/>
                      </a:lnTo>
                      <a:lnTo>
                        <a:pt x="1210" y="530"/>
                      </a:lnTo>
                      <a:lnTo>
                        <a:pt x="1204" y="532"/>
                      </a:lnTo>
                      <a:lnTo>
                        <a:pt x="1200" y="534"/>
                      </a:lnTo>
                      <a:close/>
                      <a:moveTo>
                        <a:pt x="1136" y="444"/>
                      </a:moveTo>
                      <a:lnTo>
                        <a:pt x="1136" y="444"/>
                      </a:lnTo>
                      <a:lnTo>
                        <a:pt x="1128" y="442"/>
                      </a:lnTo>
                      <a:lnTo>
                        <a:pt x="1122" y="436"/>
                      </a:lnTo>
                      <a:lnTo>
                        <a:pt x="1090" y="390"/>
                      </a:lnTo>
                      <a:lnTo>
                        <a:pt x="1090" y="390"/>
                      </a:lnTo>
                      <a:lnTo>
                        <a:pt x="1088" y="384"/>
                      </a:lnTo>
                      <a:lnTo>
                        <a:pt x="1088" y="376"/>
                      </a:lnTo>
                      <a:lnTo>
                        <a:pt x="1090" y="370"/>
                      </a:lnTo>
                      <a:lnTo>
                        <a:pt x="1096" y="364"/>
                      </a:lnTo>
                      <a:lnTo>
                        <a:pt x="1096" y="364"/>
                      </a:lnTo>
                      <a:lnTo>
                        <a:pt x="1102" y="362"/>
                      </a:lnTo>
                      <a:lnTo>
                        <a:pt x="1108" y="362"/>
                      </a:lnTo>
                      <a:lnTo>
                        <a:pt x="1116" y="364"/>
                      </a:lnTo>
                      <a:lnTo>
                        <a:pt x="1120" y="370"/>
                      </a:lnTo>
                      <a:lnTo>
                        <a:pt x="1152" y="414"/>
                      </a:lnTo>
                      <a:lnTo>
                        <a:pt x="1152" y="414"/>
                      </a:lnTo>
                      <a:lnTo>
                        <a:pt x="1154" y="422"/>
                      </a:lnTo>
                      <a:lnTo>
                        <a:pt x="1154" y="428"/>
                      </a:lnTo>
                      <a:lnTo>
                        <a:pt x="1152" y="434"/>
                      </a:lnTo>
                      <a:lnTo>
                        <a:pt x="1148" y="440"/>
                      </a:lnTo>
                      <a:lnTo>
                        <a:pt x="1148" y="440"/>
                      </a:lnTo>
                      <a:lnTo>
                        <a:pt x="1142" y="442"/>
                      </a:lnTo>
                      <a:lnTo>
                        <a:pt x="1136" y="444"/>
                      </a:lnTo>
                      <a:close/>
                      <a:moveTo>
                        <a:pt x="1074" y="354"/>
                      </a:moveTo>
                      <a:lnTo>
                        <a:pt x="1074" y="354"/>
                      </a:lnTo>
                      <a:lnTo>
                        <a:pt x="1066" y="350"/>
                      </a:lnTo>
                      <a:lnTo>
                        <a:pt x="1060" y="346"/>
                      </a:lnTo>
                      <a:lnTo>
                        <a:pt x="1028" y="300"/>
                      </a:lnTo>
                      <a:lnTo>
                        <a:pt x="1028" y="300"/>
                      </a:lnTo>
                      <a:lnTo>
                        <a:pt x="1026" y="294"/>
                      </a:lnTo>
                      <a:lnTo>
                        <a:pt x="1026" y="286"/>
                      </a:lnTo>
                      <a:lnTo>
                        <a:pt x="1028" y="280"/>
                      </a:lnTo>
                      <a:lnTo>
                        <a:pt x="1032" y="274"/>
                      </a:lnTo>
                      <a:lnTo>
                        <a:pt x="1032" y="274"/>
                      </a:lnTo>
                      <a:lnTo>
                        <a:pt x="1040" y="272"/>
                      </a:lnTo>
                      <a:lnTo>
                        <a:pt x="1046" y="272"/>
                      </a:lnTo>
                      <a:lnTo>
                        <a:pt x="1054" y="274"/>
                      </a:lnTo>
                      <a:lnTo>
                        <a:pt x="1058" y="278"/>
                      </a:lnTo>
                      <a:lnTo>
                        <a:pt x="1090" y="324"/>
                      </a:lnTo>
                      <a:lnTo>
                        <a:pt x="1090" y="324"/>
                      </a:lnTo>
                      <a:lnTo>
                        <a:pt x="1092" y="330"/>
                      </a:lnTo>
                      <a:lnTo>
                        <a:pt x="1092" y="338"/>
                      </a:lnTo>
                      <a:lnTo>
                        <a:pt x="1090" y="344"/>
                      </a:lnTo>
                      <a:lnTo>
                        <a:pt x="1084" y="350"/>
                      </a:lnTo>
                      <a:lnTo>
                        <a:pt x="1084" y="350"/>
                      </a:lnTo>
                      <a:lnTo>
                        <a:pt x="1080" y="352"/>
                      </a:lnTo>
                      <a:lnTo>
                        <a:pt x="1074" y="354"/>
                      </a:lnTo>
                      <a:close/>
                      <a:moveTo>
                        <a:pt x="1012" y="262"/>
                      </a:moveTo>
                      <a:lnTo>
                        <a:pt x="1012" y="262"/>
                      </a:lnTo>
                      <a:lnTo>
                        <a:pt x="1004" y="260"/>
                      </a:lnTo>
                      <a:lnTo>
                        <a:pt x="996" y="254"/>
                      </a:lnTo>
                      <a:lnTo>
                        <a:pt x="966" y="210"/>
                      </a:lnTo>
                      <a:lnTo>
                        <a:pt x="966" y="210"/>
                      </a:lnTo>
                      <a:lnTo>
                        <a:pt x="962" y="202"/>
                      </a:lnTo>
                      <a:lnTo>
                        <a:pt x="962" y="196"/>
                      </a:lnTo>
                      <a:lnTo>
                        <a:pt x="966" y="190"/>
                      </a:lnTo>
                      <a:lnTo>
                        <a:pt x="970" y="184"/>
                      </a:lnTo>
                      <a:lnTo>
                        <a:pt x="970" y="184"/>
                      </a:lnTo>
                      <a:lnTo>
                        <a:pt x="976" y="182"/>
                      </a:lnTo>
                      <a:lnTo>
                        <a:pt x="984" y="182"/>
                      </a:lnTo>
                      <a:lnTo>
                        <a:pt x="990" y="184"/>
                      </a:lnTo>
                      <a:lnTo>
                        <a:pt x="996" y="188"/>
                      </a:lnTo>
                      <a:lnTo>
                        <a:pt x="1028" y="234"/>
                      </a:lnTo>
                      <a:lnTo>
                        <a:pt x="1028" y="234"/>
                      </a:lnTo>
                      <a:lnTo>
                        <a:pt x="1030" y="240"/>
                      </a:lnTo>
                      <a:lnTo>
                        <a:pt x="1030" y="248"/>
                      </a:lnTo>
                      <a:lnTo>
                        <a:pt x="1028" y="254"/>
                      </a:lnTo>
                      <a:lnTo>
                        <a:pt x="1022" y="260"/>
                      </a:lnTo>
                      <a:lnTo>
                        <a:pt x="1022" y="260"/>
                      </a:lnTo>
                      <a:lnTo>
                        <a:pt x="1018" y="262"/>
                      </a:lnTo>
                      <a:lnTo>
                        <a:pt x="1012" y="262"/>
                      </a:lnTo>
                      <a:close/>
                      <a:moveTo>
                        <a:pt x="950" y="172"/>
                      </a:moveTo>
                      <a:lnTo>
                        <a:pt x="950" y="172"/>
                      </a:lnTo>
                      <a:lnTo>
                        <a:pt x="942" y="170"/>
                      </a:lnTo>
                      <a:lnTo>
                        <a:pt x="934" y="164"/>
                      </a:lnTo>
                      <a:lnTo>
                        <a:pt x="904" y="120"/>
                      </a:lnTo>
                      <a:lnTo>
                        <a:pt x="904" y="120"/>
                      </a:lnTo>
                      <a:lnTo>
                        <a:pt x="900" y="112"/>
                      </a:lnTo>
                      <a:lnTo>
                        <a:pt x="900" y="106"/>
                      </a:lnTo>
                      <a:lnTo>
                        <a:pt x="902" y="98"/>
                      </a:lnTo>
                      <a:lnTo>
                        <a:pt x="908" y="94"/>
                      </a:lnTo>
                      <a:lnTo>
                        <a:pt x="908" y="94"/>
                      </a:lnTo>
                      <a:lnTo>
                        <a:pt x="914" y="90"/>
                      </a:lnTo>
                      <a:lnTo>
                        <a:pt x="922" y="90"/>
                      </a:lnTo>
                      <a:lnTo>
                        <a:pt x="928" y="94"/>
                      </a:lnTo>
                      <a:lnTo>
                        <a:pt x="934" y="98"/>
                      </a:lnTo>
                      <a:lnTo>
                        <a:pt x="964" y="144"/>
                      </a:lnTo>
                      <a:lnTo>
                        <a:pt x="964" y="144"/>
                      </a:lnTo>
                      <a:lnTo>
                        <a:pt x="968" y="150"/>
                      </a:lnTo>
                      <a:lnTo>
                        <a:pt x="968" y="158"/>
                      </a:lnTo>
                      <a:lnTo>
                        <a:pt x="966" y="164"/>
                      </a:lnTo>
                      <a:lnTo>
                        <a:pt x="960" y="170"/>
                      </a:lnTo>
                      <a:lnTo>
                        <a:pt x="960" y="170"/>
                      </a:lnTo>
                      <a:lnTo>
                        <a:pt x="954" y="172"/>
                      </a:lnTo>
                      <a:lnTo>
                        <a:pt x="950" y="172"/>
                      </a:lnTo>
                      <a:close/>
                      <a:moveTo>
                        <a:pt x="888" y="82"/>
                      </a:moveTo>
                      <a:lnTo>
                        <a:pt x="888" y="82"/>
                      </a:lnTo>
                      <a:lnTo>
                        <a:pt x="878" y="80"/>
                      </a:lnTo>
                      <a:lnTo>
                        <a:pt x="872" y="74"/>
                      </a:lnTo>
                      <a:lnTo>
                        <a:pt x="840" y="28"/>
                      </a:lnTo>
                      <a:lnTo>
                        <a:pt x="840" y="28"/>
                      </a:lnTo>
                      <a:lnTo>
                        <a:pt x="838" y="22"/>
                      </a:lnTo>
                      <a:lnTo>
                        <a:pt x="838" y="16"/>
                      </a:lnTo>
                      <a:lnTo>
                        <a:pt x="840" y="8"/>
                      </a:lnTo>
                      <a:lnTo>
                        <a:pt x="846" y="4"/>
                      </a:lnTo>
                      <a:lnTo>
                        <a:pt x="846" y="4"/>
                      </a:lnTo>
                      <a:lnTo>
                        <a:pt x="852" y="0"/>
                      </a:lnTo>
                      <a:lnTo>
                        <a:pt x="860" y="0"/>
                      </a:lnTo>
                      <a:lnTo>
                        <a:pt x="866" y="2"/>
                      </a:lnTo>
                      <a:lnTo>
                        <a:pt x="870" y="8"/>
                      </a:lnTo>
                      <a:lnTo>
                        <a:pt x="902" y="54"/>
                      </a:lnTo>
                      <a:lnTo>
                        <a:pt x="902" y="54"/>
                      </a:lnTo>
                      <a:lnTo>
                        <a:pt x="906" y="60"/>
                      </a:lnTo>
                      <a:lnTo>
                        <a:pt x="906" y="66"/>
                      </a:lnTo>
                      <a:lnTo>
                        <a:pt x="902" y="74"/>
                      </a:lnTo>
                      <a:lnTo>
                        <a:pt x="898" y="78"/>
                      </a:lnTo>
                      <a:lnTo>
                        <a:pt x="898" y="78"/>
                      </a:lnTo>
                      <a:lnTo>
                        <a:pt x="892" y="82"/>
                      </a:lnTo>
                      <a:lnTo>
                        <a:pt x="888" y="82"/>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2" name="Freeform 351"/>
                <p:cNvSpPr>
                  <a:spLocks/>
                </p:cNvSpPr>
                <p:nvPr/>
              </p:nvSpPr>
              <p:spPr bwMode="auto">
                <a:xfrm>
                  <a:off x="6821" y="4228"/>
                  <a:ext cx="90" cy="42"/>
                </a:xfrm>
                <a:custGeom>
                  <a:avLst/>
                  <a:gdLst>
                    <a:gd name="T0" fmla="*/ 68 w 90"/>
                    <a:gd name="T1" fmla="*/ 42 h 42"/>
                    <a:gd name="T2" fmla="*/ 68 w 90"/>
                    <a:gd name="T3" fmla="*/ 42 h 42"/>
                    <a:gd name="T4" fmla="*/ 40 w 90"/>
                    <a:gd name="T5" fmla="*/ 40 h 42"/>
                    <a:gd name="T6" fmla="*/ 14 w 90"/>
                    <a:gd name="T7" fmla="*/ 36 h 42"/>
                    <a:gd name="T8" fmla="*/ 14 w 90"/>
                    <a:gd name="T9" fmla="*/ 36 h 42"/>
                    <a:gd name="T10" fmla="*/ 6 w 90"/>
                    <a:gd name="T11" fmla="*/ 34 h 42"/>
                    <a:gd name="T12" fmla="*/ 2 w 90"/>
                    <a:gd name="T13" fmla="*/ 30 h 42"/>
                    <a:gd name="T14" fmla="*/ 0 w 90"/>
                    <a:gd name="T15" fmla="*/ 22 h 42"/>
                    <a:gd name="T16" fmla="*/ 0 w 90"/>
                    <a:gd name="T17" fmla="*/ 16 h 42"/>
                    <a:gd name="T18" fmla="*/ 0 w 90"/>
                    <a:gd name="T19" fmla="*/ 16 h 42"/>
                    <a:gd name="T20" fmla="*/ 2 w 90"/>
                    <a:gd name="T21" fmla="*/ 8 h 42"/>
                    <a:gd name="T22" fmla="*/ 8 w 90"/>
                    <a:gd name="T23" fmla="*/ 4 h 42"/>
                    <a:gd name="T24" fmla="*/ 14 w 90"/>
                    <a:gd name="T25" fmla="*/ 0 h 42"/>
                    <a:gd name="T26" fmla="*/ 20 w 90"/>
                    <a:gd name="T27" fmla="*/ 0 h 42"/>
                    <a:gd name="T28" fmla="*/ 20 w 90"/>
                    <a:gd name="T29" fmla="*/ 0 h 42"/>
                    <a:gd name="T30" fmla="*/ 44 w 90"/>
                    <a:gd name="T31" fmla="*/ 4 h 42"/>
                    <a:gd name="T32" fmla="*/ 68 w 90"/>
                    <a:gd name="T33" fmla="*/ 6 h 42"/>
                    <a:gd name="T34" fmla="*/ 68 w 90"/>
                    <a:gd name="T35" fmla="*/ 6 h 42"/>
                    <a:gd name="T36" fmla="*/ 72 w 90"/>
                    <a:gd name="T37" fmla="*/ 6 h 42"/>
                    <a:gd name="T38" fmla="*/ 72 w 90"/>
                    <a:gd name="T39" fmla="*/ 6 h 42"/>
                    <a:gd name="T40" fmla="*/ 72 w 90"/>
                    <a:gd name="T41" fmla="*/ 6 h 42"/>
                    <a:gd name="T42" fmla="*/ 78 w 90"/>
                    <a:gd name="T43" fmla="*/ 6 h 42"/>
                    <a:gd name="T44" fmla="*/ 84 w 90"/>
                    <a:gd name="T45" fmla="*/ 10 h 42"/>
                    <a:gd name="T46" fmla="*/ 88 w 90"/>
                    <a:gd name="T47" fmla="*/ 16 h 42"/>
                    <a:gd name="T48" fmla="*/ 90 w 90"/>
                    <a:gd name="T49" fmla="*/ 24 h 42"/>
                    <a:gd name="T50" fmla="*/ 90 w 90"/>
                    <a:gd name="T51" fmla="*/ 24 h 42"/>
                    <a:gd name="T52" fmla="*/ 88 w 90"/>
                    <a:gd name="T53" fmla="*/ 30 h 42"/>
                    <a:gd name="T54" fmla="*/ 86 w 90"/>
                    <a:gd name="T55" fmla="*/ 36 h 42"/>
                    <a:gd name="T56" fmla="*/ 80 w 90"/>
                    <a:gd name="T57" fmla="*/ 40 h 42"/>
                    <a:gd name="T58" fmla="*/ 72 w 90"/>
                    <a:gd name="T59" fmla="*/ 42 h 42"/>
                    <a:gd name="T60" fmla="*/ 72 w 90"/>
                    <a:gd name="T61" fmla="*/ 42 h 42"/>
                    <a:gd name="T62" fmla="*/ 68 w 90"/>
                    <a:gd name="T6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42">
                      <a:moveTo>
                        <a:pt x="68" y="42"/>
                      </a:moveTo>
                      <a:lnTo>
                        <a:pt x="68" y="42"/>
                      </a:lnTo>
                      <a:lnTo>
                        <a:pt x="40" y="40"/>
                      </a:lnTo>
                      <a:lnTo>
                        <a:pt x="14" y="36"/>
                      </a:lnTo>
                      <a:lnTo>
                        <a:pt x="14" y="36"/>
                      </a:lnTo>
                      <a:lnTo>
                        <a:pt x="6" y="34"/>
                      </a:lnTo>
                      <a:lnTo>
                        <a:pt x="2" y="30"/>
                      </a:lnTo>
                      <a:lnTo>
                        <a:pt x="0" y="22"/>
                      </a:lnTo>
                      <a:lnTo>
                        <a:pt x="0" y="16"/>
                      </a:lnTo>
                      <a:lnTo>
                        <a:pt x="0" y="16"/>
                      </a:lnTo>
                      <a:lnTo>
                        <a:pt x="2" y="8"/>
                      </a:lnTo>
                      <a:lnTo>
                        <a:pt x="8" y="4"/>
                      </a:lnTo>
                      <a:lnTo>
                        <a:pt x="14" y="0"/>
                      </a:lnTo>
                      <a:lnTo>
                        <a:pt x="20" y="0"/>
                      </a:lnTo>
                      <a:lnTo>
                        <a:pt x="20" y="0"/>
                      </a:lnTo>
                      <a:lnTo>
                        <a:pt x="44" y="4"/>
                      </a:lnTo>
                      <a:lnTo>
                        <a:pt x="68" y="6"/>
                      </a:lnTo>
                      <a:lnTo>
                        <a:pt x="68" y="6"/>
                      </a:lnTo>
                      <a:lnTo>
                        <a:pt x="72" y="6"/>
                      </a:lnTo>
                      <a:lnTo>
                        <a:pt x="72" y="6"/>
                      </a:lnTo>
                      <a:lnTo>
                        <a:pt x="72" y="6"/>
                      </a:lnTo>
                      <a:lnTo>
                        <a:pt x="78" y="6"/>
                      </a:lnTo>
                      <a:lnTo>
                        <a:pt x="84" y="10"/>
                      </a:lnTo>
                      <a:lnTo>
                        <a:pt x="88" y="16"/>
                      </a:lnTo>
                      <a:lnTo>
                        <a:pt x="90" y="24"/>
                      </a:lnTo>
                      <a:lnTo>
                        <a:pt x="90" y="24"/>
                      </a:lnTo>
                      <a:lnTo>
                        <a:pt x="88" y="30"/>
                      </a:lnTo>
                      <a:lnTo>
                        <a:pt x="86" y="36"/>
                      </a:lnTo>
                      <a:lnTo>
                        <a:pt x="80" y="40"/>
                      </a:lnTo>
                      <a:lnTo>
                        <a:pt x="72" y="42"/>
                      </a:lnTo>
                      <a:lnTo>
                        <a:pt x="72" y="42"/>
                      </a:lnTo>
                      <a:lnTo>
                        <a:pt x="68"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3" name="Freeform 352"/>
                <p:cNvSpPr>
                  <a:spLocks/>
                </p:cNvSpPr>
                <p:nvPr/>
              </p:nvSpPr>
              <p:spPr bwMode="auto">
                <a:xfrm>
                  <a:off x="6929" y="4208"/>
                  <a:ext cx="88" cy="56"/>
                </a:xfrm>
                <a:custGeom>
                  <a:avLst/>
                  <a:gdLst>
                    <a:gd name="T0" fmla="*/ 18 w 88"/>
                    <a:gd name="T1" fmla="*/ 56 h 56"/>
                    <a:gd name="T2" fmla="*/ 18 w 88"/>
                    <a:gd name="T3" fmla="*/ 56 h 56"/>
                    <a:gd name="T4" fmla="*/ 12 w 88"/>
                    <a:gd name="T5" fmla="*/ 54 h 56"/>
                    <a:gd name="T6" fmla="*/ 6 w 88"/>
                    <a:gd name="T7" fmla="*/ 52 h 56"/>
                    <a:gd name="T8" fmla="*/ 2 w 88"/>
                    <a:gd name="T9" fmla="*/ 48 h 56"/>
                    <a:gd name="T10" fmla="*/ 0 w 88"/>
                    <a:gd name="T11" fmla="*/ 42 h 56"/>
                    <a:gd name="T12" fmla="*/ 0 w 88"/>
                    <a:gd name="T13" fmla="*/ 42 h 56"/>
                    <a:gd name="T14" fmla="*/ 0 w 88"/>
                    <a:gd name="T15" fmla="*/ 34 h 56"/>
                    <a:gd name="T16" fmla="*/ 2 w 88"/>
                    <a:gd name="T17" fmla="*/ 28 h 56"/>
                    <a:gd name="T18" fmla="*/ 8 w 88"/>
                    <a:gd name="T19" fmla="*/ 22 h 56"/>
                    <a:gd name="T20" fmla="*/ 14 w 88"/>
                    <a:gd name="T21" fmla="*/ 20 h 56"/>
                    <a:gd name="T22" fmla="*/ 14 w 88"/>
                    <a:gd name="T23" fmla="*/ 20 h 56"/>
                    <a:gd name="T24" fmla="*/ 38 w 88"/>
                    <a:gd name="T25" fmla="*/ 12 h 56"/>
                    <a:gd name="T26" fmla="*/ 62 w 88"/>
                    <a:gd name="T27" fmla="*/ 2 h 56"/>
                    <a:gd name="T28" fmla="*/ 62 w 88"/>
                    <a:gd name="T29" fmla="*/ 2 h 56"/>
                    <a:gd name="T30" fmla="*/ 68 w 88"/>
                    <a:gd name="T31" fmla="*/ 0 h 56"/>
                    <a:gd name="T32" fmla="*/ 76 w 88"/>
                    <a:gd name="T33" fmla="*/ 2 h 56"/>
                    <a:gd name="T34" fmla="*/ 82 w 88"/>
                    <a:gd name="T35" fmla="*/ 6 h 56"/>
                    <a:gd name="T36" fmla="*/ 86 w 88"/>
                    <a:gd name="T37" fmla="*/ 10 h 56"/>
                    <a:gd name="T38" fmla="*/ 86 w 88"/>
                    <a:gd name="T39" fmla="*/ 10 h 56"/>
                    <a:gd name="T40" fmla="*/ 88 w 88"/>
                    <a:gd name="T41" fmla="*/ 18 h 56"/>
                    <a:gd name="T42" fmla="*/ 88 w 88"/>
                    <a:gd name="T43" fmla="*/ 24 h 56"/>
                    <a:gd name="T44" fmla="*/ 84 w 88"/>
                    <a:gd name="T45" fmla="*/ 30 h 56"/>
                    <a:gd name="T46" fmla="*/ 78 w 88"/>
                    <a:gd name="T47" fmla="*/ 36 h 56"/>
                    <a:gd name="T48" fmla="*/ 78 w 88"/>
                    <a:gd name="T49" fmla="*/ 36 h 56"/>
                    <a:gd name="T50" fmla="*/ 50 w 88"/>
                    <a:gd name="T51" fmla="*/ 46 h 56"/>
                    <a:gd name="T52" fmla="*/ 22 w 88"/>
                    <a:gd name="T53" fmla="*/ 54 h 56"/>
                    <a:gd name="T54" fmla="*/ 22 w 88"/>
                    <a:gd name="T55" fmla="*/ 54 h 56"/>
                    <a:gd name="T56" fmla="*/ 18 w 88"/>
                    <a:gd name="T5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8" h="56">
                      <a:moveTo>
                        <a:pt x="18" y="56"/>
                      </a:moveTo>
                      <a:lnTo>
                        <a:pt x="18" y="56"/>
                      </a:lnTo>
                      <a:lnTo>
                        <a:pt x="12" y="54"/>
                      </a:lnTo>
                      <a:lnTo>
                        <a:pt x="6" y="52"/>
                      </a:lnTo>
                      <a:lnTo>
                        <a:pt x="2" y="48"/>
                      </a:lnTo>
                      <a:lnTo>
                        <a:pt x="0" y="42"/>
                      </a:lnTo>
                      <a:lnTo>
                        <a:pt x="0" y="42"/>
                      </a:lnTo>
                      <a:lnTo>
                        <a:pt x="0" y="34"/>
                      </a:lnTo>
                      <a:lnTo>
                        <a:pt x="2" y="28"/>
                      </a:lnTo>
                      <a:lnTo>
                        <a:pt x="8" y="22"/>
                      </a:lnTo>
                      <a:lnTo>
                        <a:pt x="14" y="20"/>
                      </a:lnTo>
                      <a:lnTo>
                        <a:pt x="14" y="20"/>
                      </a:lnTo>
                      <a:lnTo>
                        <a:pt x="38" y="12"/>
                      </a:lnTo>
                      <a:lnTo>
                        <a:pt x="62" y="2"/>
                      </a:lnTo>
                      <a:lnTo>
                        <a:pt x="62" y="2"/>
                      </a:lnTo>
                      <a:lnTo>
                        <a:pt x="68" y="0"/>
                      </a:lnTo>
                      <a:lnTo>
                        <a:pt x="76" y="2"/>
                      </a:lnTo>
                      <a:lnTo>
                        <a:pt x="82" y="6"/>
                      </a:lnTo>
                      <a:lnTo>
                        <a:pt x="86" y="10"/>
                      </a:lnTo>
                      <a:lnTo>
                        <a:pt x="86" y="10"/>
                      </a:lnTo>
                      <a:lnTo>
                        <a:pt x="88" y="18"/>
                      </a:lnTo>
                      <a:lnTo>
                        <a:pt x="88" y="24"/>
                      </a:lnTo>
                      <a:lnTo>
                        <a:pt x="84" y="30"/>
                      </a:lnTo>
                      <a:lnTo>
                        <a:pt x="78" y="36"/>
                      </a:lnTo>
                      <a:lnTo>
                        <a:pt x="78" y="36"/>
                      </a:lnTo>
                      <a:lnTo>
                        <a:pt x="50" y="46"/>
                      </a:lnTo>
                      <a:lnTo>
                        <a:pt x="22" y="54"/>
                      </a:lnTo>
                      <a:lnTo>
                        <a:pt x="22" y="54"/>
                      </a:lnTo>
                      <a:lnTo>
                        <a:pt x="18"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4" name="Freeform 353"/>
                <p:cNvSpPr>
                  <a:spLocks/>
                </p:cNvSpPr>
                <p:nvPr/>
              </p:nvSpPr>
              <p:spPr bwMode="auto">
                <a:xfrm>
                  <a:off x="6719" y="4186"/>
                  <a:ext cx="86" cy="62"/>
                </a:xfrm>
                <a:custGeom>
                  <a:avLst/>
                  <a:gdLst>
                    <a:gd name="T0" fmla="*/ 66 w 86"/>
                    <a:gd name="T1" fmla="*/ 62 h 62"/>
                    <a:gd name="T2" fmla="*/ 66 w 86"/>
                    <a:gd name="T3" fmla="*/ 62 h 62"/>
                    <a:gd name="T4" fmla="*/ 60 w 86"/>
                    <a:gd name="T5" fmla="*/ 62 h 62"/>
                    <a:gd name="T6" fmla="*/ 60 w 86"/>
                    <a:gd name="T7" fmla="*/ 62 h 62"/>
                    <a:gd name="T8" fmla="*/ 44 w 86"/>
                    <a:gd name="T9" fmla="*/ 54 h 62"/>
                    <a:gd name="T10" fmla="*/ 44 w 86"/>
                    <a:gd name="T11" fmla="*/ 54 h 62"/>
                    <a:gd name="T12" fmla="*/ 10 w 86"/>
                    <a:gd name="T13" fmla="*/ 34 h 62"/>
                    <a:gd name="T14" fmla="*/ 10 w 86"/>
                    <a:gd name="T15" fmla="*/ 34 h 62"/>
                    <a:gd name="T16" fmla="*/ 4 w 86"/>
                    <a:gd name="T17" fmla="*/ 30 h 62"/>
                    <a:gd name="T18" fmla="*/ 0 w 86"/>
                    <a:gd name="T19" fmla="*/ 24 h 62"/>
                    <a:gd name="T20" fmla="*/ 0 w 86"/>
                    <a:gd name="T21" fmla="*/ 16 h 62"/>
                    <a:gd name="T22" fmla="*/ 2 w 86"/>
                    <a:gd name="T23" fmla="*/ 10 h 62"/>
                    <a:gd name="T24" fmla="*/ 2 w 86"/>
                    <a:gd name="T25" fmla="*/ 10 h 62"/>
                    <a:gd name="T26" fmla="*/ 6 w 86"/>
                    <a:gd name="T27" fmla="*/ 4 h 62"/>
                    <a:gd name="T28" fmla="*/ 12 w 86"/>
                    <a:gd name="T29" fmla="*/ 0 h 62"/>
                    <a:gd name="T30" fmla="*/ 20 w 86"/>
                    <a:gd name="T31" fmla="*/ 0 h 62"/>
                    <a:gd name="T32" fmla="*/ 26 w 86"/>
                    <a:gd name="T33" fmla="*/ 2 h 62"/>
                    <a:gd name="T34" fmla="*/ 26 w 86"/>
                    <a:gd name="T35" fmla="*/ 2 h 62"/>
                    <a:gd name="T36" fmla="*/ 62 w 86"/>
                    <a:gd name="T37" fmla="*/ 22 h 62"/>
                    <a:gd name="T38" fmla="*/ 62 w 86"/>
                    <a:gd name="T39" fmla="*/ 22 h 62"/>
                    <a:gd name="T40" fmla="*/ 74 w 86"/>
                    <a:gd name="T41" fmla="*/ 28 h 62"/>
                    <a:gd name="T42" fmla="*/ 74 w 86"/>
                    <a:gd name="T43" fmla="*/ 28 h 62"/>
                    <a:gd name="T44" fmla="*/ 80 w 86"/>
                    <a:gd name="T45" fmla="*/ 32 h 62"/>
                    <a:gd name="T46" fmla="*/ 84 w 86"/>
                    <a:gd name="T47" fmla="*/ 38 h 62"/>
                    <a:gd name="T48" fmla="*/ 86 w 86"/>
                    <a:gd name="T49" fmla="*/ 44 h 62"/>
                    <a:gd name="T50" fmla="*/ 84 w 86"/>
                    <a:gd name="T51" fmla="*/ 52 h 62"/>
                    <a:gd name="T52" fmla="*/ 84 w 86"/>
                    <a:gd name="T53" fmla="*/ 52 h 62"/>
                    <a:gd name="T54" fmla="*/ 80 w 86"/>
                    <a:gd name="T55" fmla="*/ 56 h 62"/>
                    <a:gd name="T56" fmla="*/ 76 w 86"/>
                    <a:gd name="T57" fmla="*/ 60 h 62"/>
                    <a:gd name="T58" fmla="*/ 72 w 86"/>
                    <a:gd name="T59" fmla="*/ 62 h 62"/>
                    <a:gd name="T60" fmla="*/ 66 w 86"/>
                    <a:gd name="T6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6" h="62">
                      <a:moveTo>
                        <a:pt x="66" y="62"/>
                      </a:moveTo>
                      <a:lnTo>
                        <a:pt x="66" y="62"/>
                      </a:lnTo>
                      <a:lnTo>
                        <a:pt x="60" y="62"/>
                      </a:lnTo>
                      <a:lnTo>
                        <a:pt x="60" y="62"/>
                      </a:lnTo>
                      <a:lnTo>
                        <a:pt x="44" y="54"/>
                      </a:lnTo>
                      <a:lnTo>
                        <a:pt x="44" y="54"/>
                      </a:lnTo>
                      <a:lnTo>
                        <a:pt x="10" y="34"/>
                      </a:lnTo>
                      <a:lnTo>
                        <a:pt x="10" y="34"/>
                      </a:lnTo>
                      <a:lnTo>
                        <a:pt x="4" y="30"/>
                      </a:lnTo>
                      <a:lnTo>
                        <a:pt x="0" y="24"/>
                      </a:lnTo>
                      <a:lnTo>
                        <a:pt x="0" y="16"/>
                      </a:lnTo>
                      <a:lnTo>
                        <a:pt x="2" y="10"/>
                      </a:lnTo>
                      <a:lnTo>
                        <a:pt x="2" y="10"/>
                      </a:lnTo>
                      <a:lnTo>
                        <a:pt x="6" y="4"/>
                      </a:lnTo>
                      <a:lnTo>
                        <a:pt x="12" y="0"/>
                      </a:lnTo>
                      <a:lnTo>
                        <a:pt x="20" y="0"/>
                      </a:lnTo>
                      <a:lnTo>
                        <a:pt x="26" y="2"/>
                      </a:lnTo>
                      <a:lnTo>
                        <a:pt x="26" y="2"/>
                      </a:lnTo>
                      <a:lnTo>
                        <a:pt x="62" y="22"/>
                      </a:lnTo>
                      <a:lnTo>
                        <a:pt x="62" y="22"/>
                      </a:lnTo>
                      <a:lnTo>
                        <a:pt x="74" y="28"/>
                      </a:lnTo>
                      <a:lnTo>
                        <a:pt x="74" y="28"/>
                      </a:lnTo>
                      <a:lnTo>
                        <a:pt x="80" y="32"/>
                      </a:lnTo>
                      <a:lnTo>
                        <a:pt x="84" y="38"/>
                      </a:lnTo>
                      <a:lnTo>
                        <a:pt x="86" y="44"/>
                      </a:lnTo>
                      <a:lnTo>
                        <a:pt x="84" y="52"/>
                      </a:lnTo>
                      <a:lnTo>
                        <a:pt x="84" y="52"/>
                      </a:lnTo>
                      <a:lnTo>
                        <a:pt x="80" y="56"/>
                      </a:lnTo>
                      <a:lnTo>
                        <a:pt x="76" y="60"/>
                      </a:lnTo>
                      <a:lnTo>
                        <a:pt x="72" y="62"/>
                      </a:lnTo>
                      <a:lnTo>
                        <a:pt x="66"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5" name="Freeform 354"/>
                <p:cNvSpPr>
                  <a:spLocks/>
                </p:cNvSpPr>
                <p:nvPr/>
              </p:nvSpPr>
              <p:spPr bwMode="auto">
                <a:xfrm>
                  <a:off x="7027" y="4142"/>
                  <a:ext cx="76" cy="74"/>
                </a:xfrm>
                <a:custGeom>
                  <a:avLst/>
                  <a:gdLst>
                    <a:gd name="T0" fmla="*/ 18 w 76"/>
                    <a:gd name="T1" fmla="*/ 74 h 74"/>
                    <a:gd name="T2" fmla="*/ 18 w 76"/>
                    <a:gd name="T3" fmla="*/ 74 h 74"/>
                    <a:gd name="T4" fmla="*/ 10 w 76"/>
                    <a:gd name="T5" fmla="*/ 72 h 74"/>
                    <a:gd name="T6" fmla="*/ 4 w 76"/>
                    <a:gd name="T7" fmla="*/ 68 h 74"/>
                    <a:gd name="T8" fmla="*/ 4 w 76"/>
                    <a:gd name="T9" fmla="*/ 68 h 74"/>
                    <a:gd name="T10" fmla="*/ 0 w 76"/>
                    <a:gd name="T11" fmla="*/ 60 h 74"/>
                    <a:gd name="T12" fmla="*/ 0 w 76"/>
                    <a:gd name="T13" fmla="*/ 54 h 74"/>
                    <a:gd name="T14" fmla="*/ 2 w 76"/>
                    <a:gd name="T15" fmla="*/ 46 h 74"/>
                    <a:gd name="T16" fmla="*/ 6 w 76"/>
                    <a:gd name="T17" fmla="*/ 42 h 74"/>
                    <a:gd name="T18" fmla="*/ 6 w 76"/>
                    <a:gd name="T19" fmla="*/ 42 h 74"/>
                    <a:gd name="T20" fmla="*/ 26 w 76"/>
                    <a:gd name="T21" fmla="*/ 24 h 74"/>
                    <a:gd name="T22" fmla="*/ 44 w 76"/>
                    <a:gd name="T23" fmla="*/ 6 h 74"/>
                    <a:gd name="T24" fmla="*/ 44 w 76"/>
                    <a:gd name="T25" fmla="*/ 6 h 74"/>
                    <a:gd name="T26" fmla="*/ 50 w 76"/>
                    <a:gd name="T27" fmla="*/ 2 h 74"/>
                    <a:gd name="T28" fmla="*/ 56 w 76"/>
                    <a:gd name="T29" fmla="*/ 0 h 74"/>
                    <a:gd name="T30" fmla="*/ 62 w 76"/>
                    <a:gd name="T31" fmla="*/ 0 h 74"/>
                    <a:gd name="T32" fmla="*/ 70 w 76"/>
                    <a:gd name="T33" fmla="*/ 4 h 74"/>
                    <a:gd name="T34" fmla="*/ 70 w 76"/>
                    <a:gd name="T35" fmla="*/ 4 h 74"/>
                    <a:gd name="T36" fmla="*/ 74 w 76"/>
                    <a:gd name="T37" fmla="*/ 10 h 74"/>
                    <a:gd name="T38" fmla="*/ 76 w 76"/>
                    <a:gd name="T39" fmla="*/ 16 h 74"/>
                    <a:gd name="T40" fmla="*/ 76 w 76"/>
                    <a:gd name="T41" fmla="*/ 22 h 74"/>
                    <a:gd name="T42" fmla="*/ 72 w 76"/>
                    <a:gd name="T43" fmla="*/ 30 h 74"/>
                    <a:gd name="T44" fmla="*/ 72 w 76"/>
                    <a:gd name="T45" fmla="*/ 30 h 74"/>
                    <a:gd name="T46" fmla="*/ 52 w 76"/>
                    <a:gd name="T47" fmla="*/ 52 h 74"/>
                    <a:gd name="T48" fmla="*/ 30 w 76"/>
                    <a:gd name="T49" fmla="*/ 70 h 74"/>
                    <a:gd name="T50" fmla="*/ 30 w 76"/>
                    <a:gd name="T51" fmla="*/ 70 h 74"/>
                    <a:gd name="T52" fmla="*/ 24 w 76"/>
                    <a:gd name="T53" fmla="*/ 74 h 74"/>
                    <a:gd name="T54" fmla="*/ 18 w 76"/>
                    <a:gd name="T55"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74">
                      <a:moveTo>
                        <a:pt x="18" y="74"/>
                      </a:moveTo>
                      <a:lnTo>
                        <a:pt x="18" y="74"/>
                      </a:lnTo>
                      <a:lnTo>
                        <a:pt x="10" y="72"/>
                      </a:lnTo>
                      <a:lnTo>
                        <a:pt x="4" y="68"/>
                      </a:lnTo>
                      <a:lnTo>
                        <a:pt x="4" y="68"/>
                      </a:lnTo>
                      <a:lnTo>
                        <a:pt x="0" y="60"/>
                      </a:lnTo>
                      <a:lnTo>
                        <a:pt x="0" y="54"/>
                      </a:lnTo>
                      <a:lnTo>
                        <a:pt x="2" y="46"/>
                      </a:lnTo>
                      <a:lnTo>
                        <a:pt x="6" y="42"/>
                      </a:lnTo>
                      <a:lnTo>
                        <a:pt x="6" y="42"/>
                      </a:lnTo>
                      <a:lnTo>
                        <a:pt x="26" y="24"/>
                      </a:lnTo>
                      <a:lnTo>
                        <a:pt x="44" y="6"/>
                      </a:lnTo>
                      <a:lnTo>
                        <a:pt x="44" y="6"/>
                      </a:lnTo>
                      <a:lnTo>
                        <a:pt x="50" y="2"/>
                      </a:lnTo>
                      <a:lnTo>
                        <a:pt x="56" y="0"/>
                      </a:lnTo>
                      <a:lnTo>
                        <a:pt x="62" y="0"/>
                      </a:lnTo>
                      <a:lnTo>
                        <a:pt x="70" y="4"/>
                      </a:lnTo>
                      <a:lnTo>
                        <a:pt x="70" y="4"/>
                      </a:lnTo>
                      <a:lnTo>
                        <a:pt x="74" y="10"/>
                      </a:lnTo>
                      <a:lnTo>
                        <a:pt x="76" y="16"/>
                      </a:lnTo>
                      <a:lnTo>
                        <a:pt x="76" y="22"/>
                      </a:lnTo>
                      <a:lnTo>
                        <a:pt x="72" y="30"/>
                      </a:lnTo>
                      <a:lnTo>
                        <a:pt x="72" y="30"/>
                      </a:lnTo>
                      <a:lnTo>
                        <a:pt x="52" y="52"/>
                      </a:lnTo>
                      <a:lnTo>
                        <a:pt x="30" y="70"/>
                      </a:lnTo>
                      <a:lnTo>
                        <a:pt x="30" y="70"/>
                      </a:lnTo>
                      <a:lnTo>
                        <a:pt x="24" y="74"/>
                      </a:lnTo>
                      <a:lnTo>
                        <a:pt x="18"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6" name="Freeform 355"/>
                <p:cNvSpPr>
                  <a:spLocks/>
                </p:cNvSpPr>
                <p:nvPr/>
              </p:nvSpPr>
              <p:spPr bwMode="auto">
                <a:xfrm>
                  <a:off x="6623" y="4132"/>
                  <a:ext cx="84" cy="64"/>
                </a:xfrm>
                <a:custGeom>
                  <a:avLst/>
                  <a:gdLst>
                    <a:gd name="T0" fmla="*/ 66 w 84"/>
                    <a:gd name="T1" fmla="*/ 64 h 64"/>
                    <a:gd name="T2" fmla="*/ 66 w 84"/>
                    <a:gd name="T3" fmla="*/ 64 h 64"/>
                    <a:gd name="T4" fmla="*/ 62 w 84"/>
                    <a:gd name="T5" fmla="*/ 64 h 64"/>
                    <a:gd name="T6" fmla="*/ 56 w 84"/>
                    <a:gd name="T7" fmla="*/ 62 h 64"/>
                    <a:gd name="T8" fmla="*/ 8 w 84"/>
                    <a:gd name="T9" fmla="*/ 36 h 64"/>
                    <a:gd name="T10" fmla="*/ 8 w 84"/>
                    <a:gd name="T11" fmla="*/ 36 h 64"/>
                    <a:gd name="T12" fmla="*/ 2 w 84"/>
                    <a:gd name="T13" fmla="*/ 30 h 64"/>
                    <a:gd name="T14" fmla="*/ 0 w 84"/>
                    <a:gd name="T15" fmla="*/ 24 h 64"/>
                    <a:gd name="T16" fmla="*/ 0 w 84"/>
                    <a:gd name="T17" fmla="*/ 18 h 64"/>
                    <a:gd name="T18" fmla="*/ 2 w 84"/>
                    <a:gd name="T19" fmla="*/ 10 h 64"/>
                    <a:gd name="T20" fmla="*/ 2 w 84"/>
                    <a:gd name="T21" fmla="*/ 10 h 64"/>
                    <a:gd name="T22" fmla="*/ 6 w 84"/>
                    <a:gd name="T23" fmla="*/ 4 h 64"/>
                    <a:gd name="T24" fmla="*/ 12 w 84"/>
                    <a:gd name="T25" fmla="*/ 2 h 64"/>
                    <a:gd name="T26" fmla="*/ 20 w 84"/>
                    <a:gd name="T27" fmla="*/ 0 h 64"/>
                    <a:gd name="T28" fmla="*/ 26 w 84"/>
                    <a:gd name="T29" fmla="*/ 4 h 64"/>
                    <a:gd name="T30" fmla="*/ 74 w 84"/>
                    <a:gd name="T31" fmla="*/ 30 h 64"/>
                    <a:gd name="T32" fmla="*/ 74 w 84"/>
                    <a:gd name="T33" fmla="*/ 30 h 64"/>
                    <a:gd name="T34" fmla="*/ 80 w 84"/>
                    <a:gd name="T35" fmla="*/ 34 h 64"/>
                    <a:gd name="T36" fmla="*/ 84 w 84"/>
                    <a:gd name="T37" fmla="*/ 40 h 64"/>
                    <a:gd name="T38" fmla="*/ 84 w 84"/>
                    <a:gd name="T39" fmla="*/ 48 h 64"/>
                    <a:gd name="T40" fmla="*/ 82 w 84"/>
                    <a:gd name="T41" fmla="*/ 54 h 64"/>
                    <a:gd name="T42" fmla="*/ 82 w 84"/>
                    <a:gd name="T43" fmla="*/ 54 h 64"/>
                    <a:gd name="T44" fmla="*/ 78 w 84"/>
                    <a:gd name="T45" fmla="*/ 58 h 64"/>
                    <a:gd name="T46" fmla="*/ 74 w 84"/>
                    <a:gd name="T47" fmla="*/ 62 h 64"/>
                    <a:gd name="T48" fmla="*/ 70 w 84"/>
                    <a:gd name="T49" fmla="*/ 64 h 64"/>
                    <a:gd name="T50" fmla="*/ 66 w 84"/>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64">
                      <a:moveTo>
                        <a:pt x="66" y="64"/>
                      </a:moveTo>
                      <a:lnTo>
                        <a:pt x="66" y="64"/>
                      </a:lnTo>
                      <a:lnTo>
                        <a:pt x="62" y="64"/>
                      </a:lnTo>
                      <a:lnTo>
                        <a:pt x="56" y="62"/>
                      </a:lnTo>
                      <a:lnTo>
                        <a:pt x="8" y="36"/>
                      </a:lnTo>
                      <a:lnTo>
                        <a:pt x="8" y="36"/>
                      </a:lnTo>
                      <a:lnTo>
                        <a:pt x="2" y="30"/>
                      </a:lnTo>
                      <a:lnTo>
                        <a:pt x="0" y="24"/>
                      </a:lnTo>
                      <a:lnTo>
                        <a:pt x="0" y="18"/>
                      </a:lnTo>
                      <a:lnTo>
                        <a:pt x="2" y="10"/>
                      </a:lnTo>
                      <a:lnTo>
                        <a:pt x="2" y="10"/>
                      </a:lnTo>
                      <a:lnTo>
                        <a:pt x="6" y="4"/>
                      </a:lnTo>
                      <a:lnTo>
                        <a:pt x="12" y="2"/>
                      </a:lnTo>
                      <a:lnTo>
                        <a:pt x="20" y="0"/>
                      </a:lnTo>
                      <a:lnTo>
                        <a:pt x="26" y="4"/>
                      </a:lnTo>
                      <a:lnTo>
                        <a:pt x="74" y="30"/>
                      </a:lnTo>
                      <a:lnTo>
                        <a:pt x="74" y="30"/>
                      </a:lnTo>
                      <a:lnTo>
                        <a:pt x="80" y="34"/>
                      </a:lnTo>
                      <a:lnTo>
                        <a:pt x="84" y="40"/>
                      </a:lnTo>
                      <a:lnTo>
                        <a:pt x="84" y="48"/>
                      </a:lnTo>
                      <a:lnTo>
                        <a:pt x="82" y="54"/>
                      </a:lnTo>
                      <a:lnTo>
                        <a:pt x="82" y="54"/>
                      </a:lnTo>
                      <a:lnTo>
                        <a:pt x="78" y="58"/>
                      </a:lnTo>
                      <a:lnTo>
                        <a:pt x="74" y="62"/>
                      </a:lnTo>
                      <a:lnTo>
                        <a:pt x="70" y="64"/>
                      </a:lnTo>
                      <a:lnTo>
                        <a:pt x="66"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7" name="Freeform 356"/>
                <p:cNvSpPr>
                  <a:spLocks/>
                </p:cNvSpPr>
                <p:nvPr/>
              </p:nvSpPr>
              <p:spPr bwMode="auto">
                <a:xfrm>
                  <a:off x="6525" y="4080"/>
                  <a:ext cx="86" cy="64"/>
                </a:xfrm>
                <a:custGeom>
                  <a:avLst/>
                  <a:gdLst>
                    <a:gd name="T0" fmla="*/ 68 w 86"/>
                    <a:gd name="T1" fmla="*/ 64 h 64"/>
                    <a:gd name="T2" fmla="*/ 68 w 86"/>
                    <a:gd name="T3" fmla="*/ 64 h 64"/>
                    <a:gd name="T4" fmla="*/ 58 w 86"/>
                    <a:gd name="T5" fmla="*/ 60 h 64"/>
                    <a:gd name="T6" fmla="*/ 10 w 86"/>
                    <a:gd name="T7" fmla="*/ 34 h 64"/>
                    <a:gd name="T8" fmla="*/ 10 w 86"/>
                    <a:gd name="T9" fmla="*/ 34 h 64"/>
                    <a:gd name="T10" fmla="*/ 4 w 86"/>
                    <a:gd name="T11" fmla="*/ 30 h 64"/>
                    <a:gd name="T12" fmla="*/ 2 w 86"/>
                    <a:gd name="T13" fmla="*/ 24 h 64"/>
                    <a:gd name="T14" fmla="*/ 0 w 86"/>
                    <a:gd name="T15" fmla="*/ 16 h 64"/>
                    <a:gd name="T16" fmla="*/ 2 w 86"/>
                    <a:gd name="T17" fmla="*/ 10 h 64"/>
                    <a:gd name="T18" fmla="*/ 2 w 86"/>
                    <a:gd name="T19" fmla="*/ 10 h 64"/>
                    <a:gd name="T20" fmla="*/ 8 w 86"/>
                    <a:gd name="T21" fmla="*/ 4 h 64"/>
                    <a:gd name="T22" fmla="*/ 14 w 86"/>
                    <a:gd name="T23" fmla="*/ 0 h 64"/>
                    <a:gd name="T24" fmla="*/ 20 w 86"/>
                    <a:gd name="T25" fmla="*/ 0 h 64"/>
                    <a:gd name="T26" fmla="*/ 28 w 86"/>
                    <a:gd name="T27" fmla="*/ 2 h 64"/>
                    <a:gd name="T28" fmla="*/ 76 w 86"/>
                    <a:gd name="T29" fmla="*/ 28 h 64"/>
                    <a:gd name="T30" fmla="*/ 76 w 86"/>
                    <a:gd name="T31" fmla="*/ 28 h 64"/>
                    <a:gd name="T32" fmla="*/ 82 w 86"/>
                    <a:gd name="T33" fmla="*/ 34 h 64"/>
                    <a:gd name="T34" fmla="*/ 84 w 86"/>
                    <a:gd name="T35" fmla="*/ 40 h 64"/>
                    <a:gd name="T36" fmla="*/ 86 w 86"/>
                    <a:gd name="T37" fmla="*/ 46 h 64"/>
                    <a:gd name="T38" fmla="*/ 84 w 86"/>
                    <a:gd name="T39" fmla="*/ 54 h 64"/>
                    <a:gd name="T40" fmla="*/ 84 w 86"/>
                    <a:gd name="T41" fmla="*/ 54 h 64"/>
                    <a:gd name="T42" fmla="*/ 80 w 86"/>
                    <a:gd name="T43" fmla="*/ 58 h 64"/>
                    <a:gd name="T44" fmla="*/ 76 w 86"/>
                    <a:gd name="T45" fmla="*/ 60 h 64"/>
                    <a:gd name="T46" fmla="*/ 72 w 86"/>
                    <a:gd name="T47" fmla="*/ 62 h 64"/>
                    <a:gd name="T48" fmla="*/ 68 w 86"/>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64">
                      <a:moveTo>
                        <a:pt x="68" y="64"/>
                      </a:moveTo>
                      <a:lnTo>
                        <a:pt x="68" y="64"/>
                      </a:lnTo>
                      <a:lnTo>
                        <a:pt x="58" y="60"/>
                      </a:lnTo>
                      <a:lnTo>
                        <a:pt x="10" y="34"/>
                      </a:lnTo>
                      <a:lnTo>
                        <a:pt x="10" y="34"/>
                      </a:lnTo>
                      <a:lnTo>
                        <a:pt x="4" y="30"/>
                      </a:lnTo>
                      <a:lnTo>
                        <a:pt x="2" y="24"/>
                      </a:lnTo>
                      <a:lnTo>
                        <a:pt x="0" y="16"/>
                      </a:lnTo>
                      <a:lnTo>
                        <a:pt x="2" y="10"/>
                      </a:lnTo>
                      <a:lnTo>
                        <a:pt x="2" y="10"/>
                      </a:lnTo>
                      <a:lnTo>
                        <a:pt x="8" y="4"/>
                      </a:lnTo>
                      <a:lnTo>
                        <a:pt x="14" y="0"/>
                      </a:lnTo>
                      <a:lnTo>
                        <a:pt x="20" y="0"/>
                      </a:lnTo>
                      <a:lnTo>
                        <a:pt x="28" y="2"/>
                      </a:lnTo>
                      <a:lnTo>
                        <a:pt x="76" y="28"/>
                      </a:lnTo>
                      <a:lnTo>
                        <a:pt x="76" y="28"/>
                      </a:lnTo>
                      <a:lnTo>
                        <a:pt x="82" y="34"/>
                      </a:lnTo>
                      <a:lnTo>
                        <a:pt x="84" y="40"/>
                      </a:lnTo>
                      <a:lnTo>
                        <a:pt x="86" y="46"/>
                      </a:lnTo>
                      <a:lnTo>
                        <a:pt x="84" y="54"/>
                      </a:lnTo>
                      <a:lnTo>
                        <a:pt x="84" y="54"/>
                      </a:lnTo>
                      <a:lnTo>
                        <a:pt x="80" y="58"/>
                      </a:lnTo>
                      <a:lnTo>
                        <a:pt x="76" y="60"/>
                      </a:lnTo>
                      <a:lnTo>
                        <a:pt x="72" y="62"/>
                      </a:lnTo>
                      <a:lnTo>
                        <a:pt x="68"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8" name="Freeform 357"/>
                <p:cNvSpPr>
                  <a:spLocks/>
                </p:cNvSpPr>
                <p:nvPr/>
              </p:nvSpPr>
              <p:spPr bwMode="auto">
                <a:xfrm>
                  <a:off x="7097" y="4044"/>
                  <a:ext cx="56" cy="88"/>
                </a:xfrm>
                <a:custGeom>
                  <a:avLst/>
                  <a:gdLst>
                    <a:gd name="T0" fmla="*/ 18 w 56"/>
                    <a:gd name="T1" fmla="*/ 88 h 88"/>
                    <a:gd name="T2" fmla="*/ 18 w 56"/>
                    <a:gd name="T3" fmla="*/ 88 h 88"/>
                    <a:gd name="T4" fmla="*/ 10 w 56"/>
                    <a:gd name="T5" fmla="*/ 86 h 88"/>
                    <a:gd name="T6" fmla="*/ 10 w 56"/>
                    <a:gd name="T7" fmla="*/ 86 h 88"/>
                    <a:gd name="T8" fmla="*/ 4 w 56"/>
                    <a:gd name="T9" fmla="*/ 82 h 88"/>
                    <a:gd name="T10" fmla="*/ 0 w 56"/>
                    <a:gd name="T11" fmla="*/ 76 h 88"/>
                    <a:gd name="T12" fmla="*/ 0 w 56"/>
                    <a:gd name="T13" fmla="*/ 68 h 88"/>
                    <a:gd name="T14" fmla="*/ 2 w 56"/>
                    <a:gd name="T15" fmla="*/ 62 h 88"/>
                    <a:gd name="T16" fmla="*/ 2 w 56"/>
                    <a:gd name="T17" fmla="*/ 62 h 88"/>
                    <a:gd name="T18" fmla="*/ 12 w 56"/>
                    <a:gd name="T19" fmla="*/ 38 h 88"/>
                    <a:gd name="T20" fmla="*/ 20 w 56"/>
                    <a:gd name="T21" fmla="*/ 14 h 88"/>
                    <a:gd name="T22" fmla="*/ 20 w 56"/>
                    <a:gd name="T23" fmla="*/ 14 h 88"/>
                    <a:gd name="T24" fmla="*/ 24 w 56"/>
                    <a:gd name="T25" fmla="*/ 8 h 88"/>
                    <a:gd name="T26" fmla="*/ 28 w 56"/>
                    <a:gd name="T27" fmla="*/ 4 h 88"/>
                    <a:gd name="T28" fmla="*/ 36 w 56"/>
                    <a:gd name="T29" fmla="*/ 0 h 88"/>
                    <a:gd name="T30" fmla="*/ 42 w 56"/>
                    <a:gd name="T31" fmla="*/ 2 h 88"/>
                    <a:gd name="T32" fmla="*/ 42 w 56"/>
                    <a:gd name="T33" fmla="*/ 2 h 88"/>
                    <a:gd name="T34" fmla="*/ 50 w 56"/>
                    <a:gd name="T35" fmla="*/ 4 h 88"/>
                    <a:gd name="T36" fmla="*/ 54 w 56"/>
                    <a:gd name="T37" fmla="*/ 10 h 88"/>
                    <a:gd name="T38" fmla="*/ 56 w 56"/>
                    <a:gd name="T39" fmla="*/ 16 h 88"/>
                    <a:gd name="T40" fmla="*/ 56 w 56"/>
                    <a:gd name="T41" fmla="*/ 24 h 88"/>
                    <a:gd name="T42" fmla="*/ 56 w 56"/>
                    <a:gd name="T43" fmla="*/ 24 h 88"/>
                    <a:gd name="T44" fmla="*/ 46 w 56"/>
                    <a:gd name="T45" fmla="*/ 52 h 88"/>
                    <a:gd name="T46" fmla="*/ 34 w 56"/>
                    <a:gd name="T47" fmla="*/ 78 h 88"/>
                    <a:gd name="T48" fmla="*/ 34 w 56"/>
                    <a:gd name="T49" fmla="*/ 78 h 88"/>
                    <a:gd name="T50" fmla="*/ 32 w 56"/>
                    <a:gd name="T51" fmla="*/ 82 h 88"/>
                    <a:gd name="T52" fmla="*/ 28 w 56"/>
                    <a:gd name="T53" fmla="*/ 86 h 88"/>
                    <a:gd name="T54" fmla="*/ 22 w 56"/>
                    <a:gd name="T55" fmla="*/ 88 h 88"/>
                    <a:gd name="T56" fmla="*/ 18 w 56"/>
                    <a:gd name="T5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88">
                      <a:moveTo>
                        <a:pt x="18" y="88"/>
                      </a:moveTo>
                      <a:lnTo>
                        <a:pt x="18" y="88"/>
                      </a:lnTo>
                      <a:lnTo>
                        <a:pt x="10" y="86"/>
                      </a:lnTo>
                      <a:lnTo>
                        <a:pt x="10" y="86"/>
                      </a:lnTo>
                      <a:lnTo>
                        <a:pt x="4" y="82"/>
                      </a:lnTo>
                      <a:lnTo>
                        <a:pt x="0" y="76"/>
                      </a:lnTo>
                      <a:lnTo>
                        <a:pt x="0" y="68"/>
                      </a:lnTo>
                      <a:lnTo>
                        <a:pt x="2" y="62"/>
                      </a:lnTo>
                      <a:lnTo>
                        <a:pt x="2" y="62"/>
                      </a:lnTo>
                      <a:lnTo>
                        <a:pt x="12" y="38"/>
                      </a:lnTo>
                      <a:lnTo>
                        <a:pt x="20" y="14"/>
                      </a:lnTo>
                      <a:lnTo>
                        <a:pt x="20" y="14"/>
                      </a:lnTo>
                      <a:lnTo>
                        <a:pt x="24" y="8"/>
                      </a:lnTo>
                      <a:lnTo>
                        <a:pt x="28" y="4"/>
                      </a:lnTo>
                      <a:lnTo>
                        <a:pt x="36" y="0"/>
                      </a:lnTo>
                      <a:lnTo>
                        <a:pt x="42" y="2"/>
                      </a:lnTo>
                      <a:lnTo>
                        <a:pt x="42" y="2"/>
                      </a:lnTo>
                      <a:lnTo>
                        <a:pt x="50" y="4"/>
                      </a:lnTo>
                      <a:lnTo>
                        <a:pt x="54" y="10"/>
                      </a:lnTo>
                      <a:lnTo>
                        <a:pt x="56" y="16"/>
                      </a:lnTo>
                      <a:lnTo>
                        <a:pt x="56" y="24"/>
                      </a:lnTo>
                      <a:lnTo>
                        <a:pt x="56" y="24"/>
                      </a:lnTo>
                      <a:lnTo>
                        <a:pt x="46" y="52"/>
                      </a:lnTo>
                      <a:lnTo>
                        <a:pt x="34" y="78"/>
                      </a:lnTo>
                      <a:lnTo>
                        <a:pt x="34" y="78"/>
                      </a:lnTo>
                      <a:lnTo>
                        <a:pt x="32" y="82"/>
                      </a:lnTo>
                      <a:lnTo>
                        <a:pt x="28" y="86"/>
                      </a:lnTo>
                      <a:lnTo>
                        <a:pt x="22" y="88"/>
                      </a:lnTo>
                      <a:lnTo>
                        <a:pt x="18"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9" name="Freeform 358"/>
                <p:cNvSpPr>
                  <a:spLocks/>
                </p:cNvSpPr>
                <p:nvPr/>
              </p:nvSpPr>
              <p:spPr bwMode="auto">
                <a:xfrm>
                  <a:off x="6429" y="4026"/>
                  <a:ext cx="84" cy="64"/>
                </a:xfrm>
                <a:custGeom>
                  <a:avLst/>
                  <a:gdLst>
                    <a:gd name="T0" fmla="*/ 66 w 84"/>
                    <a:gd name="T1" fmla="*/ 64 h 64"/>
                    <a:gd name="T2" fmla="*/ 66 w 84"/>
                    <a:gd name="T3" fmla="*/ 64 h 64"/>
                    <a:gd name="T4" fmla="*/ 58 w 84"/>
                    <a:gd name="T5" fmla="*/ 62 h 64"/>
                    <a:gd name="T6" fmla="*/ 10 w 84"/>
                    <a:gd name="T7" fmla="*/ 36 h 64"/>
                    <a:gd name="T8" fmla="*/ 10 w 84"/>
                    <a:gd name="T9" fmla="*/ 36 h 64"/>
                    <a:gd name="T10" fmla="*/ 4 w 84"/>
                    <a:gd name="T11" fmla="*/ 30 h 64"/>
                    <a:gd name="T12" fmla="*/ 0 w 84"/>
                    <a:gd name="T13" fmla="*/ 24 h 64"/>
                    <a:gd name="T14" fmla="*/ 0 w 84"/>
                    <a:gd name="T15" fmla="*/ 18 h 64"/>
                    <a:gd name="T16" fmla="*/ 2 w 84"/>
                    <a:gd name="T17" fmla="*/ 10 h 64"/>
                    <a:gd name="T18" fmla="*/ 2 w 84"/>
                    <a:gd name="T19" fmla="*/ 10 h 64"/>
                    <a:gd name="T20" fmla="*/ 6 w 84"/>
                    <a:gd name="T21" fmla="*/ 4 h 64"/>
                    <a:gd name="T22" fmla="*/ 14 w 84"/>
                    <a:gd name="T23" fmla="*/ 2 h 64"/>
                    <a:gd name="T24" fmla="*/ 20 w 84"/>
                    <a:gd name="T25" fmla="*/ 0 h 64"/>
                    <a:gd name="T26" fmla="*/ 28 w 84"/>
                    <a:gd name="T27" fmla="*/ 4 h 64"/>
                    <a:gd name="T28" fmla="*/ 76 w 84"/>
                    <a:gd name="T29" fmla="*/ 30 h 64"/>
                    <a:gd name="T30" fmla="*/ 76 w 84"/>
                    <a:gd name="T31" fmla="*/ 30 h 64"/>
                    <a:gd name="T32" fmla="*/ 82 w 84"/>
                    <a:gd name="T33" fmla="*/ 34 h 64"/>
                    <a:gd name="T34" fmla="*/ 84 w 84"/>
                    <a:gd name="T35" fmla="*/ 40 h 64"/>
                    <a:gd name="T36" fmla="*/ 84 w 84"/>
                    <a:gd name="T37" fmla="*/ 48 h 64"/>
                    <a:gd name="T38" fmla="*/ 82 w 84"/>
                    <a:gd name="T39" fmla="*/ 54 h 64"/>
                    <a:gd name="T40" fmla="*/ 82 w 84"/>
                    <a:gd name="T41" fmla="*/ 54 h 64"/>
                    <a:gd name="T42" fmla="*/ 80 w 84"/>
                    <a:gd name="T43" fmla="*/ 58 h 64"/>
                    <a:gd name="T44" fmla="*/ 76 w 84"/>
                    <a:gd name="T45" fmla="*/ 62 h 64"/>
                    <a:gd name="T46" fmla="*/ 72 w 84"/>
                    <a:gd name="T47" fmla="*/ 64 h 64"/>
                    <a:gd name="T48" fmla="*/ 66 w 8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64">
                      <a:moveTo>
                        <a:pt x="66" y="64"/>
                      </a:moveTo>
                      <a:lnTo>
                        <a:pt x="66" y="64"/>
                      </a:lnTo>
                      <a:lnTo>
                        <a:pt x="58" y="62"/>
                      </a:lnTo>
                      <a:lnTo>
                        <a:pt x="10" y="36"/>
                      </a:lnTo>
                      <a:lnTo>
                        <a:pt x="10" y="36"/>
                      </a:lnTo>
                      <a:lnTo>
                        <a:pt x="4" y="30"/>
                      </a:lnTo>
                      <a:lnTo>
                        <a:pt x="0" y="24"/>
                      </a:lnTo>
                      <a:lnTo>
                        <a:pt x="0" y="18"/>
                      </a:lnTo>
                      <a:lnTo>
                        <a:pt x="2" y="10"/>
                      </a:lnTo>
                      <a:lnTo>
                        <a:pt x="2" y="10"/>
                      </a:lnTo>
                      <a:lnTo>
                        <a:pt x="6" y="4"/>
                      </a:lnTo>
                      <a:lnTo>
                        <a:pt x="14" y="2"/>
                      </a:lnTo>
                      <a:lnTo>
                        <a:pt x="20" y="0"/>
                      </a:lnTo>
                      <a:lnTo>
                        <a:pt x="28" y="4"/>
                      </a:lnTo>
                      <a:lnTo>
                        <a:pt x="76" y="30"/>
                      </a:lnTo>
                      <a:lnTo>
                        <a:pt x="76" y="30"/>
                      </a:lnTo>
                      <a:lnTo>
                        <a:pt x="82" y="34"/>
                      </a:lnTo>
                      <a:lnTo>
                        <a:pt x="84" y="40"/>
                      </a:lnTo>
                      <a:lnTo>
                        <a:pt x="84" y="48"/>
                      </a:lnTo>
                      <a:lnTo>
                        <a:pt x="82" y="54"/>
                      </a:lnTo>
                      <a:lnTo>
                        <a:pt x="82" y="54"/>
                      </a:lnTo>
                      <a:lnTo>
                        <a:pt x="80" y="58"/>
                      </a:lnTo>
                      <a:lnTo>
                        <a:pt x="76" y="62"/>
                      </a:lnTo>
                      <a:lnTo>
                        <a:pt x="72" y="64"/>
                      </a:lnTo>
                      <a:lnTo>
                        <a:pt x="66"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0" name="Freeform 359"/>
                <p:cNvSpPr>
                  <a:spLocks/>
                </p:cNvSpPr>
                <p:nvPr/>
              </p:nvSpPr>
              <p:spPr bwMode="auto">
                <a:xfrm>
                  <a:off x="6333" y="3974"/>
                  <a:ext cx="84" cy="62"/>
                </a:xfrm>
                <a:custGeom>
                  <a:avLst/>
                  <a:gdLst>
                    <a:gd name="T0" fmla="*/ 66 w 84"/>
                    <a:gd name="T1" fmla="*/ 62 h 62"/>
                    <a:gd name="T2" fmla="*/ 66 w 84"/>
                    <a:gd name="T3" fmla="*/ 62 h 62"/>
                    <a:gd name="T4" fmla="*/ 58 w 84"/>
                    <a:gd name="T5" fmla="*/ 60 h 62"/>
                    <a:gd name="T6" fmla="*/ 10 w 84"/>
                    <a:gd name="T7" fmla="*/ 34 h 62"/>
                    <a:gd name="T8" fmla="*/ 10 w 84"/>
                    <a:gd name="T9" fmla="*/ 34 h 62"/>
                    <a:gd name="T10" fmla="*/ 4 w 84"/>
                    <a:gd name="T11" fmla="*/ 30 h 62"/>
                    <a:gd name="T12" fmla="*/ 0 w 84"/>
                    <a:gd name="T13" fmla="*/ 24 h 62"/>
                    <a:gd name="T14" fmla="*/ 0 w 84"/>
                    <a:gd name="T15" fmla="*/ 16 h 62"/>
                    <a:gd name="T16" fmla="*/ 2 w 84"/>
                    <a:gd name="T17" fmla="*/ 10 h 62"/>
                    <a:gd name="T18" fmla="*/ 2 w 84"/>
                    <a:gd name="T19" fmla="*/ 10 h 62"/>
                    <a:gd name="T20" fmla="*/ 6 w 84"/>
                    <a:gd name="T21" fmla="*/ 4 h 62"/>
                    <a:gd name="T22" fmla="*/ 12 w 84"/>
                    <a:gd name="T23" fmla="*/ 0 h 62"/>
                    <a:gd name="T24" fmla="*/ 20 w 84"/>
                    <a:gd name="T25" fmla="*/ 0 h 62"/>
                    <a:gd name="T26" fmla="*/ 26 w 84"/>
                    <a:gd name="T27" fmla="*/ 2 h 62"/>
                    <a:gd name="T28" fmla="*/ 76 w 84"/>
                    <a:gd name="T29" fmla="*/ 28 h 62"/>
                    <a:gd name="T30" fmla="*/ 76 w 84"/>
                    <a:gd name="T31" fmla="*/ 28 h 62"/>
                    <a:gd name="T32" fmla="*/ 80 w 84"/>
                    <a:gd name="T33" fmla="*/ 34 h 62"/>
                    <a:gd name="T34" fmla="*/ 84 w 84"/>
                    <a:gd name="T35" fmla="*/ 40 h 62"/>
                    <a:gd name="T36" fmla="*/ 84 w 84"/>
                    <a:gd name="T37" fmla="*/ 46 h 62"/>
                    <a:gd name="T38" fmla="*/ 82 w 84"/>
                    <a:gd name="T39" fmla="*/ 54 h 62"/>
                    <a:gd name="T40" fmla="*/ 82 w 84"/>
                    <a:gd name="T41" fmla="*/ 54 h 62"/>
                    <a:gd name="T42" fmla="*/ 80 w 84"/>
                    <a:gd name="T43" fmla="*/ 58 h 62"/>
                    <a:gd name="T44" fmla="*/ 76 w 84"/>
                    <a:gd name="T45" fmla="*/ 60 h 62"/>
                    <a:gd name="T46" fmla="*/ 70 w 84"/>
                    <a:gd name="T47" fmla="*/ 62 h 62"/>
                    <a:gd name="T48" fmla="*/ 66 w 84"/>
                    <a:gd name="T4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62">
                      <a:moveTo>
                        <a:pt x="66" y="62"/>
                      </a:moveTo>
                      <a:lnTo>
                        <a:pt x="66" y="62"/>
                      </a:lnTo>
                      <a:lnTo>
                        <a:pt x="58" y="60"/>
                      </a:lnTo>
                      <a:lnTo>
                        <a:pt x="10" y="34"/>
                      </a:lnTo>
                      <a:lnTo>
                        <a:pt x="10" y="34"/>
                      </a:lnTo>
                      <a:lnTo>
                        <a:pt x="4" y="30"/>
                      </a:lnTo>
                      <a:lnTo>
                        <a:pt x="0" y="24"/>
                      </a:lnTo>
                      <a:lnTo>
                        <a:pt x="0" y="16"/>
                      </a:lnTo>
                      <a:lnTo>
                        <a:pt x="2" y="10"/>
                      </a:lnTo>
                      <a:lnTo>
                        <a:pt x="2" y="10"/>
                      </a:lnTo>
                      <a:lnTo>
                        <a:pt x="6" y="4"/>
                      </a:lnTo>
                      <a:lnTo>
                        <a:pt x="12" y="0"/>
                      </a:lnTo>
                      <a:lnTo>
                        <a:pt x="20" y="0"/>
                      </a:lnTo>
                      <a:lnTo>
                        <a:pt x="26" y="2"/>
                      </a:lnTo>
                      <a:lnTo>
                        <a:pt x="76" y="28"/>
                      </a:lnTo>
                      <a:lnTo>
                        <a:pt x="76" y="28"/>
                      </a:lnTo>
                      <a:lnTo>
                        <a:pt x="80" y="34"/>
                      </a:lnTo>
                      <a:lnTo>
                        <a:pt x="84" y="40"/>
                      </a:lnTo>
                      <a:lnTo>
                        <a:pt x="84" y="46"/>
                      </a:lnTo>
                      <a:lnTo>
                        <a:pt x="82" y="54"/>
                      </a:lnTo>
                      <a:lnTo>
                        <a:pt x="82" y="54"/>
                      </a:lnTo>
                      <a:lnTo>
                        <a:pt x="80" y="58"/>
                      </a:lnTo>
                      <a:lnTo>
                        <a:pt x="76" y="60"/>
                      </a:lnTo>
                      <a:lnTo>
                        <a:pt x="70" y="62"/>
                      </a:lnTo>
                      <a:lnTo>
                        <a:pt x="66"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1" name="Freeform 360"/>
                <p:cNvSpPr>
                  <a:spLocks/>
                </p:cNvSpPr>
                <p:nvPr/>
              </p:nvSpPr>
              <p:spPr bwMode="auto">
                <a:xfrm>
                  <a:off x="7121" y="3936"/>
                  <a:ext cx="40" cy="92"/>
                </a:xfrm>
                <a:custGeom>
                  <a:avLst/>
                  <a:gdLst>
                    <a:gd name="T0" fmla="*/ 22 w 40"/>
                    <a:gd name="T1" fmla="*/ 92 h 92"/>
                    <a:gd name="T2" fmla="*/ 22 w 40"/>
                    <a:gd name="T3" fmla="*/ 92 h 92"/>
                    <a:gd name="T4" fmla="*/ 22 w 40"/>
                    <a:gd name="T5" fmla="*/ 92 h 92"/>
                    <a:gd name="T6" fmla="*/ 22 w 40"/>
                    <a:gd name="T7" fmla="*/ 92 h 92"/>
                    <a:gd name="T8" fmla="*/ 14 w 40"/>
                    <a:gd name="T9" fmla="*/ 90 h 92"/>
                    <a:gd name="T10" fmla="*/ 8 w 40"/>
                    <a:gd name="T11" fmla="*/ 86 h 92"/>
                    <a:gd name="T12" fmla="*/ 4 w 40"/>
                    <a:gd name="T13" fmla="*/ 80 h 92"/>
                    <a:gd name="T14" fmla="*/ 4 w 40"/>
                    <a:gd name="T15" fmla="*/ 72 h 92"/>
                    <a:gd name="T16" fmla="*/ 4 w 40"/>
                    <a:gd name="T17" fmla="*/ 72 h 92"/>
                    <a:gd name="T18" fmla="*/ 4 w 40"/>
                    <a:gd name="T19" fmla="*/ 60 h 92"/>
                    <a:gd name="T20" fmla="*/ 4 w 40"/>
                    <a:gd name="T21" fmla="*/ 60 h 92"/>
                    <a:gd name="T22" fmla="*/ 4 w 40"/>
                    <a:gd name="T23" fmla="*/ 40 h 92"/>
                    <a:gd name="T24" fmla="*/ 0 w 40"/>
                    <a:gd name="T25" fmla="*/ 22 h 92"/>
                    <a:gd name="T26" fmla="*/ 0 w 40"/>
                    <a:gd name="T27" fmla="*/ 22 h 92"/>
                    <a:gd name="T28" fmla="*/ 0 w 40"/>
                    <a:gd name="T29" fmla="*/ 14 h 92"/>
                    <a:gd name="T30" fmla="*/ 4 w 40"/>
                    <a:gd name="T31" fmla="*/ 8 h 92"/>
                    <a:gd name="T32" fmla="*/ 10 w 40"/>
                    <a:gd name="T33" fmla="*/ 2 h 92"/>
                    <a:gd name="T34" fmla="*/ 16 w 40"/>
                    <a:gd name="T35" fmla="*/ 0 h 92"/>
                    <a:gd name="T36" fmla="*/ 16 w 40"/>
                    <a:gd name="T37" fmla="*/ 0 h 92"/>
                    <a:gd name="T38" fmla="*/ 24 w 40"/>
                    <a:gd name="T39" fmla="*/ 0 h 92"/>
                    <a:gd name="T40" fmla="*/ 30 w 40"/>
                    <a:gd name="T41" fmla="*/ 4 h 92"/>
                    <a:gd name="T42" fmla="*/ 34 w 40"/>
                    <a:gd name="T43" fmla="*/ 8 h 92"/>
                    <a:gd name="T44" fmla="*/ 38 w 40"/>
                    <a:gd name="T45" fmla="*/ 16 h 92"/>
                    <a:gd name="T46" fmla="*/ 38 w 40"/>
                    <a:gd name="T47" fmla="*/ 16 h 92"/>
                    <a:gd name="T48" fmla="*/ 40 w 40"/>
                    <a:gd name="T49" fmla="*/ 38 h 92"/>
                    <a:gd name="T50" fmla="*/ 40 w 40"/>
                    <a:gd name="T51" fmla="*/ 60 h 92"/>
                    <a:gd name="T52" fmla="*/ 40 w 40"/>
                    <a:gd name="T53" fmla="*/ 60 h 92"/>
                    <a:gd name="T54" fmla="*/ 40 w 40"/>
                    <a:gd name="T55" fmla="*/ 74 h 92"/>
                    <a:gd name="T56" fmla="*/ 40 w 40"/>
                    <a:gd name="T57" fmla="*/ 74 h 92"/>
                    <a:gd name="T58" fmla="*/ 38 w 40"/>
                    <a:gd name="T59" fmla="*/ 80 h 92"/>
                    <a:gd name="T60" fmla="*/ 34 w 40"/>
                    <a:gd name="T61" fmla="*/ 86 h 92"/>
                    <a:gd name="T62" fmla="*/ 30 w 40"/>
                    <a:gd name="T63" fmla="*/ 90 h 92"/>
                    <a:gd name="T64" fmla="*/ 22 w 40"/>
                    <a:gd name="T6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92">
                      <a:moveTo>
                        <a:pt x="22" y="92"/>
                      </a:moveTo>
                      <a:lnTo>
                        <a:pt x="22" y="92"/>
                      </a:lnTo>
                      <a:lnTo>
                        <a:pt x="22" y="92"/>
                      </a:lnTo>
                      <a:lnTo>
                        <a:pt x="22" y="92"/>
                      </a:lnTo>
                      <a:lnTo>
                        <a:pt x="14" y="90"/>
                      </a:lnTo>
                      <a:lnTo>
                        <a:pt x="8" y="86"/>
                      </a:lnTo>
                      <a:lnTo>
                        <a:pt x="4" y="80"/>
                      </a:lnTo>
                      <a:lnTo>
                        <a:pt x="4" y="72"/>
                      </a:lnTo>
                      <a:lnTo>
                        <a:pt x="4" y="72"/>
                      </a:lnTo>
                      <a:lnTo>
                        <a:pt x="4" y="60"/>
                      </a:lnTo>
                      <a:lnTo>
                        <a:pt x="4" y="60"/>
                      </a:lnTo>
                      <a:lnTo>
                        <a:pt x="4" y="40"/>
                      </a:lnTo>
                      <a:lnTo>
                        <a:pt x="0" y="22"/>
                      </a:lnTo>
                      <a:lnTo>
                        <a:pt x="0" y="22"/>
                      </a:lnTo>
                      <a:lnTo>
                        <a:pt x="0" y="14"/>
                      </a:lnTo>
                      <a:lnTo>
                        <a:pt x="4" y="8"/>
                      </a:lnTo>
                      <a:lnTo>
                        <a:pt x="10" y="2"/>
                      </a:lnTo>
                      <a:lnTo>
                        <a:pt x="16" y="0"/>
                      </a:lnTo>
                      <a:lnTo>
                        <a:pt x="16" y="0"/>
                      </a:lnTo>
                      <a:lnTo>
                        <a:pt x="24" y="0"/>
                      </a:lnTo>
                      <a:lnTo>
                        <a:pt x="30" y="4"/>
                      </a:lnTo>
                      <a:lnTo>
                        <a:pt x="34" y="8"/>
                      </a:lnTo>
                      <a:lnTo>
                        <a:pt x="38" y="16"/>
                      </a:lnTo>
                      <a:lnTo>
                        <a:pt x="38" y="16"/>
                      </a:lnTo>
                      <a:lnTo>
                        <a:pt x="40" y="38"/>
                      </a:lnTo>
                      <a:lnTo>
                        <a:pt x="40" y="60"/>
                      </a:lnTo>
                      <a:lnTo>
                        <a:pt x="40" y="60"/>
                      </a:lnTo>
                      <a:lnTo>
                        <a:pt x="40" y="74"/>
                      </a:lnTo>
                      <a:lnTo>
                        <a:pt x="40" y="74"/>
                      </a:lnTo>
                      <a:lnTo>
                        <a:pt x="38" y="80"/>
                      </a:lnTo>
                      <a:lnTo>
                        <a:pt x="34" y="86"/>
                      </a:lnTo>
                      <a:lnTo>
                        <a:pt x="30" y="90"/>
                      </a:lnTo>
                      <a:lnTo>
                        <a:pt x="22"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2" name="Freeform 361"/>
                <p:cNvSpPr>
                  <a:spLocks/>
                </p:cNvSpPr>
                <p:nvPr/>
              </p:nvSpPr>
              <p:spPr bwMode="auto">
                <a:xfrm>
                  <a:off x="6237" y="3920"/>
                  <a:ext cx="84" cy="64"/>
                </a:xfrm>
                <a:custGeom>
                  <a:avLst/>
                  <a:gdLst>
                    <a:gd name="T0" fmla="*/ 66 w 84"/>
                    <a:gd name="T1" fmla="*/ 64 h 64"/>
                    <a:gd name="T2" fmla="*/ 66 w 84"/>
                    <a:gd name="T3" fmla="*/ 64 h 64"/>
                    <a:gd name="T4" fmla="*/ 62 w 84"/>
                    <a:gd name="T5" fmla="*/ 64 h 64"/>
                    <a:gd name="T6" fmla="*/ 56 w 84"/>
                    <a:gd name="T7" fmla="*/ 62 h 64"/>
                    <a:gd name="T8" fmla="*/ 8 w 84"/>
                    <a:gd name="T9" fmla="*/ 36 h 64"/>
                    <a:gd name="T10" fmla="*/ 8 w 84"/>
                    <a:gd name="T11" fmla="*/ 36 h 64"/>
                    <a:gd name="T12" fmla="*/ 4 w 84"/>
                    <a:gd name="T13" fmla="*/ 30 h 64"/>
                    <a:gd name="T14" fmla="*/ 0 w 84"/>
                    <a:gd name="T15" fmla="*/ 24 h 64"/>
                    <a:gd name="T16" fmla="*/ 0 w 84"/>
                    <a:gd name="T17" fmla="*/ 18 h 64"/>
                    <a:gd name="T18" fmla="*/ 2 w 84"/>
                    <a:gd name="T19" fmla="*/ 10 h 64"/>
                    <a:gd name="T20" fmla="*/ 2 w 84"/>
                    <a:gd name="T21" fmla="*/ 10 h 64"/>
                    <a:gd name="T22" fmla="*/ 6 w 84"/>
                    <a:gd name="T23" fmla="*/ 4 h 64"/>
                    <a:gd name="T24" fmla="*/ 12 w 84"/>
                    <a:gd name="T25" fmla="*/ 2 h 64"/>
                    <a:gd name="T26" fmla="*/ 20 w 84"/>
                    <a:gd name="T27" fmla="*/ 0 h 64"/>
                    <a:gd name="T28" fmla="*/ 26 w 84"/>
                    <a:gd name="T29" fmla="*/ 2 h 64"/>
                    <a:gd name="T30" fmla="*/ 74 w 84"/>
                    <a:gd name="T31" fmla="*/ 30 h 64"/>
                    <a:gd name="T32" fmla="*/ 74 w 84"/>
                    <a:gd name="T33" fmla="*/ 30 h 64"/>
                    <a:gd name="T34" fmla="*/ 80 w 84"/>
                    <a:gd name="T35" fmla="*/ 34 h 64"/>
                    <a:gd name="T36" fmla="*/ 84 w 84"/>
                    <a:gd name="T37" fmla="*/ 40 h 64"/>
                    <a:gd name="T38" fmla="*/ 84 w 84"/>
                    <a:gd name="T39" fmla="*/ 48 h 64"/>
                    <a:gd name="T40" fmla="*/ 82 w 84"/>
                    <a:gd name="T41" fmla="*/ 54 h 64"/>
                    <a:gd name="T42" fmla="*/ 82 w 84"/>
                    <a:gd name="T43" fmla="*/ 54 h 64"/>
                    <a:gd name="T44" fmla="*/ 78 w 84"/>
                    <a:gd name="T45" fmla="*/ 58 h 64"/>
                    <a:gd name="T46" fmla="*/ 74 w 84"/>
                    <a:gd name="T47" fmla="*/ 62 h 64"/>
                    <a:gd name="T48" fmla="*/ 70 w 84"/>
                    <a:gd name="T49" fmla="*/ 64 h 64"/>
                    <a:gd name="T50" fmla="*/ 66 w 84"/>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64">
                      <a:moveTo>
                        <a:pt x="66" y="64"/>
                      </a:moveTo>
                      <a:lnTo>
                        <a:pt x="66" y="64"/>
                      </a:lnTo>
                      <a:lnTo>
                        <a:pt x="62" y="64"/>
                      </a:lnTo>
                      <a:lnTo>
                        <a:pt x="56" y="62"/>
                      </a:lnTo>
                      <a:lnTo>
                        <a:pt x="8" y="36"/>
                      </a:lnTo>
                      <a:lnTo>
                        <a:pt x="8" y="36"/>
                      </a:lnTo>
                      <a:lnTo>
                        <a:pt x="4" y="30"/>
                      </a:lnTo>
                      <a:lnTo>
                        <a:pt x="0" y="24"/>
                      </a:lnTo>
                      <a:lnTo>
                        <a:pt x="0" y="18"/>
                      </a:lnTo>
                      <a:lnTo>
                        <a:pt x="2" y="10"/>
                      </a:lnTo>
                      <a:lnTo>
                        <a:pt x="2" y="10"/>
                      </a:lnTo>
                      <a:lnTo>
                        <a:pt x="6" y="4"/>
                      </a:lnTo>
                      <a:lnTo>
                        <a:pt x="12" y="2"/>
                      </a:lnTo>
                      <a:lnTo>
                        <a:pt x="20" y="0"/>
                      </a:lnTo>
                      <a:lnTo>
                        <a:pt x="26" y="2"/>
                      </a:lnTo>
                      <a:lnTo>
                        <a:pt x="74" y="30"/>
                      </a:lnTo>
                      <a:lnTo>
                        <a:pt x="74" y="30"/>
                      </a:lnTo>
                      <a:lnTo>
                        <a:pt x="80" y="34"/>
                      </a:lnTo>
                      <a:lnTo>
                        <a:pt x="84" y="40"/>
                      </a:lnTo>
                      <a:lnTo>
                        <a:pt x="84" y="48"/>
                      </a:lnTo>
                      <a:lnTo>
                        <a:pt x="82" y="54"/>
                      </a:lnTo>
                      <a:lnTo>
                        <a:pt x="82" y="54"/>
                      </a:lnTo>
                      <a:lnTo>
                        <a:pt x="78" y="58"/>
                      </a:lnTo>
                      <a:lnTo>
                        <a:pt x="74" y="62"/>
                      </a:lnTo>
                      <a:lnTo>
                        <a:pt x="70" y="64"/>
                      </a:lnTo>
                      <a:lnTo>
                        <a:pt x="66"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3" name="Freeform 362"/>
                <p:cNvSpPr>
                  <a:spLocks/>
                </p:cNvSpPr>
                <p:nvPr/>
              </p:nvSpPr>
              <p:spPr bwMode="auto">
                <a:xfrm>
                  <a:off x="6139" y="3868"/>
                  <a:ext cx="86" cy="62"/>
                </a:xfrm>
                <a:custGeom>
                  <a:avLst/>
                  <a:gdLst>
                    <a:gd name="T0" fmla="*/ 68 w 86"/>
                    <a:gd name="T1" fmla="*/ 62 h 62"/>
                    <a:gd name="T2" fmla="*/ 68 w 86"/>
                    <a:gd name="T3" fmla="*/ 62 h 62"/>
                    <a:gd name="T4" fmla="*/ 58 w 86"/>
                    <a:gd name="T5" fmla="*/ 60 h 62"/>
                    <a:gd name="T6" fmla="*/ 10 w 86"/>
                    <a:gd name="T7" fmla="*/ 34 h 62"/>
                    <a:gd name="T8" fmla="*/ 10 w 86"/>
                    <a:gd name="T9" fmla="*/ 34 h 62"/>
                    <a:gd name="T10" fmla="*/ 4 w 86"/>
                    <a:gd name="T11" fmla="*/ 30 h 62"/>
                    <a:gd name="T12" fmla="*/ 2 w 86"/>
                    <a:gd name="T13" fmla="*/ 24 h 62"/>
                    <a:gd name="T14" fmla="*/ 0 w 86"/>
                    <a:gd name="T15" fmla="*/ 16 h 62"/>
                    <a:gd name="T16" fmla="*/ 4 w 86"/>
                    <a:gd name="T17" fmla="*/ 10 h 62"/>
                    <a:gd name="T18" fmla="*/ 4 w 86"/>
                    <a:gd name="T19" fmla="*/ 10 h 62"/>
                    <a:gd name="T20" fmla="*/ 8 w 86"/>
                    <a:gd name="T21" fmla="*/ 4 h 62"/>
                    <a:gd name="T22" fmla="*/ 14 w 86"/>
                    <a:gd name="T23" fmla="*/ 0 h 62"/>
                    <a:gd name="T24" fmla="*/ 22 w 86"/>
                    <a:gd name="T25" fmla="*/ 0 h 62"/>
                    <a:gd name="T26" fmla="*/ 28 w 86"/>
                    <a:gd name="T27" fmla="*/ 2 h 62"/>
                    <a:gd name="T28" fmla="*/ 76 w 86"/>
                    <a:gd name="T29" fmla="*/ 28 h 62"/>
                    <a:gd name="T30" fmla="*/ 76 w 86"/>
                    <a:gd name="T31" fmla="*/ 28 h 62"/>
                    <a:gd name="T32" fmla="*/ 82 w 86"/>
                    <a:gd name="T33" fmla="*/ 34 h 62"/>
                    <a:gd name="T34" fmla="*/ 86 w 86"/>
                    <a:gd name="T35" fmla="*/ 40 h 62"/>
                    <a:gd name="T36" fmla="*/ 86 w 86"/>
                    <a:gd name="T37" fmla="*/ 46 h 62"/>
                    <a:gd name="T38" fmla="*/ 84 w 86"/>
                    <a:gd name="T39" fmla="*/ 54 h 62"/>
                    <a:gd name="T40" fmla="*/ 84 w 86"/>
                    <a:gd name="T41" fmla="*/ 54 h 62"/>
                    <a:gd name="T42" fmla="*/ 80 w 86"/>
                    <a:gd name="T43" fmla="*/ 58 h 62"/>
                    <a:gd name="T44" fmla="*/ 76 w 86"/>
                    <a:gd name="T45" fmla="*/ 60 h 62"/>
                    <a:gd name="T46" fmla="*/ 72 w 86"/>
                    <a:gd name="T47" fmla="*/ 62 h 62"/>
                    <a:gd name="T48" fmla="*/ 68 w 86"/>
                    <a:gd name="T4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62">
                      <a:moveTo>
                        <a:pt x="68" y="62"/>
                      </a:moveTo>
                      <a:lnTo>
                        <a:pt x="68" y="62"/>
                      </a:lnTo>
                      <a:lnTo>
                        <a:pt x="58" y="60"/>
                      </a:lnTo>
                      <a:lnTo>
                        <a:pt x="10" y="34"/>
                      </a:lnTo>
                      <a:lnTo>
                        <a:pt x="10" y="34"/>
                      </a:lnTo>
                      <a:lnTo>
                        <a:pt x="4" y="30"/>
                      </a:lnTo>
                      <a:lnTo>
                        <a:pt x="2" y="24"/>
                      </a:lnTo>
                      <a:lnTo>
                        <a:pt x="0" y="16"/>
                      </a:lnTo>
                      <a:lnTo>
                        <a:pt x="4" y="10"/>
                      </a:lnTo>
                      <a:lnTo>
                        <a:pt x="4" y="10"/>
                      </a:lnTo>
                      <a:lnTo>
                        <a:pt x="8" y="4"/>
                      </a:lnTo>
                      <a:lnTo>
                        <a:pt x="14" y="0"/>
                      </a:lnTo>
                      <a:lnTo>
                        <a:pt x="22" y="0"/>
                      </a:lnTo>
                      <a:lnTo>
                        <a:pt x="28" y="2"/>
                      </a:lnTo>
                      <a:lnTo>
                        <a:pt x="76" y="28"/>
                      </a:lnTo>
                      <a:lnTo>
                        <a:pt x="76" y="28"/>
                      </a:lnTo>
                      <a:lnTo>
                        <a:pt x="82" y="34"/>
                      </a:lnTo>
                      <a:lnTo>
                        <a:pt x="86" y="40"/>
                      </a:lnTo>
                      <a:lnTo>
                        <a:pt x="86" y="46"/>
                      </a:lnTo>
                      <a:lnTo>
                        <a:pt x="84" y="54"/>
                      </a:lnTo>
                      <a:lnTo>
                        <a:pt x="84" y="54"/>
                      </a:lnTo>
                      <a:lnTo>
                        <a:pt x="80" y="58"/>
                      </a:lnTo>
                      <a:lnTo>
                        <a:pt x="76" y="60"/>
                      </a:lnTo>
                      <a:lnTo>
                        <a:pt x="72" y="62"/>
                      </a:lnTo>
                      <a:lnTo>
                        <a:pt x="68"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4" name="Freeform 363"/>
                <p:cNvSpPr>
                  <a:spLocks/>
                </p:cNvSpPr>
                <p:nvPr/>
              </p:nvSpPr>
              <p:spPr bwMode="auto">
                <a:xfrm>
                  <a:off x="7081" y="3834"/>
                  <a:ext cx="62" cy="86"/>
                </a:xfrm>
                <a:custGeom>
                  <a:avLst/>
                  <a:gdLst>
                    <a:gd name="T0" fmla="*/ 44 w 62"/>
                    <a:gd name="T1" fmla="*/ 86 h 86"/>
                    <a:gd name="T2" fmla="*/ 44 w 62"/>
                    <a:gd name="T3" fmla="*/ 86 h 86"/>
                    <a:gd name="T4" fmla="*/ 38 w 62"/>
                    <a:gd name="T5" fmla="*/ 84 h 86"/>
                    <a:gd name="T6" fmla="*/ 34 w 62"/>
                    <a:gd name="T7" fmla="*/ 82 h 86"/>
                    <a:gd name="T8" fmla="*/ 30 w 62"/>
                    <a:gd name="T9" fmla="*/ 80 h 86"/>
                    <a:gd name="T10" fmla="*/ 26 w 62"/>
                    <a:gd name="T11" fmla="*/ 74 h 86"/>
                    <a:gd name="T12" fmla="*/ 26 w 62"/>
                    <a:gd name="T13" fmla="*/ 74 h 86"/>
                    <a:gd name="T14" fmla="*/ 16 w 62"/>
                    <a:gd name="T15" fmla="*/ 52 h 86"/>
                    <a:gd name="T16" fmla="*/ 4 w 62"/>
                    <a:gd name="T17" fmla="*/ 30 h 86"/>
                    <a:gd name="T18" fmla="*/ 4 w 62"/>
                    <a:gd name="T19" fmla="*/ 30 h 86"/>
                    <a:gd name="T20" fmla="*/ 0 w 62"/>
                    <a:gd name="T21" fmla="*/ 22 h 86"/>
                    <a:gd name="T22" fmla="*/ 0 w 62"/>
                    <a:gd name="T23" fmla="*/ 16 h 86"/>
                    <a:gd name="T24" fmla="*/ 2 w 62"/>
                    <a:gd name="T25" fmla="*/ 10 h 86"/>
                    <a:gd name="T26" fmla="*/ 8 w 62"/>
                    <a:gd name="T27" fmla="*/ 4 h 86"/>
                    <a:gd name="T28" fmla="*/ 8 w 62"/>
                    <a:gd name="T29" fmla="*/ 4 h 86"/>
                    <a:gd name="T30" fmla="*/ 14 w 62"/>
                    <a:gd name="T31" fmla="*/ 0 h 86"/>
                    <a:gd name="T32" fmla="*/ 22 w 62"/>
                    <a:gd name="T33" fmla="*/ 0 h 86"/>
                    <a:gd name="T34" fmla="*/ 28 w 62"/>
                    <a:gd name="T35" fmla="*/ 4 h 86"/>
                    <a:gd name="T36" fmla="*/ 34 w 62"/>
                    <a:gd name="T37" fmla="*/ 8 h 86"/>
                    <a:gd name="T38" fmla="*/ 34 w 62"/>
                    <a:gd name="T39" fmla="*/ 8 h 86"/>
                    <a:gd name="T40" fmla="*/ 48 w 62"/>
                    <a:gd name="T41" fmla="*/ 34 h 86"/>
                    <a:gd name="T42" fmla="*/ 62 w 62"/>
                    <a:gd name="T43" fmla="*/ 60 h 86"/>
                    <a:gd name="T44" fmla="*/ 62 w 62"/>
                    <a:gd name="T45" fmla="*/ 60 h 86"/>
                    <a:gd name="T46" fmla="*/ 62 w 62"/>
                    <a:gd name="T47" fmla="*/ 68 h 86"/>
                    <a:gd name="T48" fmla="*/ 60 w 62"/>
                    <a:gd name="T49" fmla="*/ 74 h 86"/>
                    <a:gd name="T50" fmla="*/ 58 w 62"/>
                    <a:gd name="T51" fmla="*/ 80 h 86"/>
                    <a:gd name="T52" fmla="*/ 50 w 62"/>
                    <a:gd name="T53" fmla="*/ 84 h 86"/>
                    <a:gd name="T54" fmla="*/ 50 w 62"/>
                    <a:gd name="T55" fmla="*/ 84 h 86"/>
                    <a:gd name="T56" fmla="*/ 44 w 62"/>
                    <a:gd name="T5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86">
                      <a:moveTo>
                        <a:pt x="44" y="86"/>
                      </a:moveTo>
                      <a:lnTo>
                        <a:pt x="44" y="86"/>
                      </a:lnTo>
                      <a:lnTo>
                        <a:pt x="38" y="84"/>
                      </a:lnTo>
                      <a:lnTo>
                        <a:pt x="34" y="82"/>
                      </a:lnTo>
                      <a:lnTo>
                        <a:pt x="30" y="80"/>
                      </a:lnTo>
                      <a:lnTo>
                        <a:pt x="26" y="74"/>
                      </a:lnTo>
                      <a:lnTo>
                        <a:pt x="26" y="74"/>
                      </a:lnTo>
                      <a:lnTo>
                        <a:pt x="16" y="52"/>
                      </a:lnTo>
                      <a:lnTo>
                        <a:pt x="4" y="30"/>
                      </a:lnTo>
                      <a:lnTo>
                        <a:pt x="4" y="30"/>
                      </a:lnTo>
                      <a:lnTo>
                        <a:pt x="0" y="22"/>
                      </a:lnTo>
                      <a:lnTo>
                        <a:pt x="0" y="16"/>
                      </a:lnTo>
                      <a:lnTo>
                        <a:pt x="2" y="10"/>
                      </a:lnTo>
                      <a:lnTo>
                        <a:pt x="8" y="4"/>
                      </a:lnTo>
                      <a:lnTo>
                        <a:pt x="8" y="4"/>
                      </a:lnTo>
                      <a:lnTo>
                        <a:pt x="14" y="0"/>
                      </a:lnTo>
                      <a:lnTo>
                        <a:pt x="22" y="0"/>
                      </a:lnTo>
                      <a:lnTo>
                        <a:pt x="28" y="4"/>
                      </a:lnTo>
                      <a:lnTo>
                        <a:pt x="34" y="8"/>
                      </a:lnTo>
                      <a:lnTo>
                        <a:pt x="34" y="8"/>
                      </a:lnTo>
                      <a:lnTo>
                        <a:pt x="48" y="34"/>
                      </a:lnTo>
                      <a:lnTo>
                        <a:pt x="62" y="60"/>
                      </a:lnTo>
                      <a:lnTo>
                        <a:pt x="62" y="60"/>
                      </a:lnTo>
                      <a:lnTo>
                        <a:pt x="62" y="68"/>
                      </a:lnTo>
                      <a:lnTo>
                        <a:pt x="60" y="74"/>
                      </a:lnTo>
                      <a:lnTo>
                        <a:pt x="58" y="80"/>
                      </a:lnTo>
                      <a:lnTo>
                        <a:pt x="50" y="84"/>
                      </a:lnTo>
                      <a:lnTo>
                        <a:pt x="50" y="84"/>
                      </a:lnTo>
                      <a:lnTo>
                        <a:pt x="44"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5" name="Freeform 364"/>
                <p:cNvSpPr>
                  <a:spLocks/>
                </p:cNvSpPr>
                <p:nvPr/>
              </p:nvSpPr>
              <p:spPr bwMode="auto">
                <a:xfrm>
                  <a:off x="6043" y="3814"/>
                  <a:ext cx="86" cy="64"/>
                </a:xfrm>
                <a:custGeom>
                  <a:avLst/>
                  <a:gdLst>
                    <a:gd name="T0" fmla="*/ 66 w 86"/>
                    <a:gd name="T1" fmla="*/ 64 h 64"/>
                    <a:gd name="T2" fmla="*/ 66 w 86"/>
                    <a:gd name="T3" fmla="*/ 64 h 64"/>
                    <a:gd name="T4" fmla="*/ 62 w 86"/>
                    <a:gd name="T5" fmla="*/ 64 h 64"/>
                    <a:gd name="T6" fmla="*/ 58 w 86"/>
                    <a:gd name="T7" fmla="*/ 62 h 64"/>
                    <a:gd name="T8" fmla="*/ 10 w 86"/>
                    <a:gd name="T9" fmla="*/ 34 h 64"/>
                    <a:gd name="T10" fmla="*/ 10 w 86"/>
                    <a:gd name="T11" fmla="*/ 34 h 64"/>
                    <a:gd name="T12" fmla="*/ 4 w 86"/>
                    <a:gd name="T13" fmla="*/ 30 h 64"/>
                    <a:gd name="T14" fmla="*/ 2 w 86"/>
                    <a:gd name="T15" fmla="*/ 24 h 64"/>
                    <a:gd name="T16" fmla="*/ 0 w 86"/>
                    <a:gd name="T17" fmla="*/ 16 h 64"/>
                    <a:gd name="T18" fmla="*/ 2 w 86"/>
                    <a:gd name="T19" fmla="*/ 10 h 64"/>
                    <a:gd name="T20" fmla="*/ 2 w 86"/>
                    <a:gd name="T21" fmla="*/ 10 h 64"/>
                    <a:gd name="T22" fmla="*/ 8 w 86"/>
                    <a:gd name="T23" fmla="*/ 4 h 64"/>
                    <a:gd name="T24" fmla="*/ 14 w 86"/>
                    <a:gd name="T25" fmla="*/ 2 h 64"/>
                    <a:gd name="T26" fmla="*/ 20 w 86"/>
                    <a:gd name="T27" fmla="*/ 0 h 64"/>
                    <a:gd name="T28" fmla="*/ 28 w 86"/>
                    <a:gd name="T29" fmla="*/ 2 h 64"/>
                    <a:gd name="T30" fmla="*/ 76 w 86"/>
                    <a:gd name="T31" fmla="*/ 30 h 64"/>
                    <a:gd name="T32" fmla="*/ 76 w 86"/>
                    <a:gd name="T33" fmla="*/ 30 h 64"/>
                    <a:gd name="T34" fmla="*/ 82 w 86"/>
                    <a:gd name="T35" fmla="*/ 34 h 64"/>
                    <a:gd name="T36" fmla="*/ 84 w 86"/>
                    <a:gd name="T37" fmla="*/ 40 h 64"/>
                    <a:gd name="T38" fmla="*/ 86 w 86"/>
                    <a:gd name="T39" fmla="*/ 48 h 64"/>
                    <a:gd name="T40" fmla="*/ 84 w 86"/>
                    <a:gd name="T41" fmla="*/ 54 h 64"/>
                    <a:gd name="T42" fmla="*/ 84 w 86"/>
                    <a:gd name="T43" fmla="*/ 54 h 64"/>
                    <a:gd name="T44" fmla="*/ 80 w 86"/>
                    <a:gd name="T45" fmla="*/ 58 h 64"/>
                    <a:gd name="T46" fmla="*/ 76 w 86"/>
                    <a:gd name="T47" fmla="*/ 62 h 64"/>
                    <a:gd name="T48" fmla="*/ 72 w 86"/>
                    <a:gd name="T49" fmla="*/ 64 h 64"/>
                    <a:gd name="T50" fmla="*/ 66 w 86"/>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64">
                      <a:moveTo>
                        <a:pt x="66" y="64"/>
                      </a:moveTo>
                      <a:lnTo>
                        <a:pt x="66" y="64"/>
                      </a:lnTo>
                      <a:lnTo>
                        <a:pt x="62" y="64"/>
                      </a:lnTo>
                      <a:lnTo>
                        <a:pt x="58" y="62"/>
                      </a:lnTo>
                      <a:lnTo>
                        <a:pt x="10" y="34"/>
                      </a:lnTo>
                      <a:lnTo>
                        <a:pt x="10" y="34"/>
                      </a:lnTo>
                      <a:lnTo>
                        <a:pt x="4" y="30"/>
                      </a:lnTo>
                      <a:lnTo>
                        <a:pt x="2" y="24"/>
                      </a:lnTo>
                      <a:lnTo>
                        <a:pt x="0" y="16"/>
                      </a:lnTo>
                      <a:lnTo>
                        <a:pt x="2" y="10"/>
                      </a:lnTo>
                      <a:lnTo>
                        <a:pt x="2" y="10"/>
                      </a:lnTo>
                      <a:lnTo>
                        <a:pt x="8" y="4"/>
                      </a:lnTo>
                      <a:lnTo>
                        <a:pt x="14" y="2"/>
                      </a:lnTo>
                      <a:lnTo>
                        <a:pt x="20" y="0"/>
                      </a:lnTo>
                      <a:lnTo>
                        <a:pt x="28" y="2"/>
                      </a:lnTo>
                      <a:lnTo>
                        <a:pt x="76" y="30"/>
                      </a:lnTo>
                      <a:lnTo>
                        <a:pt x="76" y="30"/>
                      </a:lnTo>
                      <a:lnTo>
                        <a:pt x="82" y="34"/>
                      </a:lnTo>
                      <a:lnTo>
                        <a:pt x="84" y="40"/>
                      </a:lnTo>
                      <a:lnTo>
                        <a:pt x="86" y="48"/>
                      </a:lnTo>
                      <a:lnTo>
                        <a:pt x="84" y="54"/>
                      </a:lnTo>
                      <a:lnTo>
                        <a:pt x="84" y="54"/>
                      </a:lnTo>
                      <a:lnTo>
                        <a:pt x="80" y="58"/>
                      </a:lnTo>
                      <a:lnTo>
                        <a:pt x="76" y="62"/>
                      </a:lnTo>
                      <a:lnTo>
                        <a:pt x="72" y="64"/>
                      </a:lnTo>
                      <a:lnTo>
                        <a:pt x="66"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6" name="Freeform 365"/>
                <p:cNvSpPr>
                  <a:spLocks/>
                </p:cNvSpPr>
                <p:nvPr/>
              </p:nvSpPr>
              <p:spPr bwMode="auto">
                <a:xfrm>
                  <a:off x="7019" y="3744"/>
                  <a:ext cx="68" cy="82"/>
                </a:xfrm>
                <a:custGeom>
                  <a:avLst/>
                  <a:gdLst>
                    <a:gd name="T0" fmla="*/ 50 w 68"/>
                    <a:gd name="T1" fmla="*/ 82 h 82"/>
                    <a:gd name="T2" fmla="*/ 50 w 68"/>
                    <a:gd name="T3" fmla="*/ 82 h 82"/>
                    <a:gd name="T4" fmla="*/ 40 w 68"/>
                    <a:gd name="T5" fmla="*/ 80 h 82"/>
                    <a:gd name="T6" fmla="*/ 34 w 68"/>
                    <a:gd name="T7" fmla="*/ 74 h 82"/>
                    <a:gd name="T8" fmla="*/ 2 w 68"/>
                    <a:gd name="T9" fmla="*/ 30 h 82"/>
                    <a:gd name="T10" fmla="*/ 2 w 68"/>
                    <a:gd name="T11" fmla="*/ 30 h 82"/>
                    <a:gd name="T12" fmla="*/ 0 w 68"/>
                    <a:gd name="T13" fmla="*/ 22 h 82"/>
                    <a:gd name="T14" fmla="*/ 0 w 68"/>
                    <a:gd name="T15" fmla="*/ 16 h 82"/>
                    <a:gd name="T16" fmla="*/ 2 w 68"/>
                    <a:gd name="T17" fmla="*/ 8 h 82"/>
                    <a:gd name="T18" fmla="*/ 8 w 68"/>
                    <a:gd name="T19" fmla="*/ 4 h 82"/>
                    <a:gd name="T20" fmla="*/ 8 w 68"/>
                    <a:gd name="T21" fmla="*/ 4 h 82"/>
                    <a:gd name="T22" fmla="*/ 14 w 68"/>
                    <a:gd name="T23" fmla="*/ 0 h 82"/>
                    <a:gd name="T24" fmla="*/ 22 w 68"/>
                    <a:gd name="T25" fmla="*/ 0 h 82"/>
                    <a:gd name="T26" fmla="*/ 28 w 68"/>
                    <a:gd name="T27" fmla="*/ 4 h 82"/>
                    <a:gd name="T28" fmla="*/ 32 w 68"/>
                    <a:gd name="T29" fmla="*/ 8 h 82"/>
                    <a:gd name="T30" fmla="*/ 64 w 68"/>
                    <a:gd name="T31" fmla="*/ 54 h 82"/>
                    <a:gd name="T32" fmla="*/ 64 w 68"/>
                    <a:gd name="T33" fmla="*/ 54 h 82"/>
                    <a:gd name="T34" fmla="*/ 68 w 68"/>
                    <a:gd name="T35" fmla="*/ 60 h 82"/>
                    <a:gd name="T36" fmla="*/ 68 w 68"/>
                    <a:gd name="T37" fmla="*/ 68 h 82"/>
                    <a:gd name="T38" fmla="*/ 64 w 68"/>
                    <a:gd name="T39" fmla="*/ 74 h 82"/>
                    <a:gd name="T40" fmla="*/ 60 w 68"/>
                    <a:gd name="T41" fmla="*/ 78 h 82"/>
                    <a:gd name="T42" fmla="*/ 60 w 68"/>
                    <a:gd name="T43" fmla="*/ 78 h 82"/>
                    <a:gd name="T44" fmla="*/ 54 w 68"/>
                    <a:gd name="T45" fmla="*/ 82 h 82"/>
                    <a:gd name="T46" fmla="*/ 50 w 68"/>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2">
                      <a:moveTo>
                        <a:pt x="50" y="82"/>
                      </a:moveTo>
                      <a:lnTo>
                        <a:pt x="50" y="82"/>
                      </a:lnTo>
                      <a:lnTo>
                        <a:pt x="40" y="80"/>
                      </a:lnTo>
                      <a:lnTo>
                        <a:pt x="34" y="74"/>
                      </a:lnTo>
                      <a:lnTo>
                        <a:pt x="2" y="30"/>
                      </a:lnTo>
                      <a:lnTo>
                        <a:pt x="2" y="30"/>
                      </a:lnTo>
                      <a:lnTo>
                        <a:pt x="0" y="22"/>
                      </a:lnTo>
                      <a:lnTo>
                        <a:pt x="0" y="16"/>
                      </a:lnTo>
                      <a:lnTo>
                        <a:pt x="2" y="8"/>
                      </a:lnTo>
                      <a:lnTo>
                        <a:pt x="8" y="4"/>
                      </a:lnTo>
                      <a:lnTo>
                        <a:pt x="8" y="4"/>
                      </a:lnTo>
                      <a:lnTo>
                        <a:pt x="14" y="0"/>
                      </a:lnTo>
                      <a:lnTo>
                        <a:pt x="22" y="0"/>
                      </a:lnTo>
                      <a:lnTo>
                        <a:pt x="28" y="4"/>
                      </a:lnTo>
                      <a:lnTo>
                        <a:pt x="32" y="8"/>
                      </a:lnTo>
                      <a:lnTo>
                        <a:pt x="64" y="54"/>
                      </a:lnTo>
                      <a:lnTo>
                        <a:pt x="64" y="54"/>
                      </a:lnTo>
                      <a:lnTo>
                        <a:pt x="68" y="60"/>
                      </a:lnTo>
                      <a:lnTo>
                        <a:pt x="68" y="68"/>
                      </a:lnTo>
                      <a:lnTo>
                        <a:pt x="64" y="74"/>
                      </a:lnTo>
                      <a:lnTo>
                        <a:pt x="60" y="78"/>
                      </a:lnTo>
                      <a:lnTo>
                        <a:pt x="60" y="78"/>
                      </a:lnTo>
                      <a:lnTo>
                        <a:pt x="54" y="82"/>
                      </a:lnTo>
                      <a:lnTo>
                        <a:pt x="5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7" name="Freeform 366"/>
                <p:cNvSpPr>
                  <a:spLocks/>
                </p:cNvSpPr>
                <p:nvPr/>
              </p:nvSpPr>
              <p:spPr bwMode="auto">
                <a:xfrm>
                  <a:off x="5947" y="3762"/>
                  <a:ext cx="84" cy="62"/>
                </a:xfrm>
                <a:custGeom>
                  <a:avLst/>
                  <a:gdLst>
                    <a:gd name="T0" fmla="*/ 66 w 84"/>
                    <a:gd name="T1" fmla="*/ 62 h 62"/>
                    <a:gd name="T2" fmla="*/ 66 w 84"/>
                    <a:gd name="T3" fmla="*/ 62 h 62"/>
                    <a:gd name="T4" fmla="*/ 58 w 84"/>
                    <a:gd name="T5" fmla="*/ 60 h 62"/>
                    <a:gd name="T6" fmla="*/ 10 w 84"/>
                    <a:gd name="T7" fmla="*/ 34 h 62"/>
                    <a:gd name="T8" fmla="*/ 10 w 84"/>
                    <a:gd name="T9" fmla="*/ 34 h 62"/>
                    <a:gd name="T10" fmla="*/ 4 w 84"/>
                    <a:gd name="T11" fmla="*/ 30 h 62"/>
                    <a:gd name="T12" fmla="*/ 0 w 84"/>
                    <a:gd name="T13" fmla="*/ 22 h 62"/>
                    <a:gd name="T14" fmla="*/ 0 w 84"/>
                    <a:gd name="T15" fmla="*/ 16 h 62"/>
                    <a:gd name="T16" fmla="*/ 2 w 84"/>
                    <a:gd name="T17" fmla="*/ 8 h 62"/>
                    <a:gd name="T18" fmla="*/ 2 w 84"/>
                    <a:gd name="T19" fmla="*/ 8 h 62"/>
                    <a:gd name="T20" fmla="*/ 6 w 84"/>
                    <a:gd name="T21" fmla="*/ 4 h 62"/>
                    <a:gd name="T22" fmla="*/ 14 w 84"/>
                    <a:gd name="T23" fmla="*/ 0 h 62"/>
                    <a:gd name="T24" fmla="*/ 20 w 84"/>
                    <a:gd name="T25" fmla="*/ 0 h 62"/>
                    <a:gd name="T26" fmla="*/ 28 w 84"/>
                    <a:gd name="T27" fmla="*/ 2 h 62"/>
                    <a:gd name="T28" fmla="*/ 76 w 84"/>
                    <a:gd name="T29" fmla="*/ 28 h 62"/>
                    <a:gd name="T30" fmla="*/ 76 w 84"/>
                    <a:gd name="T31" fmla="*/ 28 h 62"/>
                    <a:gd name="T32" fmla="*/ 80 w 84"/>
                    <a:gd name="T33" fmla="*/ 32 h 62"/>
                    <a:gd name="T34" fmla="*/ 84 w 84"/>
                    <a:gd name="T35" fmla="*/ 40 h 62"/>
                    <a:gd name="T36" fmla="*/ 84 w 84"/>
                    <a:gd name="T37" fmla="*/ 46 h 62"/>
                    <a:gd name="T38" fmla="*/ 82 w 84"/>
                    <a:gd name="T39" fmla="*/ 54 h 62"/>
                    <a:gd name="T40" fmla="*/ 82 w 84"/>
                    <a:gd name="T41" fmla="*/ 54 h 62"/>
                    <a:gd name="T42" fmla="*/ 80 w 84"/>
                    <a:gd name="T43" fmla="*/ 58 h 62"/>
                    <a:gd name="T44" fmla="*/ 76 w 84"/>
                    <a:gd name="T45" fmla="*/ 60 h 62"/>
                    <a:gd name="T46" fmla="*/ 72 w 84"/>
                    <a:gd name="T47" fmla="*/ 62 h 62"/>
                    <a:gd name="T48" fmla="*/ 66 w 84"/>
                    <a:gd name="T4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62">
                      <a:moveTo>
                        <a:pt x="66" y="62"/>
                      </a:moveTo>
                      <a:lnTo>
                        <a:pt x="66" y="62"/>
                      </a:lnTo>
                      <a:lnTo>
                        <a:pt x="58" y="60"/>
                      </a:lnTo>
                      <a:lnTo>
                        <a:pt x="10" y="34"/>
                      </a:lnTo>
                      <a:lnTo>
                        <a:pt x="10" y="34"/>
                      </a:lnTo>
                      <a:lnTo>
                        <a:pt x="4" y="30"/>
                      </a:lnTo>
                      <a:lnTo>
                        <a:pt x="0" y="22"/>
                      </a:lnTo>
                      <a:lnTo>
                        <a:pt x="0" y="16"/>
                      </a:lnTo>
                      <a:lnTo>
                        <a:pt x="2" y="8"/>
                      </a:lnTo>
                      <a:lnTo>
                        <a:pt x="2" y="8"/>
                      </a:lnTo>
                      <a:lnTo>
                        <a:pt x="6" y="4"/>
                      </a:lnTo>
                      <a:lnTo>
                        <a:pt x="14" y="0"/>
                      </a:lnTo>
                      <a:lnTo>
                        <a:pt x="20" y="0"/>
                      </a:lnTo>
                      <a:lnTo>
                        <a:pt x="28" y="2"/>
                      </a:lnTo>
                      <a:lnTo>
                        <a:pt x="76" y="28"/>
                      </a:lnTo>
                      <a:lnTo>
                        <a:pt x="76" y="28"/>
                      </a:lnTo>
                      <a:lnTo>
                        <a:pt x="80" y="32"/>
                      </a:lnTo>
                      <a:lnTo>
                        <a:pt x="84" y="40"/>
                      </a:lnTo>
                      <a:lnTo>
                        <a:pt x="84" y="46"/>
                      </a:lnTo>
                      <a:lnTo>
                        <a:pt x="82" y="54"/>
                      </a:lnTo>
                      <a:lnTo>
                        <a:pt x="82" y="54"/>
                      </a:lnTo>
                      <a:lnTo>
                        <a:pt x="80" y="58"/>
                      </a:lnTo>
                      <a:lnTo>
                        <a:pt x="76" y="60"/>
                      </a:lnTo>
                      <a:lnTo>
                        <a:pt x="72" y="62"/>
                      </a:lnTo>
                      <a:lnTo>
                        <a:pt x="66"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8" name="Freeform 367"/>
                <p:cNvSpPr>
                  <a:spLocks/>
                </p:cNvSpPr>
                <p:nvPr/>
              </p:nvSpPr>
              <p:spPr bwMode="auto">
                <a:xfrm>
                  <a:off x="5851" y="3708"/>
                  <a:ext cx="84" cy="64"/>
                </a:xfrm>
                <a:custGeom>
                  <a:avLst/>
                  <a:gdLst>
                    <a:gd name="T0" fmla="*/ 66 w 84"/>
                    <a:gd name="T1" fmla="*/ 64 h 64"/>
                    <a:gd name="T2" fmla="*/ 66 w 84"/>
                    <a:gd name="T3" fmla="*/ 64 h 64"/>
                    <a:gd name="T4" fmla="*/ 58 w 84"/>
                    <a:gd name="T5" fmla="*/ 62 h 64"/>
                    <a:gd name="T6" fmla="*/ 10 w 84"/>
                    <a:gd name="T7" fmla="*/ 34 h 64"/>
                    <a:gd name="T8" fmla="*/ 10 w 84"/>
                    <a:gd name="T9" fmla="*/ 34 h 64"/>
                    <a:gd name="T10" fmla="*/ 4 w 84"/>
                    <a:gd name="T11" fmla="*/ 30 h 64"/>
                    <a:gd name="T12" fmla="*/ 0 w 84"/>
                    <a:gd name="T13" fmla="*/ 24 h 64"/>
                    <a:gd name="T14" fmla="*/ 0 w 84"/>
                    <a:gd name="T15" fmla="*/ 16 h 64"/>
                    <a:gd name="T16" fmla="*/ 2 w 84"/>
                    <a:gd name="T17" fmla="*/ 10 h 64"/>
                    <a:gd name="T18" fmla="*/ 2 w 84"/>
                    <a:gd name="T19" fmla="*/ 10 h 64"/>
                    <a:gd name="T20" fmla="*/ 6 w 84"/>
                    <a:gd name="T21" fmla="*/ 4 h 64"/>
                    <a:gd name="T22" fmla="*/ 12 w 84"/>
                    <a:gd name="T23" fmla="*/ 0 h 64"/>
                    <a:gd name="T24" fmla="*/ 20 w 84"/>
                    <a:gd name="T25" fmla="*/ 0 h 64"/>
                    <a:gd name="T26" fmla="*/ 26 w 84"/>
                    <a:gd name="T27" fmla="*/ 2 h 64"/>
                    <a:gd name="T28" fmla="*/ 76 w 84"/>
                    <a:gd name="T29" fmla="*/ 30 h 64"/>
                    <a:gd name="T30" fmla="*/ 76 w 84"/>
                    <a:gd name="T31" fmla="*/ 30 h 64"/>
                    <a:gd name="T32" fmla="*/ 80 w 84"/>
                    <a:gd name="T33" fmla="*/ 34 h 64"/>
                    <a:gd name="T34" fmla="*/ 84 w 84"/>
                    <a:gd name="T35" fmla="*/ 40 h 64"/>
                    <a:gd name="T36" fmla="*/ 84 w 84"/>
                    <a:gd name="T37" fmla="*/ 48 h 64"/>
                    <a:gd name="T38" fmla="*/ 82 w 84"/>
                    <a:gd name="T39" fmla="*/ 54 h 64"/>
                    <a:gd name="T40" fmla="*/ 82 w 84"/>
                    <a:gd name="T41" fmla="*/ 54 h 64"/>
                    <a:gd name="T42" fmla="*/ 80 w 84"/>
                    <a:gd name="T43" fmla="*/ 58 h 64"/>
                    <a:gd name="T44" fmla="*/ 76 w 84"/>
                    <a:gd name="T45" fmla="*/ 62 h 64"/>
                    <a:gd name="T46" fmla="*/ 70 w 84"/>
                    <a:gd name="T47" fmla="*/ 62 h 64"/>
                    <a:gd name="T48" fmla="*/ 66 w 84"/>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64">
                      <a:moveTo>
                        <a:pt x="66" y="64"/>
                      </a:moveTo>
                      <a:lnTo>
                        <a:pt x="66" y="64"/>
                      </a:lnTo>
                      <a:lnTo>
                        <a:pt x="58" y="62"/>
                      </a:lnTo>
                      <a:lnTo>
                        <a:pt x="10" y="34"/>
                      </a:lnTo>
                      <a:lnTo>
                        <a:pt x="10" y="34"/>
                      </a:lnTo>
                      <a:lnTo>
                        <a:pt x="4" y="30"/>
                      </a:lnTo>
                      <a:lnTo>
                        <a:pt x="0" y="24"/>
                      </a:lnTo>
                      <a:lnTo>
                        <a:pt x="0" y="16"/>
                      </a:lnTo>
                      <a:lnTo>
                        <a:pt x="2" y="10"/>
                      </a:lnTo>
                      <a:lnTo>
                        <a:pt x="2" y="10"/>
                      </a:lnTo>
                      <a:lnTo>
                        <a:pt x="6" y="4"/>
                      </a:lnTo>
                      <a:lnTo>
                        <a:pt x="12" y="0"/>
                      </a:lnTo>
                      <a:lnTo>
                        <a:pt x="20" y="0"/>
                      </a:lnTo>
                      <a:lnTo>
                        <a:pt x="26" y="2"/>
                      </a:lnTo>
                      <a:lnTo>
                        <a:pt x="76" y="30"/>
                      </a:lnTo>
                      <a:lnTo>
                        <a:pt x="76" y="30"/>
                      </a:lnTo>
                      <a:lnTo>
                        <a:pt x="80" y="34"/>
                      </a:lnTo>
                      <a:lnTo>
                        <a:pt x="84" y="40"/>
                      </a:lnTo>
                      <a:lnTo>
                        <a:pt x="84" y="48"/>
                      </a:lnTo>
                      <a:lnTo>
                        <a:pt x="82" y="54"/>
                      </a:lnTo>
                      <a:lnTo>
                        <a:pt x="82" y="54"/>
                      </a:lnTo>
                      <a:lnTo>
                        <a:pt x="80" y="58"/>
                      </a:lnTo>
                      <a:lnTo>
                        <a:pt x="76" y="62"/>
                      </a:lnTo>
                      <a:lnTo>
                        <a:pt x="70" y="62"/>
                      </a:lnTo>
                      <a:lnTo>
                        <a:pt x="66"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9" name="Freeform 368"/>
                <p:cNvSpPr>
                  <a:spLocks/>
                </p:cNvSpPr>
                <p:nvPr/>
              </p:nvSpPr>
              <p:spPr bwMode="auto">
                <a:xfrm>
                  <a:off x="6957" y="3654"/>
                  <a:ext cx="66" cy="82"/>
                </a:xfrm>
                <a:custGeom>
                  <a:avLst/>
                  <a:gdLst>
                    <a:gd name="T0" fmla="*/ 48 w 66"/>
                    <a:gd name="T1" fmla="*/ 82 h 82"/>
                    <a:gd name="T2" fmla="*/ 48 w 66"/>
                    <a:gd name="T3" fmla="*/ 82 h 82"/>
                    <a:gd name="T4" fmla="*/ 40 w 66"/>
                    <a:gd name="T5" fmla="*/ 80 h 82"/>
                    <a:gd name="T6" fmla="*/ 34 w 66"/>
                    <a:gd name="T7" fmla="*/ 74 h 82"/>
                    <a:gd name="T8" fmla="*/ 2 w 66"/>
                    <a:gd name="T9" fmla="*/ 28 h 82"/>
                    <a:gd name="T10" fmla="*/ 2 w 66"/>
                    <a:gd name="T11" fmla="*/ 28 h 82"/>
                    <a:gd name="T12" fmla="*/ 0 w 66"/>
                    <a:gd name="T13" fmla="*/ 22 h 82"/>
                    <a:gd name="T14" fmla="*/ 0 w 66"/>
                    <a:gd name="T15" fmla="*/ 16 h 82"/>
                    <a:gd name="T16" fmla="*/ 2 w 66"/>
                    <a:gd name="T17" fmla="*/ 8 h 82"/>
                    <a:gd name="T18" fmla="*/ 6 w 66"/>
                    <a:gd name="T19" fmla="*/ 4 h 82"/>
                    <a:gd name="T20" fmla="*/ 6 w 66"/>
                    <a:gd name="T21" fmla="*/ 4 h 82"/>
                    <a:gd name="T22" fmla="*/ 14 w 66"/>
                    <a:gd name="T23" fmla="*/ 0 h 82"/>
                    <a:gd name="T24" fmla="*/ 20 w 66"/>
                    <a:gd name="T25" fmla="*/ 0 h 82"/>
                    <a:gd name="T26" fmla="*/ 28 w 66"/>
                    <a:gd name="T27" fmla="*/ 2 h 82"/>
                    <a:gd name="T28" fmla="*/ 32 w 66"/>
                    <a:gd name="T29" fmla="*/ 8 h 82"/>
                    <a:gd name="T30" fmla="*/ 64 w 66"/>
                    <a:gd name="T31" fmla="*/ 54 h 82"/>
                    <a:gd name="T32" fmla="*/ 64 w 66"/>
                    <a:gd name="T33" fmla="*/ 54 h 82"/>
                    <a:gd name="T34" fmla="*/ 66 w 66"/>
                    <a:gd name="T35" fmla="*/ 60 h 82"/>
                    <a:gd name="T36" fmla="*/ 66 w 66"/>
                    <a:gd name="T37" fmla="*/ 66 h 82"/>
                    <a:gd name="T38" fmla="*/ 64 w 66"/>
                    <a:gd name="T39" fmla="*/ 74 h 82"/>
                    <a:gd name="T40" fmla="*/ 60 w 66"/>
                    <a:gd name="T41" fmla="*/ 78 h 82"/>
                    <a:gd name="T42" fmla="*/ 60 w 66"/>
                    <a:gd name="T43" fmla="*/ 78 h 82"/>
                    <a:gd name="T44" fmla="*/ 54 w 66"/>
                    <a:gd name="T45" fmla="*/ 82 h 82"/>
                    <a:gd name="T46" fmla="*/ 48 w 66"/>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82">
                      <a:moveTo>
                        <a:pt x="48" y="82"/>
                      </a:moveTo>
                      <a:lnTo>
                        <a:pt x="48" y="82"/>
                      </a:lnTo>
                      <a:lnTo>
                        <a:pt x="40" y="80"/>
                      </a:lnTo>
                      <a:lnTo>
                        <a:pt x="34" y="74"/>
                      </a:lnTo>
                      <a:lnTo>
                        <a:pt x="2" y="28"/>
                      </a:lnTo>
                      <a:lnTo>
                        <a:pt x="2" y="28"/>
                      </a:lnTo>
                      <a:lnTo>
                        <a:pt x="0" y="22"/>
                      </a:lnTo>
                      <a:lnTo>
                        <a:pt x="0" y="16"/>
                      </a:lnTo>
                      <a:lnTo>
                        <a:pt x="2" y="8"/>
                      </a:lnTo>
                      <a:lnTo>
                        <a:pt x="6" y="4"/>
                      </a:lnTo>
                      <a:lnTo>
                        <a:pt x="6" y="4"/>
                      </a:lnTo>
                      <a:lnTo>
                        <a:pt x="14" y="0"/>
                      </a:lnTo>
                      <a:lnTo>
                        <a:pt x="20" y="0"/>
                      </a:lnTo>
                      <a:lnTo>
                        <a:pt x="28" y="2"/>
                      </a:lnTo>
                      <a:lnTo>
                        <a:pt x="32" y="8"/>
                      </a:lnTo>
                      <a:lnTo>
                        <a:pt x="64" y="54"/>
                      </a:lnTo>
                      <a:lnTo>
                        <a:pt x="64" y="54"/>
                      </a:lnTo>
                      <a:lnTo>
                        <a:pt x="66" y="60"/>
                      </a:lnTo>
                      <a:lnTo>
                        <a:pt x="66" y="66"/>
                      </a:lnTo>
                      <a:lnTo>
                        <a:pt x="64" y="74"/>
                      </a:lnTo>
                      <a:lnTo>
                        <a:pt x="60" y="78"/>
                      </a:lnTo>
                      <a:lnTo>
                        <a:pt x="60" y="78"/>
                      </a:lnTo>
                      <a:lnTo>
                        <a:pt x="54" y="82"/>
                      </a:lnTo>
                      <a:lnTo>
                        <a:pt x="48"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0" name="Freeform 369"/>
                <p:cNvSpPr>
                  <a:spLocks/>
                </p:cNvSpPr>
                <p:nvPr/>
              </p:nvSpPr>
              <p:spPr bwMode="auto">
                <a:xfrm>
                  <a:off x="5755" y="3656"/>
                  <a:ext cx="84" cy="62"/>
                </a:xfrm>
                <a:custGeom>
                  <a:avLst/>
                  <a:gdLst>
                    <a:gd name="T0" fmla="*/ 66 w 84"/>
                    <a:gd name="T1" fmla="*/ 62 h 62"/>
                    <a:gd name="T2" fmla="*/ 66 w 84"/>
                    <a:gd name="T3" fmla="*/ 62 h 62"/>
                    <a:gd name="T4" fmla="*/ 62 w 84"/>
                    <a:gd name="T5" fmla="*/ 62 h 62"/>
                    <a:gd name="T6" fmla="*/ 56 w 84"/>
                    <a:gd name="T7" fmla="*/ 60 h 62"/>
                    <a:gd name="T8" fmla="*/ 8 w 84"/>
                    <a:gd name="T9" fmla="*/ 34 h 62"/>
                    <a:gd name="T10" fmla="*/ 8 w 84"/>
                    <a:gd name="T11" fmla="*/ 34 h 62"/>
                    <a:gd name="T12" fmla="*/ 4 w 84"/>
                    <a:gd name="T13" fmla="*/ 28 h 62"/>
                    <a:gd name="T14" fmla="*/ 0 w 84"/>
                    <a:gd name="T15" fmla="*/ 22 h 62"/>
                    <a:gd name="T16" fmla="*/ 0 w 84"/>
                    <a:gd name="T17" fmla="*/ 16 h 62"/>
                    <a:gd name="T18" fmla="*/ 2 w 84"/>
                    <a:gd name="T19" fmla="*/ 8 h 62"/>
                    <a:gd name="T20" fmla="*/ 2 w 84"/>
                    <a:gd name="T21" fmla="*/ 8 h 62"/>
                    <a:gd name="T22" fmla="*/ 6 w 84"/>
                    <a:gd name="T23" fmla="*/ 4 h 62"/>
                    <a:gd name="T24" fmla="*/ 12 w 84"/>
                    <a:gd name="T25" fmla="*/ 0 h 62"/>
                    <a:gd name="T26" fmla="*/ 20 w 84"/>
                    <a:gd name="T27" fmla="*/ 0 h 62"/>
                    <a:gd name="T28" fmla="*/ 26 w 84"/>
                    <a:gd name="T29" fmla="*/ 2 h 62"/>
                    <a:gd name="T30" fmla="*/ 74 w 84"/>
                    <a:gd name="T31" fmla="*/ 28 h 62"/>
                    <a:gd name="T32" fmla="*/ 74 w 84"/>
                    <a:gd name="T33" fmla="*/ 28 h 62"/>
                    <a:gd name="T34" fmla="*/ 80 w 84"/>
                    <a:gd name="T35" fmla="*/ 32 h 62"/>
                    <a:gd name="T36" fmla="*/ 84 w 84"/>
                    <a:gd name="T37" fmla="*/ 38 h 62"/>
                    <a:gd name="T38" fmla="*/ 84 w 84"/>
                    <a:gd name="T39" fmla="*/ 46 h 62"/>
                    <a:gd name="T40" fmla="*/ 82 w 84"/>
                    <a:gd name="T41" fmla="*/ 52 h 62"/>
                    <a:gd name="T42" fmla="*/ 82 w 84"/>
                    <a:gd name="T43" fmla="*/ 52 h 62"/>
                    <a:gd name="T44" fmla="*/ 78 w 84"/>
                    <a:gd name="T45" fmla="*/ 56 h 62"/>
                    <a:gd name="T46" fmla="*/ 74 w 84"/>
                    <a:gd name="T47" fmla="*/ 60 h 62"/>
                    <a:gd name="T48" fmla="*/ 70 w 84"/>
                    <a:gd name="T49" fmla="*/ 62 h 62"/>
                    <a:gd name="T50" fmla="*/ 66 w 84"/>
                    <a:gd name="T5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62">
                      <a:moveTo>
                        <a:pt x="66" y="62"/>
                      </a:moveTo>
                      <a:lnTo>
                        <a:pt x="66" y="62"/>
                      </a:lnTo>
                      <a:lnTo>
                        <a:pt x="62" y="62"/>
                      </a:lnTo>
                      <a:lnTo>
                        <a:pt x="56" y="60"/>
                      </a:lnTo>
                      <a:lnTo>
                        <a:pt x="8" y="34"/>
                      </a:lnTo>
                      <a:lnTo>
                        <a:pt x="8" y="34"/>
                      </a:lnTo>
                      <a:lnTo>
                        <a:pt x="4" y="28"/>
                      </a:lnTo>
                      <a:lnTo>
                        <a:pt x="0" y="22"/>
                      </a:lnTo>
                      <a:lnTo>
                        <a:pt x="0" y="16"/>
                      </a:lnTo>
                      <a:lnTo>
                        <a:pt x="2" y="8"/>
                      </a:lnTo>
                      <a:lnTo>
                        <a:pt x="2" y="8"/>
                      </a:lnTo>
                      <a:lnTo>
                        <a:pt x="6" y="4"/>
                      </a:lnTo>
                      <a:lnTo>
                        <a:pt x="12" y="0"/>
                      </a:lnTo>
                      <a:lnTo>
                        <a:pt x="20" y="0"/>
                      </a:lnTo>
                      <a:lnTo>
                        <a:pt x="26" y="2"/>
                      </a:lnTo>
                      <a:lnTo>
                        <a:pt x="74" y="28"/>
                      </a:lnTo>
                      <a:lnTo>
                        <a:pt x="74" y="28"/>
                      </a:lnTo>
                      <a:lnTo>
                        <a:pt x="80" y="32"/>
                      </a:lnTo>
                      <a:lnTo>
                        <a:pt x="84" y="38"/>
                      </a:lnTo>
                      <a:lnTo>
                        <a:pt x="84" y="46"/>
                      </a:lnTo>
                      <a:lnTo>
                        <a:pt x="82" y="52"/>
                      </a:lnTo>
                      <a:lnTo>
                        <a:pt x="82" y="52"/>
                      </a:lnTo>
                      <a:lnTo>
                        <a:pt x="78" y="56"/>
                      </a:lnTo>
                      <a:lnTo>
                        <a:pt x="74" y="60"/>
                      </a:lnTo>
                      <a:lnTo>
                        <a:pt x="70" y="62"/>
                      </a:lnTo>
                      <a:lnTo>
                        <a:pt x="66"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1" name="Freeform 370"/>
                <p:cNvSpPr>
                  <a:spLocks/>
                </p:cNvSpPr>
                <p:nvPr/>
              </p:nvSpPr>
              <p:spPr bwMode="auto">
                <a:xfrm>
                  <a:off x="5657" y="3602"/>
                  <a:ext cx="86" cy="64"/>
                </a:xfrm>
                <a:custGeom>
                  <a:avLst/>
                  <a:gdLst>
                    <a:gd name="T0" fmla="*/ 68 w 86"/>
                    <a:gd name="T1" fmla="*/ 64 h 64"/>
                    <a:gd name="T2" fmla="*/ 68 w 86"/>
                    <a:gd name="T3" fmla="*/ 64 h 64"/>
                    <a:gd name="T4" fmla="*/ 58 w 86"/>
                    <a:gd name="T5" fmla="*/ 62 h 64"/>
                    <a:gd name="T6" fmla="*/ 10 w 86"/>
                    <a:gd name="T7" fmla="*/ 34 h 64"/>
                    <a:gd name="T8" fmla="*/ 10 w 86"/>
                    <a:gd name="T9" fmla="*/ 34 h 64"/>
                    <a:gd name="T10" fmla="*/ 4 w 86"/>
                    <a:gd name="T11" fmla="*/ 30 h 64"/>
                    <a:gd name="T12" fmla="*/ 2 w 86"/>
                    <a:gd name="T13" fmla="*/ 24 h 64"/>
                    <a:gd name="T14" fmla="*/ 0 w 86"/>
                    <a:gd name="T15" fmla="*/ 16 h 64"/>
                    <a:gd name="T16" fmla="*/ 4 w 86"/>
                    <a:gd name="T17" fmla="*/ 10 h 64"/>
                    <a:gd name="T18" fmla="*/ 4 w 86"/>
                    <a:gd name="T19" fmla="*/ 10 h 64"/>
                    <a:gd name="T20" fmla="*/ 8 w 86"/>
                    <a:gd name="T21" fmla="*/ 4 h 64"/>
                    <a:gd name="T22" fmla="*/ 14 w 86"/>
                    <a:gd name="T23" fmla="*/ 0 h 64"/>
                    <a:gd name="T24" fmla="*/ 22 w 86"/>
                    <a:gd name="T25" fmla="*/ 0 h 64"/>
                    <a:gd name="T26" fmla="*/ 28 w 86"/>
                    <a:gd name="T27" fmla="*/ 2 h 64"/>
                    <a:gd name="T28" fmla="*/ 76 w 86"/>
                    <a:gd name="T29" fmla="*/ 28 h 64"/>
                    <a:gd name="T30" fmla="*/ 76 w 86"/>
                    <a:gd name="T31" fmla="*/ 28 h 64"/>
                    <a:gd name="T32" fmla="*/ 82 w 86"/>
                    <a:gd name="T33" fmla="*/ 34 h 64"/>
                    <a:gd name="T34" fmla="*/ 86 w 86"/>
                    <a:gd name="T35" fmla="*/ 40 h 64"/>
                    <a:gd name="T36" fmla="*/ 86 w 86"/>
                    <a:gd name="T37" fmla="*/ 46 h 64"/>
                    <a:gd name="T38" fmla="*/ 84 w 86"/>
                    <a:gd name="T39" fmla="*/ 54 h 64"/>
                    <a:gd name="T40" fmla="*/ 84 w 86"/>
                    <a:gd name="T41" fmla="*/ 54 h 64"/>
                    <a:gd name="T42" fmla="*/ 80 w 86"/>
                    <a:gd name="T43" fmla="*/ 58 h 64"/>
                    <a:gd name="T44" fmla="*/ 76 w 86"/>
                    <a:gd name="T45" fmla="*/ 60 h 64"/>
                    <a:gd name="T46" fmla="*/ 72 w 86"/>
                    <a:gd name="T47" fmla="*/ 62 h 64"/>
                    <a:gd name="T48" fmla="*/ 68 w 86"/>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64">
                      <a:moveTo>
                        <a:pt x="68" y="64"/>
                      </a:moveTo>
                      <a:lnTo>
                        <a:pt x="68" y="64"/>
                      </a:lnTo>
                      <a:lnTo>
                        <a:pt x="58" y="62"/>
                      </a:lnTo>
                      <a:lnTo>
                        <a:pt x="10" y="34"/>
                      </a:lnTo>
                      <a:lnTo>
                        <a:pt x="10" y="34"/>
                      </a:lnTo>
                      <a:lnTo>
                        <a:pt x="4" y="30"/>
                      </a:lnTo>
                      <a:lnTo>
                        <a:pt x="2" y="24"/>
                      </a:lnTo>
                      <a:lnTo>
                        <a:pt x="0" y="16"/>
                      </a:lnTo>
                      <a:lnTo>
                        <a:pt x="4" y="10"/>
                      </a:lnTo>
                      <a:lnTo>
                        <a:pt x="4" y="10"/>
                      </a:lnTo>
                      <a:lnTo>
                        <a:pt x="8" y="4"/>
                      </a:lnTo>
                      <a:lnTo>
                        <a:pt x="14" y="0"/>
                      </a:lnTo>
                      <a:lnTo>
                        <a:pt x="22" y="0"/>
                      </a:lnTo>
                      <a:lnTo>
                        <a:pt x="28" y="2"/>
                      </a:lnTo>
                      <a:lnTo>
                        <a:pt x="76" y="28"/>
                      </a:lnTo>
                      <a:lnTo>
                        <a:pt x="76" y="28"/>
                      </a:lnTo>
                      <a:lnTo>
                        <a:pt x="82" y="34"/>
                      </a:lnTo>
                      <a:lnTo>
                        <a:pt x="86" y="40"/>
                      </a:lnTo>
                      <a:lnTo>
                        <a:pt x="86" y="46"/>
                      </a:lnTo>
                      <a:lnTo>
                        <a:pt x="84" y="54"/>
                      </a:lnTo>
                      <a:lnTo>
                        <a:pt x="84" y="54"/>
                      </a:lnTo>
                      <a:lnTo>
                        <a:pt x="80" y="58"/>
                      </a:lnTo>
                      <a:lnTo>
                        <a:pt x="76" y="60"/>
                      </a:lnTo>
                      <a:lnTo>
                        <a:pt x="72" y="62"/>
                      </a:lnTo>
                      <a:lnTo>
                        <a:pt x="68"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2" name="Freeform 371"/>
                <p:cNvSpPr>
                  <a:spLocks/>
                </p:cNvSpPr>
                <p:nvPr/>
              </p:nvSpPr>
              <p:spPr bwMode="auto">
                <a:xfrm>
                  <a:off x="6893" y="3564"/>
                  <a:ext cx="68" cy="82"/>
                </a:xfrm>
                <a:custGeom>
                  <a:avLst/>
                  <a:gdLst>
                    <a:gd name="T0" fmla="*/ 50 w 68"/>
                    <a:gd name="T1" fmla="*/ 82 h 82"/>
                    <a:gd name="T2" fmla="*/ 50 w 68"/>
                    <a:gd name="T3" fmla="*/ 82 h 82"/>
                    <a:gd name="T4" fmla="*/ 42 w 68"/>
                    <a:gd name="T5" fmla="*/ 80 h 82"/>
                    <a:gd name="T6" fmla="*/ 34 w 68"/>
                    <a:gd name="T7" fmla="*/ 74 h 82"/>
                    <a:gd name="T8" fmla="*/ 4 w 68"/>
                    <a:gd name="T9" fmla="*/ 28 h 82"/>
                    <a:gd name="T10" fmla="*/ 4 w 68"/>
                    <a:gd name="T11" fmla="*/ 28 h 82"/>
                    <a:gd name="T12" fmla="*/ 0 w 68"/>
                    <a:gd name="T13" fmla="*/ 22 h 82"/>
                    <a:gd name="T14" fmla="*/ 0 w 68"/>
                    <a:gd name="T15" fmla="*/ 14 h 82"/>
                    <a:gd name="T16" fmla="*/ 4 w 68"/>
                    <a:gd name="T17" fmla="*/ 8 h 82"/>
                    <a:gd name="T18" fmla="*/ 8 w 68"/>
                    <a:gd name="T19" fmla="*/ 2 h 82"/>
                    <a:gd name="T20" fmla="*/ 8 w 68"/>
                    <a:gd name="T21" fmla="*/ 2 h 82"/>
                    <a:gd name="T22" fmla="*/ 16 w 68"/>
                    <a:gd name="T23" fmla="*/ 0 h 82"/>
                    <a:gd name="T24" fmla="*/ 22 w 68"/>
                    <a:gd name="T25" fmla="*/ 0 h 82"/>
                    <a:gd name="T26" fmla="*/ 28 w 68"/>
                    <a:gd name="T27" fmla="*/ 2 h 82"/>
                    <a:gd name="T28" fmla="*/ 34 w 68"/>
                    <a:gd name="T29" fmla="*/ 8 h 82"/>
                    <a:gd name="T30" fmla="*/ 66 w 68"/>
                    <a:gd name="T31" fmla="*/ 52 h 82"/>
                    <a:gd name="T32" fmla="*/ 66 w 68"/>
                    <a:gd name="T33" fmla="*/ 52 h 82"/>
                    <a:gd name="T34" fmla="*/ 68 w 68"/>
                    <a:gd name="T35" fmla="*/ 60 h 82"/>
                    <a:gd name="T36" fmla="*/ 68 w 68"/>
                    <a:gd name="T37" fmla="*/ 66 h 82"/>
                    <a:gd name="T38" fmla="*/ 66 w 68"/>
                    <a:gd name="T39" fmla="*/ 74 h 82"/>
                    <a:gd name="T40" fmla="*/ 60 w 68"/>
                    <a:gd name="T41" fmla="*/ 78 h 82"/>
                    <a:gd name="T42" fmla="*/ 60 w 68"/>
                    <a:gd name="T43" fmla="*/ 78 h 82"/>
                    <a:gd name="T44" fmla="*/ 56 w 68"/>
                    <a:gd name="T45" fmla="*/ 80 h 82"/>
                    <a:gd name="T46" fmla="*/ 50 w 68"/>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2">
                      <a:moveTo>
                        <a:pt x="50" y="82"/>
                      </a:moveTo>
                      <a:lnTo>
                        <a:pt x="50" y="82"/>
                      </a:lnTo>
                      <a:lnTo>
                        <a:pt x="42" y="80"/>
                      </a:lnTo>
                      <a:lnTo>
                        <a:pt x="34" y="74"/>
                      </a:lnTo>
                      <a:lnTo>
                        <a:pt x="4" y="28"/>
                      </a:lnTo>
                      <a:lnTo>
                        <a:pt x="4" y="28"/>
                      </a:lnTo>
                      <a:lnTo>
                        <a:pt x="0" y="22"/>
                      </a:lnTo>
                      <a:lnTo>
                        <a:pt x="0" y="14"/>
                      </a:lnTo>
                      <a:lnTo>
                        <a:pt x="4" y="8"/>
                      </a:lnTo>
                      <a:lnTo>
                        <a:pt x="8" y="2"/>
                      </a:lnTo>
                      <a:lnTo>
                        <a:pt x="8" y="2"/>
                      </a:lnTo>
                      <a:lnTo>
                        <a:pt x="16" y="0"/>
                      </a:lnTo>
                      <a:lnTo>
                        <a:pt x="22" y="0"/>
                      </a:lnTo>
                      <a:lnTo>
                        <a:pt x="28" y="2"/>
                      </a:lnTo>
                      <a:lnTo>
                        <a:pt x="34" y="8"/>
                      </a:lnTo>
                      <a:lnTo>
                        <a:pt x="66" y="52"/>
                      </a:lnTo>
                      <a:lnTo>
                        <a:pt x="66" y="52"/>
                      </a:lnTo>
                      <a:lnTo>
                        <a:pt x="68" y="60"/>
                      </a:lnTo>
                      <a:lnTo>
                        <a:pt x="68" y="66"/>
                      </a:lnTo>
                      <a:lnTo>
                        <a:pt x="66" y="74"/>
                      </a:lnTo>
                      <a:lnTo>
                        <a:pt x="60" y="78"/>
                      </a:lnTo>
                      <a:lnTo>
                        <a:pt x="60" y="78"/>
                      </a:lnTo>
                      <a:lnTo>
                        <a:pt x="56" y="80"/>
                      </a:lnTo>
                      <a:lnTo>
                        <a:pt x="5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3" name="Freeform 372"/>
                <p:cNvSpPr>
                  <a:spLocks/>
                </p:cNvSpPr>
                <p:nvPr/>
              </p:nvSpPr>
              <p:spPr bwMode="auto">
                <a:xfrm>
                  <a:off x="5561" y="3548"/>
                  <a:ext cx="86" cy="64"/>
                </a:xfrm>
                <a:custGeom>
                  <a:avLst/>
                  <a:gdLst>
                    <a:gd name="T0" fmla="*/ 68 w 86"/>
                    <a:gd name="T1" fmla="*/ 64 h 64"/>
                    <a:gd name="T2" fmla="*/ 68 w 86"/>
                    <a:gd name="T3" fmla="*/ 64 h 64"/>
                    <a:gd name="T4" fmla="*/ 58 w 86"/>
                    <a:gd name="T5" fmla="*/ 62 h 64"/>
                    <a:gd name="T6" fmla="*/ 10 w 86"/>
                    <a:gd name="T7" fmla="*/ 36 h 64"/>
                    <a:gd name="T8" fmla="*/ 10 w 86"/>
                    <a:gd name="T9" fmla="*/ 36 h 64"/>
                    <a:gd name="T10" fmla="*/ 4 w 86"/>
                    <a:gd name="T11" fmla="*/ 30 h 64"/>
                    <a:gd name="T12" fmla="*/ 2 w 86"/>
                    <a:gd name="T13" fmla="*/ 24 h 64"/>
                    <a:gd name="T14" fmla="*/ 0 w 86"/>
                    <a:gd name="T15" fmla="*/ 18 h 64"/>
                    <a:gd name="T16" fmla="*/ 2 w 86"/>
                    <a:gd name="T17" fmla="*/ 10 h 64"/>
                    <a:gd name="T18" fmla="*/ 2 w 86"/>
                    <a:gd name="T19" fmla="*/ 10 h 64"/>
                    <a:gd name="T20" fmla="*/ 8 w 86"/>
                    <a:gd name="T21" fmla="*/ 4 h 64"/>
                    <a:gd name="T22" fmla="*/ 14 w 86"/>
                    <a:gd name="T23" fmla="*/ 2 h 64"/>
                    <a:gd name="T24" fmla="*/ 20 w 86"/>
                    <a:gd name="T25" fmla="*/ 0 h 64"/>
                    <a:gd name="T26" fmla="*/ 28 w 86"/>
                    <a:gd name="T27" fmla="*/ 4 h 64"/>
                    <a:gd name="T28" fmla="*/ 76 w 86"/>
                    <a:gd name="T29" fmla="*/ 30 h 64"/>
                    <a:gd name="T30" fmla="*/ 76 w 86"/>
                    <a:gd name="T31" fmla="*/ 30 h 64"/>
                    <a:gd name="T32" fmla="*/ 82 w 86"/>
                    <a:gd name="T33" fmla="*/ 34 h 64"/>
                    <a:gd name="T34" fmla="*/ 84 w 86"/>
                    <a:gd name="T35" fmla="*/ 40 h 64"/>
                    <a:gd name="T36" fmla="*/ 86 w 86"/>
                    <a:gd name="T37" fmla="*/ 48 h 64"/>
                    <a:gd name="T38" fmla="*/ 84 w 86"/>
                    <a:gd name="T39" fmla="*/ 54 h 64"/>
                    <a:gd name="T40" fmla="*/ 84 w 86"/>
                    <a:gd name="T41" fmla="*/ 54 h 64"/>
                    <a:gd name="T42" fmla="*/ 80 w 86"/>
                    <a:gd name="T43" fmla="*/ 58 h 64"/>
                    <a:gd name="T44" fmla="*/ 76 w 86"/>
                    <a:gd name="T45" fmla="*/ 62 h 64"/>
                    <a:gd name="T46" fmla="*/ 72 w 86"/>
                    <a:gd name="T47" fmla="*/ 64 h 64"/>
                    <a:gd name="T48" fmla="*/ 68 w 86"/>
                    <a:gd name="T49"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64">
                      <a:moveTo>
                        <a:pt x="68" y="64"/>
                      </a:moveTo>
                      <a:lnTo>
                        <a:pt x="68" y="64"/>
                      </a:lnTo>
                      <a:lnTo>
                        <a:pt x="58" y="62"/>
                      </a:lnTo>
                      <a:lnTo>
                        <a:pt x="10" y="36"/>
                      </a:lnTo>
                      <a:lnTo>
                        <a:pt x="10" y="36"/>
                      </a:lnTo>
                      <a:lnTo>
                        <a:pt x="4" y="30"/>
                      </a:lnTo>
                      <a:lnTo>
                        <a:pt x="2" y="24"/>
                      </a:lnTo>
                      <a:lnTo>
                        <a:pt x="0" y="18"/>
                      </a:lnTo>
                      <a:lnTo>
                        <a:pt x="2" y="10"/>
                      </a:lnTo>
                      <a:lnTo>
                        <a:pt x="2" y="10"/>
                      </a:lnTo>
                      <a:lnTo>
                        <a:pt x="8" y="4"/>
                      </a:lnTo>
                      <a:lnTo>
                        <a:pt x="14" y="2"/>
                      </a:lnTo>
                      <a:lnTo>
                        <a:pt x="20" y="0"/>
                      </a:lnTo>
                      <a:lnTo>
                        <a:pt x="28" y="4"/>
                      </a:lnTo>
                      <a:lnTo>
                        <a:pt x="76" y="30"/>
                      </a:lnTo>
                      <a:lnTo>
                        <a:pt x="76" y="30"/>
                      </a:lnTo>
                      <a:lnTo>
                        <a:pt x="82" y="34"/>
                      </a:lnTo>
                      <a:lnTo>
                        <a:pt x="84" y="40"/>
                      </a:lnTo>
                      <a:lnTo>
                        <a:pt x="86" y="48"/>
                      </a:lnTo>
                      <a:lnTo>
                        <a:pt x="84" y="54"/>
                      </a:lnTo>
                      <a:lnTo>
                        <a:pt x="84" y="54"/>
                      </a:lnTo>
                      <a:lnTo>
                        <a:pt x="80" y="58"/>
                      </a:lnTo>
                      <a:lnTo>
                        <a:pt x="76" y="62"/>
                      </a:lnTo>
                      <a:lnTo>
                        <a:pt x="72" y="64"/>
                      </a:lnTo>
                      <a:lnTo>
                        <a:pt x="68"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4" name="Freeform 373"/>
                <p:cNvSpPr>
                  <a:spLocks/>
                </p:cNvSpPr>
                <p:nvPr/>
              </p:nvSpPr>
              <p:spPr bwMode="auto">
                <a:xfrm>
                  <a:off x="5465" y="3496"/>
                  <a:ext cx="84" cy="62"/>
                </a:xfrm>
                <a:custGeom>
                  <a:avLst/>
                  <a:gdLst>
                    <a:gd name="T0" fmla="*/ 66 w 84"/>
                    <a:gd name="T1" fmla="*/ 62 h 62"/>
                    <a:gd name="T2" fmla="*/ 66 w 84"/>
                    <a:gd name="T3" fmla="*/ 62 h 62"/>
                    <a:gd name="T4" fmla="*/ 58 w 84"/>
                    <a:gd name="T5" fmla="*/ 60 h 62"/>
                    <a:gd name="T6" fmla="*/ 10 w 84"/>
                    <a:gd name="T7" fmla="*/ 34 h 62"/>
                    <a:gd name="T8" fmla="*/ 10 w 84"/>
                    <a:gd name="T9" fmla="*/ 34 h 62"/>
                    <a:gd name="T10" fmla="*/ 4 w 84"/>
                    <a:gd name="T11" fmla="*/ 30 h 62"/>
                    <a:gd name="T12" fmla="*/ 0 w 84"/>
                    <a:gd name="T13" fmla="*/ 24 h 62"/>
                    <a:gd name="T14" fmla="*/ 0 w 84"/>
                    <a:gd name="T15" fmla="*/ 16 h 62"/>
                    <a:gd name="T16" fmla="*/ 2 w 84"/>
                    <a:gd name="T17" fmla="*/ 10 h 62"/>
                    <a:gd name="T18" fmla="*/ 2 w 84"/>
                    <a:gd name="T19" fmla="*/ 10 h 62"/>
                    <a:gd name="T20" fmla="*/ 8 w 84"/>
                    <a:gd name="T21" fmla="*/ 4 h 62"/>
                    <a:gd name="T22" fmla="*/ 14 w 84"/>
                    <a:gd name="T23" fmla="*/ 0 h 62"/>
                    <a:gd name="T24" fmla="*/ 20 w 84"/>
                    <a:gd name="T25" fmla="*/ 0 h 62"/>
                    <a:gd name="T26" fmla="*/ 28 w 84"/>
                    <a:gd name="T27" fmla="*/ 2 h 62"/>
                    <a:gd name="T28" fmla="*/ 76 w 84"/>
                    <a:gd name="T29" fmla="*/ 28 h 62"/>
                    <a:gd name="T30" fmla="*/ 76 w 84"/>
                    <a:gd name="T31" fmla="*/ 28 h 62"/>
                    <a:gd name="T32" fmla="*/ 82 w 84"/>
                    <a:gd name="T33" fmla="*/ 34 h 62"/>
                    <a:gd name="T34" fmla="*/ 84 w 84"/>
                    <a:gd name="T35" fmla="*/ 40 h 62"/>
                    <a:gd name="T36" fmla="*/ 84 w 84"/>
                    <a:gd name="T37" fmla="*/ 46 h 62"/>
                    <a:gd name="T38" fmla="*/ 82 w 84"/>
                    <a:gd name="T39" fmla="*/ 54 h 62"/>
                    <a:gd name="T40" fmla="*/ 82 w 84"/>
                    <a:gd name="T41" fmla="*/ 54 h 62"/>
                    <a:gd name="T42" fmla="*/ 80 w 84"/>
                    <a:gd name="T43" fmla="*/ 58 h 62"/>
                    <a:gd name="T44" fmla="*/ 76 w 84"/>
                    <a:gd name="T45" fmla="*/ 60 h 62"/>
                    <a:gd name="T46" fmla="*/ 72 w 84"/>
                    <a:gd name="T47" fmla="*/ 62 h 62"/>
                    <a:gd name="T48" fmla="*/ 66 w 84"/>
                    <a:gd name="T4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62">
                      <a:moveTo>
                        <a:pt x="66" y="62"/>
                      </a:moveTo>
                      <a:lnTo>
                        <a:pt x="66" y="62"/>
                      </a:lnTo>
                      <a:lnTo>
                        <a:pt x="58" y="60"/>
                      </a:lnTo>
                      <a:lnTo>
                        <a:pt x="10" y="34"/>
                      </a:lnTo>
                      <a:lnTo>
                        <a:pt x="10" y="34"/>
                      </a:lnTo>
                      <a:lnTo>
                        <a:pt x="4" y="30"/>
                      </a:lnTo>
                      <a:lnTo>
                        <a:pt x="0" y="24"/>
                      </a:lnTo>
                      <a:lnTo>
                        <a:pt x="0" y="16"/>
                      </a:lnTo>
                      <a:lnTo>
                        <a:pt x="2" y="10"/>
                      </a:lnTo>
                      <a:lnTo>
                        <a:pt x="2" y="10"/>
                      </a:lnTo>
                      <a:lnTo>
                        <a:pt x="8" y="4"/>
                      </a:lnTo>
                      <a:lnTo>
                        <a:pt x="14" y="0"/>
                      </a:lnTo>
                      <a:lnTo>
                        <a:pt x="20" y="0"/>
                      </a:lnTo>
                      <a:lnTo>
                        <a:pt x="28" y="2"/>
                      </a:lnTo>
                      <a:lnTo>
                        <a:pt x="76" y="28"/>
                      </a:lnTo>
                      <a:lnTo>
                        <a:pt x="76" y="28"/>
                      </a:lnTo>
                      <a:lnTo>
                        <a:pt x="82" y="34"/>
                      </a:lnTo>
                      <a:lnTo>
                        <a:pt x="84" y="40"/>
                      </a:lnTo>
                      <a:lnTo>
                        <a:pt x="84" y="46"/>
                      </a:lnTo>
                      <a:lnTo>
                        <a:pt x="82" y="54"/>
                      </a:lnTo>
                      <a:lnTo>
                        <a:pt x="82" y="54"/>
                      </a:lnTo>
                      <a:lnTo>
                        <a:pt x="80" y="58"/>
                      </a:lnTo>
                      <a:lnTo>
                        <a:pt x="76" y="60"/>
                      </a:lnTo>
                      <a:lnTo>
                        <a:pt x="72" y="62"/>
                      </a:lnTo>
                      <a:lnTo>
                        <a:pt x="66"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5" name="Freeform 374"/>
                <p:cNvSpPr>
                  <a:spLocks/>
                </p:cNvSpPr>
                <p:nvPr/>
              </p:nvSpPr>
              <p:spPr bwMode="auto">
                <a:xfrm>
                  <a:off x="6831" y="3474"/>
                  <a:ext cx="68" cy="82"/>
                </a:xfrm>
                <a:custGeom>
                  <a:avLst/>
                  <a:gdLst>
                    <a:gd name="T0" fmla="*/ 50 w 68"/>
                    <a:gd name="T1" fmla="*/ 82 h 82"/>
                    <a:gd name="T2" fmla="*/ 50 w 68"/>
                    <a:gd name="T3" fmla="*/ 82 h 82"/>
                    <a:gd name="T4" fmla="*/ 42 w 68"/>
                    <a:gd name="T5" fmla="*/ 80 h 82"/>
                    <a:gd name="T6" fmla="*/ 34 w 68"/>
                    <a:gd name="T7" fmla="*/ 74 h 82"/>
                    <a:gd name="T8" fmla="*/ 4 w 68"/>
                    <a:gd name="T9" fmla="*/ 28 h 82"/>
                    <a:gd name="T10" fmla="*/ 4 w 68"/>
                    <a:gd name="T11" fmla="*/ 28 h 82"/>
                    <a:gd name="T12" fmla="*/ 0 w 68"/>
                    <a:gd name="T13" fmla="*/ 22 h 82"/>
                    <a:gd name="T14" fmla="*/ 0 w 68"/>
                    <a:gd name="T15" fmla="*/ 14 h 82"/>
                    <a:gd name="T16" fmla="*/ 2 w 68"/>
                    <a:gd name="T17" fmla="*/ 8 h 82"/>
                    <a:gd name="T18" fmla="*/ 8 w 68"/>
                    <a:gd name="T19" fmla="*/ 2 h 82"/>
                    <a:gd name="T20" fmla="*/ 8 w 68"/>
                    <a:gd name="T21" fmla="*/ 2 h 82"/>
                    <a:gd name="T22" fmla="*/ 14 w 68"/>
                    <a:gd name="T23" fmla="*/ 0 h 82"/>
                    <a:gd name="T24" fmla="*/ 22 w 68"/>
                    <a:gd name="T25" fmla="*/ 0 h 82"/>
                    <a:gd name="T26" fmla="*/ 28 w 68"/>
                    <a:gd name="T27" fmla="*/ 2 h 82"/>
                    <a:gd name="T28" fmla="*/ 34 w 68"/>
                    <a:gd name="T29" fmla="*/ 8 h 82"/>
                    <a:gd name="T30" fmla="*/ 64 w 68"/>
                    <a:gd name="T31" fmla="*/ 52 h 82"/>
                    <a:gd name="T32" fmla="*/ 64 w 68"/>
                    <a:gd name="T33" fmla="*/ 52 h 82"/>
                    <a:gd name="T34" fmla="*/ 68 w 68"/>
                    <a:gd name="T35" fmla="*/ 60 h 82"/>
                    <a:gd name="T36" fmla="*/ 68 w 68"/>
                    <a:gd name="T37" fmla="*/ 66 h 82"/>
                    <a:gd name="T38" fmla="*/ 66 w 68"/>
                    <a:gd name="T39" fmla="*/ 72 h 82"/>
                    <a:gd name="T40" fmla="*/ 60 w 68"/>
                    <a:gd name="T41" fmla="*/ 78 h 82"/>
                    <a:gd name="T42" fmla="*/ 60 w 68"/>
                    <a:gd name="T43" fmla="*/ 78 h 82"/>
                    <a:gd name="T44" fmla="*/ 56 w 68"/>
                    <a:gd name="T45" fmla="*/ 80 h 82"/>
                    <a:gd name="T46" fmla="*/ 50 w 68"/>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2">
                      <a:moveTo>
                        <a:pt x="50" y="82"/>
                      </a:moveTo>
                      <a:lnTo>
                        <a:pt x="50" y="82"/>
                      </a:lnTo>
                      <a:lnTo>
                        <a:pt x="42" y="80"/>
                      </a:lnTo>
                      <a:lnTo>
                        <a:pt x="34" y="74"/>
                      </a:lnTo>
                      <a:lnTo>
                        <a:pt x="4" y="28"/>
                      </a:lnTo>
                      <a:lnTo>
                        <a:pt x="4" y="28"/>
                      </a:lnTo>
                      <a:lnTo>
                        <a:pt x="0" y="22"/>
                      </a:lnTo>
                      <a:lnTo>
                        <a:pt x="0" y="14"/>
                      </a:lnTo>
                      <a:lnTo>
                        <a:pt x="2" y="8"/>
                      </a:lnTo>
                      <a:lnTo>
                        <a:pt x="8" y="2"/>
                      </a:lnTo>
                      <a:lnTo>
                        <a:pt x="8" y="2"/>
                      </a:lnTo>
                      <a:lnTo>
                        <a:pt x="14" y="0"/>
                      </a:lnTo>
                      <a:lnTo>
                        <a:pt x="22" y="0"/>
                      </a:lnTo>
                      <a:lnTo>
                        <a:pt x="28" y="2"/>
                      </a:lnTo>
                      <a:lnTo>
                        <a:pt x="34" y="8"/>
                      </a:lnTo>
                      <a:lnTo>
                        <a:pt x="64" y="52"/>
                      </a:lnTo>
                      <a:lnTo>
                        <a:pt x="64" y="52"/>
                      </a:lnTo>
                      <a:lnTo>
                        <a:pt x="68" y="60"/>
                      </a:lnTo>
                      <a:lnTo>
                        <a:pt x="68" y="66"/>
                      </a:lnTo>
                      <a:lnTo>
                        <a:pt x="66" y="72"/>
                      </a:lnTo>
                      <a:lnTo>
                        <a:pt x="60" y="78"/>
                      </a:lnTo>
                      <a:lnTo>
                        <a:pt x="60" y="78"/>
                      </a:lnTo>
                      <a:lnTo>
                        <a:pt x="56" y="80"/>
                      </a:lnTo>
                      <a:lnTo>
                        <a:pt x="5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6" name="Freeform 375"/>
                <p:cNvSpPr>
                  <a:spLocks/>
                </p:cNvSpPr>
                <p:nvPr/>
              </p:nvSpPr>
              <p:spPr bwMode="auto">
                <a:xfrm>
                  <a:off x="5369" y="3442"/>
                  <a:ext cx="84" cy="64"/>
                </a:xfrm>
                <a:custGeom>
                  <a:avLst/>
                  <a:gdLst>
                    <a:gd name="T0" fmla="*/ 66 w 84"/>
                    <a:gd name="T1" fmla="*/ 64 h 64"/>
                    <a:gd name="T2" fmla="*/ 66 w 84"/>
                    <a:gd name="T3" fmla="*/ 64 h 64"/>
                    <a:gd name="T4" fmla="*/ 62 w 84"/>
                    <a:gd name="T5" fmla="*/ 64 h 64"/>
                    <a:gd name="T6" fmla="*/ 58 w 84"/>
                    <a:gd name="T7" fmla="*/ 62 h 64"/>
                    <a:gd name="T8" fmla="*/ 8 w 84"/>
                    <a:gd name="T9" fmla="*/ 34 h 64"/>
                    <a:gd name="T10" fmla="*/ 8 w 84"/>
                    <a:gd name="T11" fmla="*/ 34 h 64"/>
                    <a:gd name="T12" fmla="*/ 4 w 84"/>
                    <a:gd name="T13" fmla="*/ 30 h 64"/>
                    <a:gd name="T14" fmla="*/ 0 w 84"/>
                    <a:gd name="T15" fmla="*/ 24 h 64"/>
                    <a:gd name="T16" fmla="*/ 0 w 84"/>
                    <a:gd name="T17" fmla="*/ 16 h 64"/>
                    <a:gd name="T18" fmla="*/ 2 w 84"/>
                    <a:gd name="T19" fmla="*/ 10 h 64"/>
                    <a:gd name="T20" fmla="*/ 2 w 84"/>
                    <a:gd name="T21" fmla="*/ 10 h 64"/>
                    <a:gd name="T22" fmla="*/ 6 w 84"/>
                    <a:gd name="T23" fmla="*/ 4 h 64"/>
                    <a:gd name="T24" fmla="*/ 12 w 84"/>
                    <a:gd name="T25" fmla="*/ 0 h 64"/>
                    <a:gd name="T26" fmla="*/ 20 w 84"/>
                    <a:gd name="T27" fmla="*/ 0 h 64"/>
                    <a:gd name="T28" fmla="*/ 26 w 84"/>
                    <a:gd name="T29" fmla="*/ 2 h 64"/>
                    <a:gd name="T30" fmla="*/ 76 w 84"/>
                    <a:gd name="T31" fmla="*/ 30 h 64"/>
                    <a:gd name="T32" fmla="*/ 76 w 84"/>
                    <a:gd name="T33" fmla="*/ 30 h 64"/>
                    <a:gd name="T34" fmla="*/ 80 w 84"/>
                    <a:gd name="T35" fmla="*/ 34 h 64"/>
                    <a:gd name="T36" fmla="*/ 84 w 84"/>
                    <a:gd name="T37" fmla="*/ 40 h 64"/>
                    <a:gd name="T38" fmla="*/ 84 w 84"/>
                    <a:gd name="T39" fmla="*/ 48 h 64"/>
                    <a:gd name="T40" fmla="*/ 82 w 84"/>
                    <a:gd name="T41" fmla="*/ 54 h 64"/>
                    <a:gd name="T42" fmla="*/ 82 w 84"/>
                    <a:gd name="T43" fmla="*/ 54 h 64"/>
                    <a:gd name="T44" fmla="*/ 80 w 84"/>
                    <a:gd name="T45" fmla="*/ 58 h 64"/>
                    <a:gd name="T46" fmla="*/ 76 w 84"/>
                    <a:gd name="T47" fmla="*/ 62 h 64"/>
                    <a:gd name="T48" fmla="*/ 70 w 84"/>
                    <a:gd name="T49" fmla="*/ 64 h 64"/>
                    <a:gd name="T50" fmla="*/ 66 w 84"/>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64">
                      <a:moveTo>
                        <a:pt x="66" y="64"/>
                      </a:moveTo>
                      <a:lnTo>
                        <a:pt x="66" y="64"/>
                      </a:lnTo>
                      <a:lnTo>
                        <a:pt x="62" y="64"/>
                      </a:lnTo>
                      <a:lnTo>
                        <a:pt x="58" y="62"/>
                      </a:lnTo>
                      <a:lnTo>
                        <a:pt x="8" y="34"/>
                      </a:lnTo>
                      <a:lnTo>
                        <a:pt x="8" y="34"/>
                      </a:lnTo>
                      <a:lnTo>
                        <a:pt x="4" y="30"/>
                      </a:lnTo>
                      <a:lnTo>
                        <a:pt x="0" y="24"/>
                      </a:lnTo>
                      <a:lnTo>
                        <a:pt x="0" y="16"/>
                      </a:lnTo>
                      <a:lnTo>
                        <a:pt x="2" y="10"/>
                      </a:lnTo>
                      <a:lnTo>
                        <a:pt x="2" y="10"/>
                      </a:lnTo>
                      <a:lnTo>
                        <a:pt x="6" y="4"/>
                      </a:lnTo>
                      <a:lnTo>
                        <a:pt x="12" y="0"/>
                      </a:lnTo>
                      <a:lnTo>
                        <a:pt x="20" y="0"/>
                      </a:lnTo>
                      <a:lnTo>
                        <a:pt x="26" y="2"/>
                      </a:lnTo>
                      <a:lnTo>
                        <a:pt x="76" y="30"/>
                      </a:lnTo>
                      <a:lnTo>
                        <a:pt x="76" y="30"/>
                      </a:lnTo>
                      <a:lnTo>
                        <a:pt x="80" y="34"/>
                      </a:lnTo>
                      <a:lnTo>
                        <a:pt x="84" y="40"/>
                      </a:lnTo>
                      <a:lnTo>
                        <a:pt x="84" y="48"/>
                      </a:lnTo>
                      <a:lnTo>
                        <a:pt x="82" y="54"/>
                      </a:lnTo>
                      <a:lnTo>
                        <a:pt x="82" y="54"/>
                      </a:lnTo>
                      <a:lnTo>
                        <a:pt x="80" y="58"/>
                      </a:lnTo>
                      <a:lnTo>
                        <a:pt x="76" y="62"/>
                      </a:lnTo>
                      <a:lnTo>
                        <a:pt x="70" y="64"/>
                      </a:lnTo>
                      <a:lnTo>
                        <a:pt x="66"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7" name="Freeform 376"/>
                <p:cNvSpPr>
                  <a:spLocks/>
                </p:cNvSpPr>
                <p:nvPr/>
              </p:nvSpPr>
              <p:spPr bwMode="auto">
                <a:xfrm>
                  <a:off x="6769" y="3384"/>
                  <a:ext cx="68" cy="80"/>
                </a:xfrm>
                <a:custGeom>
                  <a:avLst/>
                  <a:gdLst>
                    <a:gd name="T0" fmla="*/ 50 w 68"/>
                    <a:gd name="T1" fmla="*/ 80 h 80"/>
                    <a:gd name="T2" fmla="*/ 50 w 68"/>
                    <a:gd name="T3" fmla="*/ 80 h 80"/>
                    <a:gd name="T4" fmla="*/ 40 w 68"/>
                    <a:gd name="T5" fmla="*/ 78 h 80"/>
                    <a:gd name="T6" fmla="*/ 34 w 68"/>
                    <a:gd name="T7" fmla="*/ 74 h 80"/>
                    <a:gd name="T8" fmla="*/ 2 w 68"/>
                    <a:gd name="T9" fmla="*/ 28 h 80"/>
                    <a:gd name="T10" fmla="*/ 2 w 68"/>
                    <a:gd name="T11" fmla="*/ 28 h 80"/>
                    <a:gd name="T12" fmla="*/ 0 w 68"/>
                    <a:gd name="T13" fmla="*/ 22 h 80"/>
                    <a:gd name="T14" fmla="*/ 0 w 68"/>
                    <a:gd name="T15" fmla="*/ 14 h 80"/>
                    <a:gd name="T16" fmla="*/ 2 w 68"/>
                    <a:gd name="T17" fmla="*/ 8 h 80"/>
                    <a:gd name="T18" fmla="*/ 8 w 68"/>
                    <a:gd name="T19" fmla="*/ 2 h 80"/>
                    <a:gd name="T20" fmla="*/ 8 w 68"/>
                    <a:gd name="T21" fmla="*/ 2 h 80"/>
                    <a:gd name="T22" fmla="*/ 14 w 68"/>
                    <a:gd name="T23" fmla="*/ 0 h 80"/>
                    <a:gd name="T24" fmla="*/ 22 w 68"/>
                    <a:gd name="T25" fmla="*/ 0 h 80"/>
                    <a:gd name="T26" fmla="*/ 28 w 68"/>
                    <a:gd name="T27" fmla="*/ 2 h 80"/>
                    <a:gd name="T28" fmla="*/ 34 w 68"/>
                    <a:gd name="T29" fmla="*/ 6 h 80"/>
                    <a:gd name="T30" fmla="*/ 64 w 68"/>
                    <a:gd name="T31" fmla="*/ 52 h 80"/>
                    <a:gd name="T32" fmla="*/ 64 w 68"/>
                    <a:gd name="T33" fmla="*/ 52 h 80"/>
                    <a:gd name="T34" fmla="*/ 68 w 68"/>
                    <a:gd name="T35" fmla="*/ 58 h 80"/>
                    <a:gd name="T36" fmla="*/ 68 w 68"/>
                    <a:gd name="T37" fmla="*/ 66 h 80"/>
                    <a:gd name="T38" fmla="*/ 64 w 68"/>
                    <a:gd name="T39" fmla="*/ 72 h 80"/>
                    <a:gd name="T40" fmla="*/ 60 w 68"/>
                    <a:gd name="T41" fmla="*/ 78 h 80"/>
                    <a:gd name="T42" fmla="*/ 60 w 68"/>
                    <a:gd name="T43" fmla="*/ 78 h 80"/>
                    <a:gd name="T44" fmla="*/ 54 w 68"/>
                    <a:gd name="T45" fmla="*/ 80 h 80"/>
                    <a:gd name="T46" fmla="*/ 50 w 68"/>
                    <a:gd name="T4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0">
                      <a:moveTo>
                        <a:pt x="50" y="80"/>
                      </a:moveTo>
                      <a:lnTo>
                        <a:pt x="50" y="80"/>
                      </a:lnTo>
                      <a:lnTo>
                        <a:pt x="40" y="78"/>
                      </a:lnTo>
                      <a:lnTo>
                        <a:pt x="34" y="74"/>
                      </a:lnTo>
                      <a:lnTo>
                        <a:pt x="2" y="28"/>
                      </a:lnTo>
                      <a:lnTo>
                        <a:pt x="2" y="28"/>
                      </a:lnTo>
                      <a:lnTo>
                        <a:pt x="0" y="22"/>
                      </a:lnTo>
                      <a:lnTo>
                        <a:pt x="0" y="14"/>
                      </a:lnTo>
                      <a:lnTo>
                        <a:pt x="2" y="8"/>
                      </a:lnTo>
                      <a:lnTo>
                        <a:pt x="8" y="2"/>
                      </a:lnTo>
                      <a:lnTo>
                        <a:pt x="8" y="2"/>
                      </a:lnTo>
                      <a:lnTo>
                        <a:pt x="14" y="0"/>
                      </a:lnTo>
                      <a:lnTo>
                        <a:pt x="22" y="0"/>
                      </a:lnTo>
                      <a:lnTo>
                        <a:pt x="28" y="2"/>
                      </a:lnTo>
                      <a:lnTo>
                        <a:pt x="34" y="6"/>
                      </a:lnTo>
                      <a:lnTo>
                        <a:pt x="64" y="52"/>
                      </a:lnTo>
                      <a:lnTo>
                        <a:pt x="64" y="52"/>
                      </a:lnTo>
                      <a:lnTo>
                        <a:pt x="68" y="58"/>
                      </a:lnTo>
                      <a:lnTo>
                        <a:pt x="68" y="66"/>
                      </a:lnTo>
                      <a:lnTo>
                        <a:pt x="64" y="72"/>
                      </a:lnTo>
                      <a:lnTo>
                        <a:pt x="60" y="78"/>
                      </a:lnTo>
                      <a:lnTo>
                        <a:pt x="60" y="78"/>
                      </a:lnTo>
                      <a:lnTo>
                        <a:pt x="54" y="80"/>
                      </a:lnTo>
                      <a:lnTo>
                        <a:pt x="5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8" name="Freeform 377"/>
                <p:cNvSpPr>
                  <a:spLocks/>
                </p:cNvSpPr>
                <p:nvPr/>
              </p:nvSpPr>
              <p:spPr bwMode="auto">
                <a:xfrm>
                  <a:off x="6707" y="3292"/>
                  <a:ext cx="66" cy="82"/>
                </a:xfrm>
                <a:custGeom>
                  <a:avLst/>
                  <a:gdLst>
                    <a:gd name="T0" fmla="*/ 48 w 66"/>
                    <a:gd name="T1" fmla="*/ 82 h 82"/>
                    <a:gd name="T2" fmla="*/ 48 w 66"/>
                    <a:gd name="T3" fmla="*/ 82 h 82"/>
                    <a:gd name="T4" fmla="*/ 40 w 66"/>
                    <a:gd name="T5" fmla="*/ 80 h 82"/>
                    <a:gd name="T6" fmla="*/ 34 w 66"/>
                    <a:gd name="T7" fmla="*/ 74 h 82"/>
                    <a:gd name="T8" fmla="*/ 2 w 66"/>
                    <a:gd name="T9" fmla="*/ 30 h 82"/>
                    <a:gd name="T10" fmla="*/ 2 w 66"/>
                    <a:gd name="T11" fmla="*/ 30 h 82"/>
                    <a:gd name="T12" fmla="*/ 0 w 66"/>
                    <a:gd name="T13" fmla="*/ 22 h 82"/>
                    <a:gd name="T14" fmla="*/ 0 w 66"/>
                    <a:gd name="T15" fmla="*/ 16 h 82"/>
                    <a:gd name="T16" fmla="*/ 2 w 66"/>
                    <a:gd name="T17" fmla="*/ 10 h 82"/>
                    <a:gd name="T18" fmla="*/ 8 w 66"/>
                    <a:gd name="T19" fmla="*/ 4 h 82"/>
                    <a:gd name="T20" fmla="*/ 8 w 66"/>
                    <a:gd name="T21" fmla="*/ 4 h 82"/>
                    <a:gd name="T22" fmla="*/ 14 w 66"/>
                    <a:gd name="T23" fmla="*/ 2 h 82"/>
                    <a:gd name="T24" fmla="*/ 20 w 66"/>
                    <a:gd name="T25" fmla="*/ 0 h 82"/>
                    <a:gd name="T26" fmla="*/ 28 w 66"/>
                    <a:gd name="T27" fmla="*/ 4 h 82"/>
                    <a:gd name="T28" fmla="*/ 32 w 66"/>
                    <a:gd name="T29" fmla="*/ 8 h 82"/>
                    <a:gd name="T30" fmla="*/ 64 w 66"/>
                    <a:gd name="T31" fmla="*/ 54 h 82"/>
                    <a:gd name="T32" fmla="*/ 64 w 66"/>
                    <a:gd name="T33" fmla="*/ 54 h 82"/>
                    <a:gd name="T34" fmla="*/ 66 w 66"/>
                    <a:gd name="T35" fmla="*/ 60 h 82"/>
                    <a:gd name="T36" fmla="*/ 66 w 66"/>
                    <a:gd name="T37" fmla="*/ 68 h 82"/>
                    <a:gd name="T38" fmla="*/ 64 w 66"/>
                    <a:gd name="T39" fmla="*/ 74 h 82"/>
                    <a:gd name="T40" fmla="*/ 60 w 66"/>
                    <a:gd name="T41" fmla="*/ 80 h 82"/>
                    <a:gd name="T42" fmla="*/ 60 w 66"/>
                    <a:gd name="T43" fmla="*/ 80 h 82"/>
                    <a:gd name="T44" fmla="*/ 54 w 66"/>
                    <a:gd name="T45" fmla="*/ 82 h 82"/>
                    <a:gd name="T46" fmla="*/ 48 w 66"/>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82">
                      <a:moveTo>
                        <a:pt x="48" y="82"/>
                      </a:moveTo>
                      <a:lnTo>
                        <a:pt x="48" y="82"/>
                      </a:lnTo>
                      <a:lnTo>
                        <a:pt x="40" y="80"/>
                      </a:lnTo>
                      <a:lnTo>
                        <a:pt x="34" y="74"/>
                      </a:lnTo>
                      <a:lnTo>
                        <a:pt x="2" y="30"/>
                      </a:lnTo>
                      <a:lnTo>
                        <a:pt x="2" y="30"/>
                      </a:lnTo>
                      <a:lnTo>
                        <a:pt x="0" y="22"/>
                      </a:lnTo>
                      <a:lnTo>
                        <a:pt x="0" y="16"/>
                      </a:lnTo>
                      <a:lnTo>
                        <a:pt x="2" y="10"/>
                      </a:lnTo>
                      <a:lnTo>
                        <a:pt x="8" y="4"/>
                      </a:lnTo>
                      <a:lnTo>
                        <a:pt x="8" y="4"/>
                      </a:lnTo>
                      <a:lnTo>
                        <a:pt x="14" y="2"/>
                      </a:lnTo>
                      <a:lnTo>
                        <a:pt x="20" y="0"/>
                      </a:lnTo>
                      <a:lnTo>
                        <a:pt x="28" y="4"/>
                      </a:lnTo>
                      <a:lnTo>
                        <a:pt x="32" y="8"/>
                      </a:lnTo>
                      <a:lnTo>
                        <a:pt x="64" y="54"/>
                      </a:lnTo>
                      <a:lnTo>
                        <a:pt x="64" y="54"/>
                      </a:lnTo>
                      <a:lnTo>
                        <a:pt x="66" y="60"/>
                      </a:lnTo>
                      <a:lnTo>
                        <a:pt x="66" y="68"/>
                      </a:lnTo>
                      <a:lnTo>
                        <a:pt x="64" y="74"/>
                      </a:lnTo>
                      <a:lnTo>
                        <a:pt x="60" y="80"/>
                      </a:lnTo>
                      <a:lnTo>
                        <a:pt x="60" y="80"/>
                      </a:lnTo>
                      <a:lnTo>
                        <a:pt x="54" y="82"/>
                      </a:lnTo>
                      <a:lnTo>
                        <a:pt x="48"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9" name="Freeform 378"/>
                <p:cNvSpPr>
                  <a:spLocks/>
                </p:cNvSpPr>
                <p:nvPr/>
              </p:nvSpPr>
              <p:spPr bwMode="auto">
                <a:xfrm>
                  <a:off x="6643" y="3202"/>
                  <a:ext cx="68" cy="82"/>
                </a:xfrm>
                <a:custGeom>
                  <a:avLst/>
                  <a:gdLst>
                    <a:gd name="T0" fmla="*/ 50 w 68"/>
                    <a:gd name="T1" fmla="*/ 82 h 82"/>
                    <a:gd name="T2" fmla="*/ 50 w 68"/>
                    <a:gd name="T3" fmla="*/ 82 h 82"/>
                    <a:gd name="T4" fmla="*/ 42 w 68"/>
                    <a:gd name="T5" fmla="*/ 80 h 82"/>
                    <a:gd name="T6" fmla="*/ 36 w 68"/>
                    <a:gd name="T7" fmla="*/ 74 h 82"/>
                    <a:gd name="T8" fmla="*/ 4 w 68"/>
                    <a:gd name="T9" fmla="*/ 30 h 82"/>
                    <a:gd name="T10" fmla="*/ 4 w 68"/>
                    <a:gd name="T11" fmla="*/ 30 h 82"/>
                    <a:gd name="T12" fmla="*/ 2 w 68"/>
                    <a:gd name="T13" fmla="*/ 22 h 82"/>
                    <a:gd name="T14" fmla="*/ 0 w 68"/>
                    <a:gd name="T15" fmla="*/ 16 h 82"/>
                    <a:gd name="T16" fmla="*/ 4 w 68"/>
                    <a:gd name="T17" fmla="*/ 8 h 82"/>
                    <a:gd name="T18" fmla="*/ 8 w 68"/>
                    <a:gd name="T19" fmla="*/ 4 h 82"/>
                    <a:gd name="T20" fmla="*/ 8 w 68"/>
                    <a:gd name="T21" fmla="*/ 4 h 82"/>
                    <a:gd name="T22" fmla="*/ 16 w 68"/>
                    <a:gd name="T23" fmla="*/ 0 h 82"/>
                    <a:gd name="T24" fmla="*/ 22 w 68"/>
                    <a:gd name="T25" fmla="*/ 0 h 82"/>
                    <a:gd name="T26" fmla="*/ 28 w 68"/>
                    <a:gd name="T27" fmla="*/ 4 h 82"/>
                    <a:gd name="T28" fmla="*/ 34 w 68"/>
                    <a:gd name="T29" fmla="*/ 8 h 82"/>
                    <a:gd name="T30" fmla="*/ 66 w 68"/>
                    <a:gd name="T31" fmla="*/ 54 h 82"/>
                    <a:gd name="T32" fmla="*/ 66 w 68"/>
                    <a:gd name="T33" fmla="*/ 54 h 82"/>
                    <a:gd name="T34" fmla="*/ 68 w 68"/>
                    <a:gd name="T35" fmla="*/ 60 h 82"/>
                    <a:gd name="T36" fmla="*/ 68 w 68"/>
                    <a:gd name="T37" fmla="*/ 68 h 82"/>
                    <a:gd name="T38" fmla="*/ 66 w 68"/>
                    <a:gd name="T39" fmla="*/ 74 h 82"/>
                    <a:gd name="T40" fmla="*/ 60 w 68"/>
                    <a:gd name="T41" fmla="*/ 80 h 82"/>
                    <a:gd name="T42" fmla="*/ 60 w 68"/>
                    <a:gd name="T43" fmla="*/ 80 h 82"/>
                    <a:gd name="T44" fmla="*/ 56 w 68"/>
                    <a:gd name="T45" fmla="*/ 82 h 82"/>
                    <a:gd name="T46" fmla="*/ 50 w 68"/>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2">
                      <a:moveTo>
                        <a:pt x="50" y="82"/>
                      </a:moveTo>
                      <a:lnTo>
                        <a:pt x="50" y="82"/>
                      </a:lnTo>
                      <a:lnTo>
                        <a:pt x="42" y="80"/>
                      </a:lnTo>
                      <a:lnTo>
                        <a:pt x="36" y="74"/>
                      </a:lnTo>
                      <a:lnTo>
                        <a:pt x="4" y="30"/>
                      </a:lnTo>
                      <a:lnTo>
                        <a:pt x="4" y="30"/>
                      </a:lnTo>
                      <a:lnTo>
                        <a:pt x="2" y="22"/>
                      </a:lnTo>
                      <a:lnTo>
                        <a:pt x="0" y="16"/>
                      </a:lnTo>
                      <a:lnTo>
                        <a:pt x="4" y="8"/>
                      </a:lnTo>
                      <a:lnTo>
                        <a:pt x="8" y="4"/>
                      </a:lnTo>
                      <a:lnTo>
                        <a:pt x="8" y="4"/>
                      </a:lnTo>
                      <a:lnTo>
                        <a:pt x="16" y="0"/>
                      </a:lnTo>
                      <a:lnTo>
                        <a:pt x="22" y="0"/>
                      </a:lnTo>
                      <a:lnTo>
                        <a:pt x="28" y="4"/>
                      </a:lnTo>
                      <a:lnTo>
                        <a:pt x="34" y="8"/>
                      </a:lnTo>
                      <a:lnTo>
                        <a:pt x="66" y="54"/>
                      </a:lnTo>
                      <a:lnTo>
                        <a:pt x="66" y="54"/>
                      </a:lnTo>
                      <a:lnTo>
                        <a:pt x="68" y="60"/>
                      </a:lnTo>
                      <a:lnTo>
                        <a:pt x="68" y="68"/>
                      </a:lnTo>
                      <a:lnTo>
                        <a:pt x="66" y="74"/>
                      </a:lnTo>
                      <a:lnTo>
                        <a:pt x="60" y="80"/>
                      </a:lnTo>
                      <a:lnTo>
                        <a:pt x="60" y="80"/>
                      </a:lnTo>
                      <a:lnTo>
                        <a:pt x="56" y="82"/>
                      </a:lnTo>
                      <a:lnTo>
                        <a:pt x="5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0" name="Freeform 379"/>
                <p:cNvSpPr>
                  <a:spLocks/>
                </p:cNvSpPr>
                <p:nvPr/>
              </p:nvSpPr>
              <p:spPr bwMode="auto">
                <a:xfrm>
                  <a:off x="6581" y="3112"/>
                  <a:ext cx="68" cy="82"/>
                </a:xfrm>
                <a:custGeom>
                  <a:avLst/>
                  <a:gdLst>
                    <a:gd name="T0" fmla="*/ 50 w 68"/>
                    <a:gd name="T1" fmla="*/ 82 h 82"/>
                    <a:gd name="T2" fmla="*/ 50 w 68"/>
                    <a:gd name="T3" fmla="*/ 82 h 82"/>
                    <a:gd name="T4" fmla="*/ 42 w 68"/>
                    <a:gd name="T5" fmla="*/ 80 h 82"/>
                    <a:gd name="T6" fmla="*/ 34 w 68"/>
                    <a:gd name="T7" fmla="*/ 74 h 82"/>
                    <a:gd name="T8" fmla="*/ 4 w 68"/>
                    <a:gd name="T9" fmla="*/ 28 h 82"/>
                    <a:gd name="T10" fmla="*/ 4 w 68"/>
                    <a:gd name="T11" fmla="*/ 28 h 82"/>
                    <a:gd name="T12" fmla="*/ 0 w 68"/>
                    <a:gd name="T13" fmla="*/ 22 h 82"/>
                    <a:gd name="T14" fmla="*/ 0 w 68"/>
                    <a:gd name="T15" fmla="*/ 16 h 82"/>
                    <a:gd name="T16" fmla="*/ 4 w 68"/>
                    <a:gd name="T17" fmla="*/ 8 h 82"/>
                    <a:gd name="T18" fmla="*/ 8 w 68"/>
                    <a:gd name="T19" fmla="*/ 4 h 82"/>
                    <a:gd name="T20" fmla="*/ 8 w 68"/>
                    <a:gd name="T21" fmla="*/ 4 h 82"/>
                    <a:gd name="T22" fmla="*/ 14 w 68"/>
                    <a:gd name="T23" fmla="*/ 0 h 82"/>
                    <a:gd name="T24" fmla="*/ 22 w 68"/>
                    <a:gd name="T25" fmla="*/ 0 h 82"/>
                    <a:gd name="T26" fmla="*/ 28 w 68"/>
                    <a:gd name="T27" fmla="*/ 2 h 82"/>
                    <a:gd name="T28" fmla="*/ 34 w 68"/>
                    <a:gd name="T29" fmla="*/ 8 h 82"/>
                    <a:gd name="T30" fmla="*/ 64 w 68"/>
                    <a:gd name="T31" fmla="*/ 54 h 82"/>
                    <a:gd name="T32" fmla="*/ 64 w 68"/>
                    <a:gd name="T33" fmla="*/ 54 h 82"/>
                    <a:gd name="T34" fmla="*/ 68 w 68"/>
                    <a:gd name="T35" fmla="*/ 60 h 82"/>
                    <a:gd name="T36" fmla="*/ 68 w 68"/>
                    <a:gd name="T37" fmla="*/ 66 h 82"/>
                    <a:gd name="T38" fmla="*/ 66 w 68"/>
                    <a:gd name="T39" fmla="*/ 74 h 82"/>
                    <a:gd name="T40" fmla="*/ 60 w 68"/>
                    <a:gd name="T41" fmla="*/ 78 h 82"/>
                    <a:gd name="T42" fmla="*/ 60 w 68"/>
                    <a:gd name="T43" fmla="*/ 78 h 82"/>
                    <a:gd name="T44" fmla="*/ 56 w 68"/>
                    <a:gd name="T45" fmla="*/ 82 h 82"/>
                    <a:gd name="T46" fmla="*/ 50 w 68"/>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2">
                      <a:moveTo>
                        <a:pt x="50" y="82"/>
                      </a:moveTo>
                      <a:lnTo>
                        <a:pt x="50" y="82"/>
                      </a:lnTo>
                      <a:lnTo>
                        <a:pt x="42" y="80"/>
                      </a:lnTo>
                      <a:lnTo>
                        <a:pt x="34" y="74"/>
                      </a:lnTo>
                      <a:lnTo>
                        <a:pt x="4" y="28"/>
                      </a:lnTo>
                      <a:lnTo>
                        <a:pt x="4" y="28"/>
                      </a:lnTo>
                      <a:lnTo>
                        <a:pt x="0" y="22"/>
                      </a:lnTo>
                      <a:lnTo>
                        <a:pt x="0" y="16"/>
                      </a:lnTo>
                      <a:lnTo>
                        <a:pt x="4" y="8"/>
                      </a:lnTo>
                      <a:lnTo>
                        <a:pt x="8" y="4"/>
                      </a:lnTo>
                      <a:lnTo>
                        <a:pt x="8" y="4"/>
                      </a:lnTo>
                      <a:lnTo>
                        <a:pt x="14" y="0"/>
                      </a:lnTo>
                      <a:lnTo>
                        <a:pt x="22" y="0"/>
                      </a:lnTo>
                      <a:lnTo>
                        <a:pt x="28" y="2"/>
                      </a:lnTo>
                      <a:lnTo>
                        <a:pt x="34" y="8"/>
                      </a:lnTo>
                      <a:lnTo>
                        <a:pt x="64" y="54"/>
                      </a:lnTo>
                      <a:lnTo>
                        <a:pt x="64" y="54"/>
                      </a:lnTo>
                      <a:lnTo>
                        <a:pt x="68" y="60"/>
                      </a:lnTo>
                      <a:lnTo>
                        <a:pt x="68" y="66"/>
                      </a:lnTo>
                      <a:lnTo>
                        <a:pt x="66" y="74"/>
                      </a:lnTo>
                      <a:lnTo>
                        <a:pt x="60" y="78"/>
                      </a:lnTo>
                      <a:lnTo>
                        <a:pt x="60" y="78"/>
                      </a:lnTo>
                      <a:lnTo>
                        <a:pt x="56" y="82"/>
                      </a:lnTo>
                      <a:lnTo>
                        <a:pt x="5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1" name="Freeform 380"/>
                <p:cNvSpPr>
                  <a:spLocks/>
                </p:cNvSpPr>
                <p:nvPr/>
              </p:nvSpPr>
              <p:spPr bwMode="auto">
                <a:xfrm>
                  <a:off x="6519" y="3022"/>
                  <a:ext cx="68" cy="82"/>
                </a:xfrm>
                <a:custGeom>
                  <a:avLst/>
                  <a:gdLst>
                    <a:gd name="T0" fmla="*/ 50 w 68"/>
                    <a:gd name="T1" fmla="*/ 82 h 82"/>
                    <a:gd name="T2" fmla="*/ 50 w 68"/>
                    <a:gd name="T3" fmla="*/ 82 h 82"/>
                    <a:gd name="T4" fmla="*/ 40 w 68"/>
                    <a:gd name="T5" fmla="*/ 80 h 82"/>
                    <a:gd name="T6" fmla="*/ 34 w 68"/>
                    <a:gd name="T7" fmla="*/ 74 h 82"/>
                    <a:gd name="T8" fmla="*/ 2 w 68"/>
                    <a:gd name="T9" fmla="*/ 28 h 82"/>
                    <a:gd name="T10" fmla="*/ 2 w 68"/>
                    <a:gd name="T11" fmla="*/ 28 h 82"/>
                    <a:gd name="T12" fmla="*/ 0 w 68"/>
                    <a:gd name="T13" fmla="*/ 22 h 82"/>
                    <a:gd name="T14" fmla="*/ 0 w 68"/>
                    <a:gd name="T15" fmla="*/ 14 h 82"/>
                    <a:gd name="T16" fmla="*/ 2 w 68"/>
                    <a:gd name="T17" fmla="*/ 8 h 82"/>
                    <a:gd name="T18" fmla="*/ 8 w 68"/>
                    <a:gd name="T19" fmla="*/ 2 h 82"/>
                    <a:gd name="T20" fmla="*/ 8 w 68"/>
                    <a:gd name="T21" fmla="*/ 2 h 82"/>
                    <a:gd name="T22" fmla="*/ 14 w 68"/>
                    <a:gd name="T23" fmla="*/ 0 h 82"/>
                    <a:gd name="T24" fmla="*/ 22 w 68"/>
                    <a:gd name="T25" fmla="*/ 0 h 82"/>
                    <a:gd name="T26" fmla="*/ 28 w 68"/>
                    <a:gd name="T27" fmla="*/ 2 h 82"/>
                    <a:gd name="T28" fmla="*/ 34 w 68"/>
                    <a:gd name="T29" fmla="*/ 8 h 82"/>
                    <a:gd name="T30" fmla="*/ 64 w 68"/>
                    <a:gd name="T31" fmla="*/ 52 h 82"/>
                    <a:gd name="T32" fmla="*/ 64 w 68"/>
                    <a:gd name="T33" fmla="*/ 52 h 82"/>
                    <a:gd name="T34" fmla="*/ 68 w 68"/>
                    <a:gd name="T35" fmla="*/ 60 h 82"/>
                    <a:gd name="T36" fmla="*/ 68 w 68"/>
                    <a:gd name="T37" fmla="*/ 66 h 82"/>
                    <a:gd name="T38" fmla="*/ 64 w 68"/>
                    <a:gd name="T39" fmla="*/ 74 h 82"/>
                    <a:gd name="T40" fmla="*/ 60 w 68"/>
                    <a:gd name="T41" fmla="*/ 78 h 82"/>
                    <a:gd name="T42" fmla="*/ 60 w 68"/>
                    <a:gd name="T43" fmla="*/ 78 h 82"/>
                    <a:gd name="T44" fmla="*/ 54 w 68"/>
                    <a:gd name="T45" fmla="*/ 80 h 82"/>
                    <a:gd name="T46" fmla="*/ 50 w 68"/>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2">
                      <a:moveTo>
                        <a:pt x="50" y="82"/>
                      </a:moveTo>
                      <a:lnTo>
                        <a:pt x="50" y="82"/>
                      </a:lnTo>
                      <a:lnTo>
                        <a:pt x="40" y="80"/>
                      </a:lnTo>
                      <a:lnTo>
                        <a:pt x="34" y="74"/>
                      </a:lnTo>
                      <a:lnTo>
                        <a:pt x="2" y="28"/>
                      </a:lnTo>
                      <a:lnTo>
                        <a:pt x="2" y="28"/>
                      </a:lnTo>
                      <a:lnTo>
                        <a:pt x="0" y="22"/>
                      </a:lnTo>
                      <a:lnTo>
                        <a:pt x="0" y="14"/>
                      </a:lnTo>
                      <a:lnTo>
                        <a:pt x="2" y="8"/>
                      </a:lnTo>
                      <a:lnTo>
                        <a:pt x="8" y="2"/>
                      </a:lnTo>
                      <a:lnTo>
                        <a:pt x="8" y="2"/>
                      </a:lnTo>
                      <a:lnTo>
                        <a:pt x="14" y="0"/>
                      </a:lnTo>
                      <a:lnTo>
                        <a:pt x="22" y="0"/>
                      </a:lnTo>
                      <a:lnTo>
                        <a:pt x="28" y="2"/>
                      </a:lnTo>
                      <a:lnTo>
                        <a:pt x="34" y="8"/>
                      </a:lnTo>
                      <a:lnTo>
                        <a:pt x="64" y="52"/>
                      </a:lnTo>
                      <a:lnTo>
                        <a:pt x="64" y="52"/>
                      </a:lnTo>
                      <a:lnTo>
                        <a:pt x="68" y="60"/>
                      </a:lnTo>
                      <a:lnTo>
                        <a:pt x="68" y="66"/>
                      </a:lnTo>
                      <a:lnTo>
                        <a:pt x="64" y="74"/>
                      </a:lnTo>
                      <a:lnTo>
                        <a:pt x="60" y="78"/>
                      </a:lnTo>
                      <a:lnTo>
                        <a:pt x="60" y="78"/>
                      </a:lnTo>
                      <a:lnTo>
                        <a:pt x="54" y="80"/>
                      </a:lnTo>
                      <a:lnTo>
                        <a:pt x="5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2" name="Freeform 381"/>
                <p:cNvSpPr>
                  <a:spLocks/>
                </p:cNvSpPr>
                <p:nvPr/>
              </p:nvSpPr>
              <p:spPr bwMode="auto">
                <a:xfrm>
                  <a:off x="6457" y="2932"/>
                  <a:ext cx="66" cy="82"/>
                </a:xfrm>
                <a:custGeom>
                  <a:avLst/>
                  <a:gdLst>
                    <a:gd name="T0" fmla="*/ 48 w 66"/>
                    <a:gd name="T1" fmla="*/ 82 h 82"/>
                    <a:gd name="T2" fmla="*/ 48 w 66"/>
                    <a:gd name="T3" fmla="*/ 82 h 82"/>
                    <a:gd name="T4" fmla="*/ 40 w 66"/>
                    <a:gd name="T5" fmla="*/ 80 h 82"/>
                    <a:gd name="T6" fmla="*/ 34 w 66"/>
                    <a:gd name="T7" fmla="*/ 74 h 82"/>
                    <a:gd name="T8" fmla="*/ 2 w 66"/>
                    <a:gd name="T9" fmla="*/ 28 h 82"/>
                    <a:gd name="T10" fmla="*/ 2 w 66"/>
                    <a:gd name="T11" fmla="*/ 28 h 82"/>
                    <a:gd name="T12" fmla="*/ 0 w 66"/>
                    <a:gd name="T13" fmla="*/ 22 h 82"/>
                    <a:gd name="T14" fmla="*/ 0 w 66"/>
                    <a:gd name="T15" fmla="*/ 14 h 82"/>
                    <a:gd name="T16" fmla="*/ 2 w 66"/>
                    <a:gd name="T17" fmla="*/ 8 h 82"/>
                    <a:gd name="T18" fmla="*/ 8 w 66"/>
                    <a:gd name="T19" fmla="*/ 2 h 82"/>
                    <a:gd name="T20" fmla="*/ 8 w 66"/>
                    <a:gd name="T21" fmla="*/ 2 h 82"/>
                    <a:gd name="T22" fmla="*/ 14 w 66"/>
                    <a:gd name="T23" fmla="*/ 0 h 82"/>
                    <a:gd name="T24" fmla="*/ 20 w 66"/>
                    <a:gd name="T25" fmla="*/ 0 h 82"/>
                    <a:gd name="T26" fmla="*/ 28 w 66"/>
                    <a:gd name="T27" fmla="*/ 2 h 82"/>
                    <a:gd name="T28" fmla="*/ 32 w 66"/>
                    <a:gd name="T29" fmla="*/ 8 h 82"/>
                    <a:gd name="T30" fmla="*/ 64 w 66"/>
                    <a:gd name="T31" fmla="*/ 52 h 82"/>
                    <a:gd name="T32" fmla="*/ 64 w 66"/>
                    <a:gd name="T33" fmla="*/ 52 h 82"/>
                    <a:gd name="T34" fmla="*/ 66 w 66"/>
                    <a:gd name="T35" fmla="*/ 60 h 82"/>
                    <a:gd name="T36" fmla="*/ 66 w 66"/>
                    <a:gd name="T37" fmla="*/ 66 h 82"/>
                    <a:gd name="T38" fmla="*/ 64 w 66"/>
                    <a:gd name="T39" fmla="*/ 72 h 82"/>
                    <a:gd name="T40" fmla="*/ 60 w 66"/>
                    <a:gd name="T41" fmla="*/ 78 h 82"/>
                    <a:gd name="T42" fmla="*/ 60 w 66"/>
                    <a:gd name="T43" fmla="*/ 78 h 82"/>
                    <a:gd name="T44" fmla="*/ 54 w 66"/>
                    <a:gd name="T45" fmla="*/ 80 h 82"/>
                    <a:gd name="T46" fmla="*/ 48 w 66"/>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82">
                      <a:moveTo>
                        <a:pt x="48" y="82"/>
                      </a:moveTo>
                      <a:lnTo>
                        <a:pt x="48" y="82"/>
                      </a:lnTo>
                      <a:lnTo>
                        <a:pt x="40" y="80"/>
                      </a:lnTo>
                      <a:lnTo>
                        <a:pt x="34" y="74"/>
                      </a:lnTo>
                      <a:lnTo>
                        <a:pt x="2" y="28"/>
                      </a:lnTo>
                      <a:lnTo>
                        <a:pt x="2" y="28"/>
                      </a:lnTo>
                      <a:lnTo>
                        <a:pt x="0" y="22"/>
                      </a:lnTo>
                      <a:lnTo>
                        <a:pt x="0" y="14"/>
                      </a:lnTo>
                      <a:lnTo>
                        <a:pt x="2" y="8"/>
                      </a:lnTo>
                      <a:lnTo>
                        <a:pt x="8" y="2"/>
                      </a:lnTo>
                      <a:lnTo>
                        <a:pt x="8" y="2"/>
                      </a:lnTo>
                      <a:lnTo>
                        <a:pt x="14" y="0"/>
                      </a:lnTo>
                      <a:lnTo>
                        <a:pt x="20" y="0"/>
                      </a:lnTo>
                      <a:lnTo>
                        <a:pt x="28" y="2"/>
                      </a:lnTo>
                      <a:lnTo>
                        <a:pt x="32" y="8"/>
                      </a:lnTo>
                      <a:lnTo>
                        <a:pt x="64" y="52"/>
                      </a:lnTo>
                      <a:lnTo>
                        <a:pt x="64" y="52"/>
                      </a:lnTo>
                      <a:lnTo>
                        <a:pt x="66" y="60"/>
                      </a:lnTo>
                      <a:lnTo>
                        <a:pt x="66" y="66"/>
                      </a:lnTo>
                      <a:lnTo>
                        <a:pt x="64" y="72"/>
                      </a:lnTo>
                      <a:lnTo>
                        <a:pt x="60" y="78"/>
                      </a:lnTo>
                      <a:lnTo>
                        <a:pt x="60" y="78"/>
                      </a:lnTo>
                      <a:lnTo>
                        <a:pt x="54" y="80"/>
                      </a:lnTo>
                      <a:lnTo>
                        <a:pt x="48"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3" name="Freeform 382"/>
                <p:cNvSpPr>
                  <a:spLocks/>
                </p:cNvSpPr>
                <p:nvPr/>
              </p:nvSpPr>
              <p:spPr bwMode="auto">
                <a:xfrm>
                  <a:off x="6395" y="2842"/>
                  <a:ext cx="66" cy="82"/>
                </a:xfrm>
                <a:custGeom>
                  <a:avLst/>
                  <a:gdLst>
                    <a:gd name="T0" fmla="*/ 48 w 66"/>
                    <a:gd name="T1" fmla="*/ 82 h 82"/>
                    <a:gd name="T2" fmla="*/ 48 w 66"/>
                    <a:gd name="T3" fmla="*/ 82 h 82"/>
                    <a:gd name="T4" fmla="*/ 40 w 66"/>
                    <a:gd name="T5" fmla="*/ 78 h 82"/>
                    <a:gd name="T6" fmla="*/ 34 w 66"/>
                    <a:gd name="T7" fmla="*/ 74 h 82"/>
                    <a:gd name="T8" fmla="*/ 2 w 66"/>
                    <a:gd name="T9" fmla="*/ 28 h 82"/>
                    <a:gd name="T10" fmla="*/ 2 w 66"/>
                    <a:gd name="T11" fmla="*/ 28 h 82"/>
                    <a:gd name="T12" fmla="*/ 0 w 66"/>
                    <a:gd name="T13" fmla="*/ 22 h 82"/>
                    <a:gd name="T14" fmla="*/ 0 w 66"/>
                    <a:gd name="T15" fmla="*/ 14 h 82"/>
                    <a:gd name="T16" fmla="*/ 2 w 66"/>
                    <a:gd name="T17" fmla="*/ 8 h 82"/>
                    <a:gd name="T18" fmla="*/ 6 w 66"/>
                    <a:gd name="T19" fmla="*/ 2 h 82"/>
                    <a:gd name="T20" fmla="*/ 6 w 66"/>
                    <a:gd name="T21" fmla="*/ 2 h 82"/>
                    <a:gd name="T22" fmla="*/ 14 w 66"/>
                    <a:gd name="T23" fmla="*/ 0 h 82"/>
                    <a:gd name="T24" fmla="*/ 20 w 66"/>
                    <a:gd name="T25" fmla="*/ 0 h 82"/>
                    <a:gd name="T26" fmla="*/ 28 w 66"/>
                    <a:gd name="T27" fmla="*/ 2 h 82"/>
                    <a:gd name="T28" fmla="*/ 32 w 66"/>
                    <a:gd name="T29" fmla="*/ 6 h 82"/>
                    <a:gd name="T30" fmla="*/ 64 w 66"/>
                    <a:gd name="T31" fmla="*/ 52 h 82"/>
                    <a:gd name="T32" fmla="*/ 64 w 66"/>
                    <a:gd name="T33" fmla="*/ 52 h 82"/>
                    <a:gd name="T34" fmla="*/ 66 w 66"/>
                    <a:gd name="T35" fmla="*/ 58 h 82"/>
                    <a:gd name="T36" fmla="*/ 66 w 66"/>
                    <a:gd name="T37" fmla="*/ 66 h 82"/>
                    <a:gd name="T38" fmla="*/ 64 w 66"/>
                    <a:gd name="T39" fmla="*/ 72 h 82"/>
                    <a:gd name="T40" fmla="*/ 58 w 66"/>
                    <a:gd name="T41" fmla="*/ 78 h 82"/>
                    <a:gd name="T42" fmla="*/ 58 w 66"/>
                    <a:gd name="T43" fmla="*/ 78 h 82"/>
                    <a:gd name="T44" fmla="*/ 54 w 66"/>
                    <a:gd name="T45" fmla="*/ 80 h 82"/>
                    <a:gd name="T46" fmla="*/ 48 w 66"/>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82">
                      <a:moveTo>
                        <a:pt x="48" y="82"/>
                      </a:moveTo>
                      <a:lnTo>
                        <a:pt x="48" y="82"/>
                      </a:lnTo>
                      <a:lnTo>
                        <a:pt x="40" y="78"/>
                      </a:lnTo>
                      <a:lnTo>
                        <a:pt x="34" y="74"/>
                      </a:lnTo>
                      <a:lnTo>
                        <a:pt x="2" y="28"/>
                      </a:lnTo>
                      <a:lnTo>
                        <a:pt x="2" y="28"/>
                      </a:lnTo>
                      <a:lnTo>
                        <a:pt x="0" y="22"/>
                      </a:lnTo>
                      <a:lnTo>
                        <a:pt x="0" y="14"/>
                      </a:lnTo>
                      <a:lnTo>
                        <a:pt x="2" y="8"/>
                      </a:lnTo>
                      <a:lnTo>
                        <a:pt x="6" y="2"/>
                      </a:lnTo>
                      <a:lnTo>
                        <a:pt x="6" y="2"/>
                      </a:lnTo>
                      <a:lnTo>
                        <a:pt x="14" y="0"/>
                      </a:lnTo>
                      <a:lnTo>
                        <a:pt x="20" y="0"/>
                      </a:lnTo>
                      <a:lnTo>
                        <a:pt x="28" y="2"/>
                      </a:lnTo>
                      <a:lnTo>
                        <a:pt x="32" y="6"/>
                      </a:lnTo>
                      <a:lnTo>
                        <a:pt x="64" y="52"/>
                      </a:lnTo>
                      <a:lnTo>
                        <a:pt x="64" y="52"/>
                      </a:lnTo>
                      <a:lnTo>
                        <a:pt x="66" y="58"/>
                      </a:lnTo>
                      <a:lnTo>
                        <a:pt x="66" y="66"/>
                      </a:lnTo>
                      <a:lnTo>
                        <a:pt x="64" y="72"/>
                      </a:lnTo>
                      <a:lnTo>
                        <a:pt x="58" y="78"/>
                      </a:lnTo>
                      <a:lnTo>
                        <a:pt x="58" y="78"/>
                      </a:lnTo>
                      <a:lnTo>
                        <a:pt x="54" y="80"/>
                      </a:lnTo>
                      <a:lnTo>
                        <a:pt x="48"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4" name="Freeform 383"/>
                <p:cNvSpPr>
                  <a:spLocks/>
                </p:cNvSpPr>
                <p:nvPr/>
              </p:nvSpPr>
              <p:spPr bwMode="auto">
                <a:xfrm>
                  <a:off x="6331" y="2752"/>
                  <a:ext cx="68" cy="80"/>
                </a:xfrm>
                <a:custGeom>
                  <a:avLst/>
                  <a:gdLst>
                    <a:gd name="T0" fmla="*/ 50 w 68"/>
                    <a:gd name="T1" fmla="*/ 80 h 80"/>
                    <a:gd name="T2" fmla="*/ 50 w 68"/>
                    <a:gd name="T3" fmla="*/ 80 h 80"/>
                    <a:gd name="T4" fmla="*/ 42 w 68"/>
                    <a:gd name="T5" fmla="*/ 78 h 80"/>
                    <a:gd name="T6" fmla="*/ 34 w 68"/>
                    <a:gd name="T7" fmla="*/ 72 h 80"/>
                    <a:gd name="T8" fmla="*/ 4 w 68"/>
                    <a:gd name="T9" fmla="*/ 28 h 80"/>
                    <a:gd name="T10" fmla="*/ 4 w 68"/>
                    <a:gd name="T11" fmla="*/ 28 h 80"/>
                    <a:gd name="T12" fmla="*/ 0 w 68"/>
                    <a:gd name="T13" fmla="*/ 20 h 80"/>
                    <a:gd name="T14" fmla="*/ 0 w 68"/>
                    <a:gd name="T15" fmla="*/ 14 h 80"/>
                    <a:gd name="T16" fmla="*/ 4 w 68"/>
                    <a:gd name="T17" fmla="*/ 8 h 80"/>
                    <a:gd name="T18" fmla="*/ 8 w 68"/>
                    <a:gd name="T19" fmla="*/ 2 h 80"/>
                    <a:gd name="T20" fmla="*/ 8 w 68"/>
                    <a:gd name="T21" fmla="*/ 2 h 80"/>
                    <a:gd name="T22" fmla="*/ 14 w 68"/>
                    <a:gd name="T23" fmla="*/ 0 h 80"/>
                    <a:gd name="T24" fmla="*/ 22 w 68"/>
                    <a:gd name="T25" fmla="*/ 0 h 80"/>
                    <a:gd name="T26" fmla="*/ 28 w 68"/>
                    <a:gd name="T27" fmla="*/ 2 h 80"/>
                    <a:gd name="T28" fmla="*/ 34 w 68"/>
                    <a:gd name="T29" fmla="*/ 6 h 80"/>
                    <a:gd name="T30" fmla="*/ 66 w 68"/>
                    <a:gd name="T31" fmla="*/ 52 h 80"/>
                    <a:gd name="T32" fmla="*/ 66 w 68"/>
                    <a:gd name="T33" fmla="*/ 52 h 80"/>
                    <a:gd name="T34" fmla="*/ 68 w 68"/>
                    <a:gd name="T35" fmla="*/ 58 h 80"/>
                    <a:gd name="T36" fmla="*/ 68 w 68"/>
                    <a:gd name="T37" fmla="*/ 66 h 80"/>
                    <a:gd name="T38" fmla="*/ 66 w 68"/>
                    <a:gd name="T39" fmla="*/ 72 h 80"/>
                    <a:gd name="T40" fmla="*/ 60 w 68"/>
                    <a:gd name="T41" fmla="*/ 78 h 80"/>
                    <a:gd name="T42" fmla="*/ 60 w 68"/>
                    <a:gd name="T43" fmla="*/ 78 h 80"/>
                    <a:gd name="T44" fmla="*/ 56 w 68"/>
                    <a:gd name="T45" fmla="*/ 80 h 80"/>
                    <a:gd name="T46" fmla="*/ 50 w 68"/>
                    <a:gd name="T4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0">
                      <a:moveTo>
                        <a:pt x="50" y="80"/>
                      </a:moveTo>
                      <a:lnTo>
                        <a:pt x="50" y="80"/>
                      </a:lnTo>
                      <a:lnTo>
                        <a:pt x="42" y="78"/>
                      </a:lnTo>
                      <a:lnTo>
                        <a:pt x="34" y="72"/>
                      </a:lnTo>
                      <a:lnTo>
                        <a:pt x="4" y="28"/>
                      </a:lnTo>
                      <a:lnTo>
                        <a:pt x="4" y="28"/>
                      </a:lnTo>
                      <a:lnTo>
                        <a:pt x="0" y="20"/>
                      </a:lnTo>
                      <a:lnTo>
                        <a:pt x="0" y="14"/>
                      </a:lnTo>
                      <a:lnTo>
                        <a:pt x="4" y="8"/>
                      </a:lnTo>
                      <a:lnTo>
                        <a:pt x="8" y="2"/>
                      </a:lnTo>
                      <a:lnTo>
                        <a:pt x="8" y="2"/>
                      </a:lnTo>
                      <a:lnTo>
                        <a:pt x="14" y="0"/>
                      </a:lnTo>
                      <a:lnTo>
                        <a:pt x="22" y="0"/>
                      </a:lnTo>
                      <a:lnTo>
                        <a:pt x="28" y="2"/>
                      </a:lnTo>
                      <a:lnTo>
                        <a:pt x="34" y="6"/>
                      </a:lnTo>
                      <a:lnTo>
                        <a:pt x="66" y="52"/>
                      </a:lnTo>
                      <a:lnTo>
                        <a:pt x="66" y="52"/>
                      </a:lnTo>
                      <a:lnTo>
                        <a:pt x="68" y="58"/>
                      </a:lnTo>
                      <a:lnTo>
                        <a:pt x="68" y="66"/>
                      </a:lnTo>
                      <a:lnTo>
                        <a:pt x="66" y="72"/>
                      </a:lnTo>
                      <a:lnTo>
                        <a:pt x="60" y="78"/>
                      </a:lnTo>
                      <a:lnTo>
                        <a:pt x="60" y="78"/>
                      </a:lnTo>
                      <a:lnTo>
                        <a:pt x="56" y="80"/>
                      </a:lnTo>
                      <a:lnTo>
                        <a:pt x="5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5" name="Freeform 384"/>
                <p:cNvSpPr>
                  <a:spLocks/>
                </p:cNvSpPr>
                <p:nvPr/>
              </p:nvSpPr>
              <p:spPr bwMode="auto">
                <a:xfrm>
                  <a:off x="6269" y="2660"/>
                  <a:ext cx="68" cy="82"/>
                </a:xfrm>
                <a:custGeom>
                  <a:avLst/>
                  <a:gdLst>
                    <a:gd name="T0" fmla="*/ 50 w 68"/>
                    <a:gd name="T1" fmla="*/ 82 h 82"/>
                    <a:gd name="T2" fmla="*/ 50 w 68"/>
                    <a:gd name="T3" fmla="*/ 82 h 82"/>
                    <a:gd name="T4" fmla="*/ 42 w 68"/>
                    <a:gd name="T5" fmla="*/ 80 h 82"/>
                    <a:gd name="T6" fmla="*/ 34 w 68"/>
                    <a:gd name="T7" fmla="*/ 74 h 82"/>
                    <a:gd name="T8" fmla="*/ 4 w 68"/>
                    <a:gd name="T9" fmla="*/ 30 h 82"/>
                    <a:gd name="T10" fmla="*/ 4 w 68"/>
                    <a:gd name="T11" fmla="*/ 30 h 82"/>
                    <a:gd name="T12" fmla="*/ 0 w 68"/>
                    <a:gd name="T13" fmla="*/ 22 h 82"/>
                    <a:gd name="T14" fmla="*/ 0 w 68"/>
                    <a:gd name="T15" fmla="*/ 16 h 82"/>
                    <a:gd name="T16" fmla="*/ 2 w 68"/>
                    <a:gd name="T17" fmla="*/ 8 h 82"/>
                    <a:gd name="T18" fmla="*/ 8 w 68"/>
                    <a:gd name="T19" fmla="*/ 4 h 82"/>
                    <a:gd name="T20" fmla="*/ 8 w 68"/>
                    <a:gd name="T21" fmla="*/ 4 h 82"/>
                    <a:gd name="T22" fmla="*/ 14 w 68"/>
                    <a:gd name="T23" fmla="*/ 0 h 82"/>
                    <a:gd name="T24" fmla="*/ 22 w 68"/>
                    <a:gd name="T25" fmla="*/ 0 h 82"/>
                    <a:gd name="T26" fmla="*/ 28 w 68"/>
                    <a:gd name="T27" fmla="*/ 4 h 82"/>
                    <a:gd name="T28" fmla="*/ 34 w 68"/>
                    <a:gd name="T29" fmla="*/ 8 h 82"/>
                    <a:gd name="T30" fmla="*/ 64 w 68"/>
                    <a:gd name="T31" fmla="*/ 54 h 82"/>
                    <a:gd name="T32" fmla="*/ 64 w 68"/>
                    <a:gd name="T33" fmla="*/ 54 h 82"/>
                    <a:gd name="T34" fmla="*/ 68 w 68"/>
                    <a:gd name="T35" fmla="*/ 60 h 82"/>
                    <a:gd name="T36" fmla="*/ 68 w 68"/>
                    <a:gd name="T37" fmla="*/ 68 h 82"/>
                    <a:gd name="T38" fmla="*/ 66 w 68"/>
                    <a:gd name="T39" fmla="*/ 74 h 82"/>
                    <a:gd name="T40" fmla="*/ 60 w 68"/>
                    <a:gd name="T41" fmla="*/ 80 h 82"/>
                    <a:gd name="T42" fmla="*/ 60 w 68"/>
                    <a:gd name="T43" fmla="*/ 80 h 82"/>
                    <a:gd name="T44" fmla="*/ 54 w 68"/>
                    <a:gd name="T45" fmla="*/ 82 h 82"/>
                    <a:gd name="T46" fmla="*/ 50 w 68"/>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2">
                      <a:moveTo>
                        <a:pt x="50" y="82"/>
                      </a:moveTo>
                      <a:lnTo>
                        <a:pt x="50" y="82"/>
                      </a:lnTo>
                      <a:lnTo>
                        <a:pt x="42" y="80"/>
                      </a:lnTo>
                      <a:lnTo>
                        <a:pt x="34" y="74"/>
                      </a:lnTo>
                      <a:lnTo>
                        <a:pt x="4" y="30"/>
                      </a:lnTo>
                      <a:lnTo>
                        <a:pt x="4" y="30"/>
                      </a:lnTo>
                      <a:lnTo>
                        <a:pt x="0" y="22"/>
                      </a:lnTo>
                      <a:lnTo>
                        <a:pt x="0" y="16"/>
                      </a:lnTo>
                      <a:lnTo>
                        <a:pt x="2" y="8"/>
                      </a:lnTo>
                      <a:lnTo>
                        <a:pt x="8" y="4"/>
                      </a:lnTo>
                      <a:lnTo>
                        <a:pt x="8" y="4"/>
                      </a:lnTo>
                      <a:lnTo>
                        <a:pt x="14" y="0"/>
                      </a:lnTo>
                      <a:lnTo>
                        <a:pt x="22" y="0"/>
                      </a:lnTo>
                      <a:lnTo>
                        <a:pt x="28" y="4"/>
                      </a:lnTo>
                      <a:lnTo>
                        <a:pt x="34" y="8"/>
                      </a:lnTo>
                      <a:lnTo>
                        <a:pt x="64" y="54"/>
                      </a:lnTo>
                      <a:lnTo>
                        <a:pt x="64" y="54"/>
                      </a:lnTo>
                      <a:lnTo>
                        <a:pt x="68" y="60"/>
                      </a:lnTo>
                      <a:lnTo>
                        <a:pt x="68" y="68"/>
                      </a:lnTo>
                      <a:lnTo>
                        <a:pt x="66" y="74"/>
                      </a:lnTo>
                      <a:lnTo>
                        <a:pt x="60" y="80"/>
                      </a:lnTo>
                      <a:lnTo>
                        <a:pt x="60" y="80"/>
                      </a:lnTo>
                      <a:lnTo>
                        <a:pt x="54" y="82"/>
                      </a:lnTo>
                      <a:lnTo>
                        <a:pt x="5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6" name="Freeform 385"/>
                <p:cNvSpPr>
                  <a:spLocks/>
                </p:cNvSpPr>
                <p:nvPr/>
              </p:nvSpPr>
              <p:spPr bwMode="auto">
                <a:xfrm>
                  <a:off x="6207" y="2570"/>
                  <a:ext cx="68" cy="82"/>
                </a:xfrm>
                <a:custGeom>
                  <a:avLst/>
                  <a:gdLst>
                    <a:gd name="T0" fmla="*/ 50 w 68"/>
                    <a:gd name="T1" fmla="*/ 82 h 82"/>
                    <a:gd name="T2" fmla="*/ 50 w 68"/>
                    <a:gd name="T3" fmla="*/ 82 h 82"/>
                    <a:gd name="T4" fmla="*/ 40 w 68"/>
                    <a:gd name="T5" fmla="*/ 80 h 82"/>
                    <a:gd name="T6" fmla="*/ 34 w 68"/>
                    <a:gd name="T7" fmla="*/ 74 h 82"/>
                    <a:gd name="T8" fmla="*/ 2 w 68"/>
                    <a:gd name="T9" fmla="*/ 28 h 82"/>
                    <a:gd name="T10" fmla="*/ 2 w 68"/>
                    <a:gd name="T11" fmla="*/ 28 h 82"/>
                    <a:gd name="T12" fmla="*/ 0 w 68"/>
                    <a:gd name="T13" fmla="*/ 22 h 82"/>
                    <a:gd name="T14" fmla="*/ 0 w 68"/>
                    <a:gd name="T15" fmla="*/ 16 h 82"/>
                    <a:gd name="T16" fmla="*/ 2 w 68"/>
                    <a:gd name="T17" fmla="*/ 8 h 82"/>
                    <a:gd name="T18" fmla="*/ 8 w 68"/>
                    <a:gd name="T19" fmla="*/ 4 h 82"/>
                    <a:gd name="T20" fmla="*/ 8 w 68"/>
                    <a:gd name="T21" fmla="*/ 4 h 82"/>
                    <a:gd name="T22" fmla="*/ 14 w 68"/>
                    <a:gd name="T23" fmla="*/ 0 h 82"/>
                    <a:gd name="T24" fmla="*/ 22 w 68"/>
                    <a:gd name="T25" fmla="*/ 0 h 82"/>
                    <a:gd name="T26" fmla="*/ 28 w 68"/>
                    <a:gd name="T27" fmla="*/ 2 h 82"/>
                    <a:gd name="T28" fmla="*/ 32 w 68"/>
                    <a:gd name="T29" fmla="*/ 8 h 82"/>
                    <a:gd name="T30" fmla="*/ 64 w 68"/>
                    <a:gd name="T31" fmla="*/ 54 h 82"/>
                    <a:gd name="T32" fmla="*/ 64 w 68"/>
                    <a:gd name="T33" fmla="*/ 54 h 82"/>
                    <a:gd name="T34" fmla="*/ 68 w 68"/>
                    <a:gd name="T35" fmla="*/ 60 h 82"/>
                    <a:gd name="T36" fmla="*/ 68 w 68"/>
                    <a:gd name="T37" fmla="*/ 66 h 82"/>
                    <a:gd name="T38" fmla="*/ 64 w 68"/>
                    <a:gd name="T39" fmla="*/ 74 h 82"/>
                    <a:gd name="T40" fmla="*/ 60 w 68"/>
                    <a:gd name="T41" fmla="*/ 78 h 82"/>
                    <a:gd name="T42" fmla="*/ 60 w 68"/>
                    <a:gd name="T43" fmla="*/ 78 h 82"/>
                    <a:gd name="T44" fmla="*/ 54 w 68"/>
                    <a:gd name="T45" fmla="*/ 82 h 82"/>
                    <a:gd name="T46" fmla="*/ 50 w 68"/>
                    <a:gd name="T4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82">
                      <a:moveTo>
                        <a:pt x="50" y="82"/>
                      </a:moveTo>
                      <a:lnTo>
                        <a:pt x="50" y="82"/>
                      </a:lnTo>
                      <a:lnTo>
                        <a:pt x="40" y="80"/>
                      </a:lnTo>
                      <a:lnTo>
                        <a:pt x="34" y="74"/>
                      </a:lnTo>
                      <a:lnTo>
                        <a:pt x="2" y="28"/>
                      </a:lnTo>
                      <a:lnTo>
                        <a:pt x="2" y="28"/>
                      </a:lnTo>
                      <a:lnTo>
                        <a:pt x="0" y="22"/>
                      </a:lnTo>
                      <a:lnTo>
                        <a:pt x="0" y="16"/>
                      </a:lnTo>
                      <a:lnTo>
                        <a:pt x="2" y="8"/>
                      </a:lnTo>
                      <a:lnTo>
                        <a:pt x="8" y="4"/>
                      </a:lnTo>
                      <a:lnTo>
                        <a:pt x="8" y="4"/>
                      </a:lnTo>
                      <a:lnTo>
                        <a:pt x="14" y="0"/>
                      </a:lnTo>
                      <a:lnTo>
                        <a:pt x="22" y="0"/>
                      </a:lnTo>
                      <a:lnTo>
                        <a:pt x="28" y="2"/>
                      </a:lnTo>
                      <a:lnTo>
                        <a:pt x="32" y="8"/>
                      </a:lnTo>
                      <a:lnTo>
                        <a:pt x="64" y="54"/>
                      </a:lnTo>
                      <a:lnTo>
                        <a:pt x="64" y="54"/>
                      </a:lnTo>
                      <a:lnTo>
                        <a:pt x="68" y="60"/>
                      </a:lnTo>
                      <a:lnTo>
                        <a:pt x="68" y="66"/>
                      </a:lnTo>
                      <a:lnTo>
                        <a:pt x="64" y="74"/>
                      </a:lnTo>
                      <a:lnTo>
                        <a:pt x="60" y="78"/>
                      </a:lnTo>
                      <a:lnTo>
                        <a:pt x="60" y="78"/>
                      </a:lnTo>
                      <a:lnTo>
                        <a:pt x="54" y="82"/>
                      </a:lnTo>
                      <a:lnTo>
                        <a:pt x="50"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7" name="Freeform 386"/>
                <p:cNvSpPr>
                  <a:spLocks/>
                </p:cNvSpPr>
                <p:nvPr/>
              </p:nvSpPr>
              <p:spPr bwMode="auto">
                <a:xfrm>
                  <a:off x="5277" y="3390"/>
                  <a:ext cx="84" cy="64"/>
                </a:xfrm>
                <a:custGeom>
                  <a:avLst/>
                  <a:gdLst>
                    <a:gd name="T0" fmla="*/ 66 w 84"/>
                    <a:gd name="T1" fmla="*/ 64 h 64"/>
                    <a:gd name="T2" fmla="*/ 66 w 84"/>
                    <a:gd name="T3" fmla="*/ 64 h 64"/>
                    <a:gd name="T4" fmla="*/ 60 w 84"/>
                    <a:gd name="T5" fmla="*/ 64 h 64"/>
                    <a:gd name="T6" fmla="*/ 56 w 84"/>
                    <a:gd name="T7" fmla="*/ 62 h 64"/>
                    <a:gd name="T8" fmla="*/ 56 w 84"/>
                    <a:gd name="T9" fmla="*/ 62 h 64"/>
                    <a:gd name="T10" fmla="*/ 38 w 84"/>
                    <a:gd name="T11" fmla="*/ 52 h 64"/>
                    <a:gd name="T12" fmla="*/ 32 w 84"/>
                    <a:gd name="T13" fmla="*/ 48 h 64"/>
                    <a:gd name="T14" fmla="*/ 32 w 84"/>
                    <a:gd name="T15" fmla="*/ 48 h 64"/>
                    <a:gd name="T16" fmla="*/ 30 w 84"/>
                    <a:gd name="T17" fmla="*/ 46 h 64"/>
                    <a:gd name="T18" fmla="*/ 30 w 84"/>
                    <a:gd name="T19" fmla="*/ 46 h 64"/>
                    <a:gd name="T20" fmla="*/ 8 w 84"/>
                    <a:gd name="T21" fmla="*/ 32 h 64"/>
                    <a:gd name="T22" fmla="*/ 8 w 84"/>
                    <a:gd name="T23" fmla="*/ 32 h 64"/>
                    <a:gd name="T24" fmla="*/ 2 w 84"/>
                    <a:gd name="T25" fmla="*/ 28 h 64"/>
                    <a:gd name="T26" fmla="*/ 0 w 84"/>
                    <a:gd name="T27" fmla="*/ 22 h 64"/>
                    <a:gd name="T28" fmla="*/ 0 w 84"/>
                    <a:gd name="T29" fmla="*/ 14 h 64"/>
                    <a:gd name="T30" fmla="*/ 4 w 84"/>
                    <a:gd name="T31" fmla="*/ 8 h 64"/>
                    <a:gd name="T32" fmla="*/ 4 w 84"/>
                    <a:gd name="T33" fmla="*/ 8 h 64"/>
                    <a:gd name="T34" fmla="*/ 8 w 84"/>
                    <a:gd name="T35" fmla="*/ 2 h 64"/>
                    <a:gd name="T36" fmla="*/ 14 w 84"/>
                    <a:gd name="T37" fmla="*/ 0 h 64"/>
                    <a:gd name="T38" fmla="*/ 22 w 84"/>
                    <a:gd name="T39" fmla="*/ 0 h 64"/>
                    <a:gd name="T40" fmla="*/ 28 w 84"/>
                    <a:gd name="T41" fmla="*/ 2 h 64"/>
                    <a:gd name="T42" fmla="*/ 28 w 84"/>
                    <a:gd name="T43" fmla="*/ 2 h 64"/>
                    <a:gd name="T44" fmla="*/ 52 w 84"/>
                    <a:gd name="T45" fmla="*/ 16 h 64"/>
                    <a:gd name="T46" fmla="*/ 52 w 84"/>
                    <a:gd name="T47" fmla="*/ 16 h 64"/>
                    <a:gd name="T48" fmla="*/ 52 w 84"/>
                    <a:gd name="T49" fmla="*/ 18 h 64"/>
                    <a:gd name="T50" fmla="*/ 56 w 84"/>
                    <a:gd name="T51" fmla="*/ 20 h 64"/>
                    <a:gd name="T52" fmla="*/ 56 w 84"/>
                    <a:gd name="T53" fmla="*/ 20 h 64"/>
                    <a:gd name="T54" fmla="*/ 74 w 84"/>
                    <a:gd name="T55" fmla="*/ 30 h 64"/>
                    <a:gd name="T56" fmla="*/ 74 w 84"/>
                    <a:gd name="T57" fmla="*/ 30 h 64"/>
                    <a:gd name="T58" fmla="*/ 80 w 84"/>
                    <a:gd name="T59" fmla="*/ 36 h 64"/>
                    <a:gd name="T60" fmla="*/ 82 w 84"/>
                    <a:gd name="T61" fmla="*/ 42 h 64"/>
                    <a:gd name="T62" fmla="*/ 84 w 84"/>
                    <a:gd name="T63" fmla="*/ 48 h 64"/>
                    <a:gd name="T64" fmla="*/ 82 w 84"/>
                    <a:gd name="T65" fmla="*/ 56 h 64"/>
                    <a:gd name="T66" fmla="*/ 82 w 84"/>
                    <a:gd name="T67" fmla="*/ 56 h 64"/>
                    <a:gd name="T68" fmla="*/ 78 w 84"/>
                    <a:gd name="T69" fmla="*/ 60 h 64"/>
                    <a:gd name="T70" fmla="*/ 74 w 84"/>
                    <a:gd name="T71" fmla="*/ 62 h 64"/>
                    <a:gd name="T72" fmla="*/ 70 w 84"/>
                    <a:gd name="T73" fmla="*/ 64 h 64"/>
                    <a:gd name="T74" fmla="*/ 66 w 84"/>
                    <a:gd name="T7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64">
                      <a:moveTo>
                        <a:pt x="66" y="64"/>
                      </a:moveTo>
                      <a:lnTo>
                        <a:pt x="66" y="64"/>
                      </a:lnTo>
                      <a:lnTo>
                        <a:pt x="60" y="64"/>
                      </a:lnTo>
                      <a:lnTo>
                        <a:pt x="56" y="62"/>
                      </a:lnTo>
                      <a:lnTo>
                        <a:pt x="56" y="62"/>
                      </a:lnTo>
                      <a:lnTo>
                        <a:pt x="38" y="52"/>
                      </a:lnTo>
                      <a:lnTo>
                        <a:pt x="32" y="48"/>
                      </a:lnTo>
                      <a:lnTo>
                        <a:pt x="32" y="48"/>
                      </a:lnTo>
                      <a:lnTo>
                        <a:pt x="30" y="46"/>
                      </a:lnTo>
                      <a:lnTo>
                        <a:pt x="30" y="46"/>
                      </a:lnTo>
                      <a:lnTo>
                        <a:pt x="8" y="32"/>
                      </a:lnTo>
                      <a:lnTo>
                        <a:pt x="8" y="32"/>
                      </a:lnTo>
                      <a:lnTo>
                        <a:pt x="2" y="28"/>
                      </a:lnTo>
                      <a:lnTo>
                        <a:pt x="0" y="22"/>
                      </a:lnTo>
                      <a:lnTo>
                        <a:pt x="0" y="14"/>
                      </a:lnTo>
                      <a:lnTo>
                        <a:pt x="4" y="8"/>
                      </a:lnTo>
                      <a:lnTo>
                        <a:pt x="4" y="8"/>
                      </a:lnTo>
                      <a:lnTo>
                        <a:pt x="8" y="2"/>
                      </a:lnTo>
                      <a:lnTo>
                        <a:pt x="14" y="0"/>
                      </a:lnTo>
                      <a:lnTo>
                        <a:pt x="22" y="0"/>
                      </a:lnTo>
                      <a:lnTo>
                        <a:pt x="28" y="2"/>
                      </a:lnTo>
                      <a:lnTo>
                        <a:pt x="28" y="2"/>
                      </a:lnTo>
                      <a:lnTo>
                        <a:pt x="52" y="16"/>
                      </a:lnTo>
                      <a:lnTo>
                        <a:pt x="52" y="16"/>
                      </a:lnTo>
                      <a:lnTo>
                        <a:pt x="52" y="18"/>
                      </a:lnTo>
                      <a:lnTo>
                        <a:pt x="56" y="20"/>
                      </a:lnTo>
                      <a:lnTo>
                        <a:pt x="56" y="20"/>
                      </a:lnTo>
                      <a:lnTo>
                        <a:pt x="74" y="30"/>
                      </a:lnTo>
                      <a:lnTo>
                        <a:pt x="74" y="30"/>
                      </a:lnTo>
                      <a:lnTo>
                        <a:pt x="80" y="36"/>
                      </a:lnTo>
                      <a:lnTo>
                        <a:pt x="82" y="42"/>
                      </a:lnTo>
                      <a:lnTo>
                        <a:pt x="84" y="48"/>
                      </a:lnTo>
                      <a:lnTo>
                        <a:pt x="82" y="56"/>
                      </a:lnTo>
                      <a:lnTo>
                        <a:pt x="82" y="56"/>
                      </a:lnTo>
                      <a:lnTo>
                        <a:pt x="78" y="60"/>
                      </a:lnTo>
                      <a:lnTo>
                        <a:pt x="74" y="62"/>
                      </a:lnTo>
                      <a:lnTo>
                        <a:pt x="70" y="64"/>
                      </a:lnTo>
                      <a:lnTo>
                        <a:pt x="66" y="64"/>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8" name="Freeform 387"/>
                <p:cNvSpPr>
                  <a:spLocks/>
                </p:cNvSpPr>
                <p:nvPr/>
              </p:nvSpPr>
              <p:spPr bwMode="auto">
                <a:xfrm>
                  <a:off x="5277" y="3390"/>
                  <a:ext cx="84" cy="64"/>
                </a:xfrm>
                <a:custGeom>
                  <a:avLst/>
                  <a:gdLst>
                    <a:gd name="T0" fmla="*/ 66 w 84"/>
                    <a:gd name="T1" fmla="*/ 64 h 64"/>
                    <a:gd name="T2" fmla="*/ 66 w 84"/>
                    <a:gd name="T3" fmla="*/ 64 h 64"/>
                    <a:gd name="T4" fmla="*/ 60 w 84"/>
                    <a:gd name="T5" fmla="*/ 64 h 64"/>
                    <a:gd name="T6" fmla="*/ 56 w 84"/>
                    <a:gd name="T7" fmla="*/ 62 h 64"/>
                    <a:gd name="T8" fmla="*/ 56 w 84"/>
                    <a:gd name="T9" fmla="*/ 62 h 64"/>
                    <a:gd name="T10" fmla="*/ 38 w 84"/>
                    <a:gd name="T11" fmla="*/ 52 h 64"/>
                    <a:gd name="T12" fmla="*/ 32 w 84"/>
                    <a:gd name="T13" fmla="*/ 48 h 64"/>
                    <a:gd name="T14" fmla="*/ 32 w 84"/>
                    <a:gd name="T15" fmla="*/ 48 h 64"/>
                    <a:gd name="T16" fmla="*/ 30 w 84"/>
                    <a:gd name="T17" fmla="*/ 46 h 64"/>
                    <a:gd name="T18" fmla="*/ 30 w 84"/>
                    <a:gd name="T19" fmla="*/ 46 h 64"/>
                    <a:gd name="T20" fmla="*/ 8 w 84"/>
                    <a:gd name="T21" fmla="*/ 32 h 64"/>
                    <a:gd name="T22" fmla="*/ 8 w 84"/>
                    <a:gd name="T23" fmla="*/ 32 h 64"/>
                    <a:gd name="T24" fmla="*/ 2 w 84"/>
                    <a:gd name="T25" fmla="*/ 28 h 64"/>
                    <a:gd name="T26" fmla="*/ 0 w 84"/>
                    <a:gd name="T27" fmla="*/ 22 h 64"/>
                    <a:gd name="T28" fmla="*/ 0 w 84"/>
                    <a:gd name="T29" fmla="*/ 14 h 64"/>
                    <a:gd name="T30" fmla="*/ 4 w 84"/>
                    <a:gd name="T31" fmla="*/ 8 h 64"/>
                    <a:gd name="T32" fmla="*/ 4 w 84"/>
                    <a:gd name="T33" fmla="*/ 8 h 64"/>
                    <a:gd name="T34" fmla="*/ 8 w 84"/>
                    <a:gd name="T35" fmla="*/ 2 h 64"/>
                    <a:gd name="T36" fmla="*/ 14 w 84"/>
                    <a:gd name="T37" fmla="*/ 0 h 64"/>
                    <a:gd name="T38" fmla="*/ 22 w 84"/>
                    <a:gd name="T39" fmla="*/ 0 h 64"/>
                    <a:gd name="T40" fmla="*/ 28 w 84"/>
                    <a:gd name="T41" fmla="*/ 2 h 64"/>
                    <a:gd name="T42" fmla="*/ 28 w 84"/>
                    <a:gd name="T43" fmla="*/ 2 h 64"/>
                    <a:gd name="T44" fmla="*/ 52 w 84"/>
                    <a:gd name="T45" fmla="*/ 16 h 64"/>
                    <a:gd name="T46" fmla="*/ 52 w 84"/>
                    <a:gd name="T47" fmla="*/ 16 h 64"/>
                    <a:gd name="T48" fmla="*/ 52 w 84"/>
                    <a:gd name="T49" fmla="*/ 18 h 64"/>
                    <a:gd name="T50" fmla="*/ 56 w 84"/>
                    <a:gd name="T51" fmla="*/ 20 h 64"/>
                    <a:gd name="T52" fmla="*/ 56 w 84"/>
                    <a:gd name="T53" fmla="*/ 20 h 64"/>
                    <a:gd name="T54" fmla="*/ 74 w 84"/>
                    <a:gd name="T55" fmla="*/ 30 h 64"/>
                    <a:gd name="T56" fmla="*/ 74 w 84"/>
                    <a:gd name="T57" fmla="*/ 30 h 64"/>
                    <a:gd name="T58" fmla="*/ 80 w 84"/>
                    <a:gd name="T59" fmla="*/ 36 h 64"/>
                    <a:gd name="T60" fmla="*/ 82 w 84"/>
                    <a:gd name="T61" fmla="*/ 42 h 64"/>
                    <a:gd name="T62" fmla="*/ 84 w 84"/>
                    <a:gd name="T63" fmla="*/ 48 h 64"/>
                    <a:gd name="T64" fmla="*/ 82 w 84"/>
                    <a:gd name="T65" fmla="*/ 56 h 64"/>
                    <a:gd name="T66" fmla="*/ 82 w 84"/>
                    <a:gd name="T67" fmla="*/ 56 h 64"/>
                    <a:gd name="T68" fmla="*/ 78 w 84"/>
                    <a:gd name="T69" fmla="*/ 60 h 64"/>
                    <a:gd name="T70" fmla="*/ 74 w 84"/>
                    <a:gd name="T71" fmla="*/ 62 h 64"/>
                    <a:gd name="T72" fmla="*/ 70 w 84"/>
                    <a:gd name="T73" fmla="*/ 64 h 64"/>
                    <a:gd name="T74" fmla="*/ 66 w 84"/>
                    <a:gd name="T7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64">
                      <a:moveTo>
                        <a:pt x="66" y="64"/>
                      </a:moveTo>
                      <a:lnTo>
                        <a:pt x="66" y="64"/>
                      </a:lnTo>
                      <a:lnTo>
                        <a:pt x="60" y="64"/>
                      </a:lnTo>
                      <a:lnTo>
                        <a:pt x="56" y="62"/>
                      </a:lnTo>
                      <a:lnTo>
                        <a:pt x="56" y="62"/>
                      </a:lnTo>
                      <a:lnTo>
                        <a:pt x="38" y="52"/>
                      </a:lnTo>
                      <a:lnTo>
                        <a:pt x="32" y="48"/>
                      </a:lnTo>
                      <a:lnTo>
                        <a:pt x="32" y="48"/>
                      </a:lnTo>
                      <a:lnTo>
                        <a:pt x="30" y="46"/>
                      </a:lnTo>
                      <a:lnTo>
                        <a:pt x="30" y="46"/>
                      </a:lnTo>
                      <a:lnTo>
                        <a:pt x="8" y="32"/>
                      </a:lnTo>
                      <a:lnTo>
                        <a:pt x="8" y="32"/>
                      </a:lnTo>
                      <a:lnTo>
                        <a:pt x="2" y="28"/>
                      </a:lnTo>
                      <a:lnTo>
                        <a:pt x="0" y="22"/>
                      </a:lnTo>
                      <a:lnTo>
                        <a:pt x="0" y="14"/>
                      </a:lnTo>
                      <a:lnTo>
                        <a:pt x="4" y="8"/>
                      </a:lnTo>
                      <a:lnTo>
                        <a:pt x="4" y="8"/>
                      </a:lnTo>
                      <a:lnTo>
                        <a:pt x="8" y="2"/>
                      </a:lnTo>
                      <a:lnTo>
                        <a:pt x="14" y="0"/>
                      </a:lnTo>
                      <a:lnTo>
                        <a:pt x="22" y="0"/>
                      </a:lnTo>
                      <a:lnTo>
                        <a:pt x="28" y="2"/>
                      </a:lnTo>
                      <a:lnTo>
                        <a:pt x="28" y="2"/>
                      </a:lnTo>
                      <a:lnTo>
                        <a:pt x="52" y="16"/>
                      </a:lnTo>
                      <a:lnTo>
                        <a:pt x="52" y="16"/>
                      </a:lnTo>
                      <a:lnTo>
                        <a:pt x="52" y="18"/>
                      </a:lnTo>
                      <a:lnTo>
                        <a:pt x="56" y="20"/>
                      </a:lnTo>
                      <a:lnTo>
                        <a:pt x="56" y="20"/>
                      </a:lnTo>
                      <a:lnTo>
                        <a:pt x="74" y="30"/>
                      </a:lnTo>
                      <a:lnTo>
                        <a:pt x="74" y="30"/>
                      </a:lnTo>
                      <a:lnTo>
                        <a:pt x="80" y="36"/>
                      </a:lnTo>
                      <a:lnTo>
                        <a:pt x="82" y="42"/>
                      </a:lnTo>
                      <a:lnTo>
                        <a:pt x="84" y="48"/>
                      </a:lnTo>
                      <a:lnTo>
                        <a:pt x="82" y="56"/>
                      </a:lnTo>
                      <a:lnTo>
                        <a:pt x="82" y="56"/>
                      </a:lnTo>
                      <a:lnTo>
                        <a:pt x="78" y="60"/>
                      </a:lnTo>
                      <a:lnTo>
                        <a:pt x="74" y="62"/>
                      </a:lnTo>
                      <a:lnTo>
                        <a:pt x="70" y="64"/>
                      </a:lnTo>
                      <a:lnTo>
                        <a:pt x="66"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9" name="Freeform 388"/>
                <p:cNvSpPr>
                  <a:spLocks noEditPoints="1"/>
                </p:cNvSpPr>
                <p:nvPr/>
              </p:nvSpPr>
              <p:spPr bwMode="auto">
                <a:xfrm>
                  <a:off x="4995" y="2222"/>
                  <a:ext cx="1150" cy="1172"/>
                </a:xfrm>
                <a:custGeom>
                  <a:avLst/>
                  <a:gdLst>
                    <a:gd name="T0" fmla="*/ 204 w 1150"/>
                    <a:gd name="T1" fmla="*/ 1132 h 1172"/>
                    <a:gd name="T2" fmla="*/ 228 w 1150"/>
                    <a:gd name="T3" fmla="*/ 1104 h 1172"/>
                    <a:gd name="T4" fmla="*/ 270 w 1150"/>
                    <a:gd name="T5" fmla="*/ 1166 h 1172"/>
                    <a:gd name="T6" fmla="*/ 130 w 1150"/>
                    <a:gd name="T7" fmla="*/ 1048 h 1172"/>
                    <a:gd name="T8" fmla="*/ 154 w 1150"/>
                    <a:gd name="T9" fmla="*/ 1020 h 1172"/>
                    <a:gd name="T10" fmla="*/ 190 w 1150"/>
                    <a:gd name="T11" fmla="*/ 1092 h 1172"/>
                    <a:gd name="T12" fmla="*/ 70 w 1150"/>
                    <a:gd name="T13" fmla="*/ 954 h 1172"/>
                    <a:gd name="T14" fmla="*/ 98 w 1150"/>
                    <a:gd name="T15" fmla="*/ 930 h 1172"/>
                    <a:gd name="T16" fmla="*/ 124 w 1150"/>
                    <a:gd name="T17" fmla="*/ 1008 h 1172"/>
                    <a:gd name="T18" fmla="*/ 48 w 1150"/>
                    <a:gd name="T19" fmla="*/ 902 h 1172"/>
                    <a:gd name="T20" fmla="*/ 56 w 1150"/>
                    <a:gd name="T21" fmla="*/ 828 h 1172"/>
                    <a:gd name="T22" fmla="*/ 72 w 1150"/>
                    <a:gd name="T23" fmla="*/ 912 h 1172"/>
                    <a:gd name="T24" fmla="*/ 14 w 1150"/>
                    <a:gd name="T25" fmla="*/ 796 h 1172"/>
                    <a:gd name="T26" fmla="*/ 34 w 1150"/>
                    <a:gd name="T27" fmla="*/ 724 h 1172"/>
                    <a:gd name="T28" fmla="*/ 36 w 1150"/>
                    <a:gd name="T29" fmla="*/ 810 h 1172"/>
                    <a:gd name="T30" fmla="*/ 0 w 1150"/>
                    <a:gd name="T31" fmla="*/ 686 h 1172"/>
                    <a:gd name="T32" fmla="*/ 20 w 1150"/>
                    <a:gd name="T33" fmla="*/ 612 h 1172"/>
                    <a:gd name="T34" fmla="*/ 38 w 1150"/>
                    <a:gd name="T35" fmla="*/ 684 h 1172"/>
                    <a:gd name="T36" fmla="*/ 20 w 1150"/>
                    <a:gd name="T37" fmla="*/ 596 h 1172"/>
                    <a:gd name="T38" fmla="*/ 16 w 1150"/>
                    <a:gd name="T39" fmla="*/ 514 h 1172"/>
                    <a:gd name="T40" fmla="*/ 50 w 1150"/>
                    <a:gd name="T41" fmla="*/ 528 h 1172"/>
                    <a:gd name="T42" fmla="*/ 40 w 1150"/>
                    <a:gd name="T43" fmla="*/ 488 h 1172"/>
                    <a:gd name="T44" fmla="*/ 50 w 1150"/>
                    <a:gd name="T45" fmla="*/ 408 h 1172"/>
                    <a:gd name="T46" fmla="*/ 80 w 1150"/>
                    <a:gd name="T47" fmla="*/ 426 h 1172"/>
                    <a:gd name="T48" fmla="*/ 76 w 1150"/>
                    <a:gd name="T49" fmla="*/ 386 h 1172"/>
                    <a:gd name="T50" fmla="*/ 100 w 1150"/>
                    <a:gd name="T51" fmla="*/ 308 h 1172"/>
                    <a:gd name="T52" fmla="*/ 128 w 1150"/>
                    <a:gd name="T53" fmla="*/ 332 h 1172"/>
                    <a:gd name="T54" fmla="*/ 136 w 1150"/>
                    <a:gd name="T55" fmla="*/ 296 h 1172"/>
                    <a:gd name="T56" fmla="*/ 162 w 1150"/>
                    <a:gd name="T57" fmla="*/ 224 h 1172"/>
                    <a:gd name="T58" fmla="*/ 190 w 1150"/>
                    <a:gd name="T59" fmla="*/ 248 h 1172"/>
                    <a:gd name="T60" fmla="*/ 1118 w 1150"/>
                    <a:gd name="T61" fmla="*/ 246 h 1172"/>
                    <a:gd name="T62" fmla="*/ 1088 w 1150"/>
                    <a:gd name="T63" fmla="*/ 178 h 1172"/>
                    <a:gd name="T64" fmla="*/ 1150 w 1150"/>
                    <a:gd name="T65" fmla="*/ 242 h 1172"/>
                    <a:gd name="T66" fmla="*/ 200 w 1150"/>
                    <a:gd name="T67" fmla="*/ 210 h 1172"/>
                    <a:gd name="T68" fmla="*/ 256 w 1150"/>
                    <a:gd name="T69" fmla="*/ 142 h 1172"/>
                    <a:gd name="T70" fmla="*/ 226 w 1150"/>
                    <a:gd name="T71" fmla="*/ 210 h 1172"/>
                    <a:gd name="T72" fmla="*/ 1000 w 1150"/>
                    <a:gd name="T73" fmla="*/ 142 h 1172"/>
                    <a:gd name="T74" fmla="*/ 1014 w 1150"/>
                    <a:gd name="T75" fmla="*/ 108 h 1172"/>
                    <a:gd name="T76" fmla="*/ 1068 w 1150"/>
                    <a:gd name="T77" fmla="*/ 170 h 1172"/>
                    <a:gd name="T78" fmla="*/ 278 w 1150"/>
                    <a:gd name="T79" fmla="*/ 124 h 1172"/>
                    <a:gd name="T80" fmla="*/ 358 w 1150"/>
                    <a:gd name="T81" fmla="*/ 90 h 1172"/>
                    <a:gd name="T82" fmla="*/ 302 w 1150"/>
                    <a:gd name="T83" fmla="*/ 146 h 1172"/>
                    <a:gd name="T84" fmla="*/ 902 w 1150"/>
                    <a:gd name="T85" fmla="*/ 86 h 1172"/>
                    <a:gd name="T86" fmla="*/ 924 w 1150"/>
                    <a:gd name="T87" fmla="*/ 56 h 1172"/>
                    <a:gd name="T88" fmla="*/ 974 w 1150"/>
                    <a:gd name="T89" fmla="*/ 114 h 1172"/>
                    <a:gd name="T90" fmla="*/ 374 w 1150"/>
                    <a:gd name="T91" fmla="*/ 82 h 1172"/>
                    <a:gd name="T92" fmla="*/ 448 w 1150"/>
                    <a:gd name="T93" fmla="*/ 38 h 1172"/>
                    <a:gd name="T94" fmla="*/ 398 w 1150"/>
                    <a:gd name="T95" fmla="*/ 92 h 1172"/>
                    <a:gd name="T96" fmla="*/ 802 w 1150"/>
                    <a:gd name="T97" fmla="*/ 52 h 1172"/>
                    <a:gd name="T98" fmla="*/ 818 w 1150"/>
                    <a:gd name="T99" fmla="*/ 20 h 1172"/>
                    <a:gd name="T100" fmla="*/ 876 w 1150"/>
                    <a:gd name="T101" fmla="*/ 68 h 1172"/>
                    <a:gd name="T102" fmla="*/ 474 w 1150"/>
                    <a:gd name="T103" fmla="*/ 44 h 1172"/>
                    <a:gd name="T104" fmla="*/ 556 w 1150"/>
                    <a:gd name="T105" fmla="*/ 12 h 1172"/>
                    <a:gd name="T106" fmla="*/ 498 w 1150"/>
                    <a:gd name="T107" fmla="*/ 56 h 1172"/>
                    <a:gd name="T108" fmla="*/ 698 w 1150"/>
                    <a:gd name="T109" fmla="*/ 36 h 1172"/>
                    <a:gd name="T110" fmla="*/ 708 w 1150"/>
                    <a:gd name="T111" fmla="*/ 2 h 1172"/>
                    <a:gd name="T112" fmla="*/ 772 w 1150"/>
                    <a:gd name="T113" fmla="*/ 40 h 1172"/>
                    <a:gd name="T114" fmla="*/ 580 w 1150"/>
                    <a:gd name="T115" fmla="*/ 22 h 1172"/>
                    <a:gd name="T116" fmla="*/ 660 w 1150"/>
                    <a:gd name="T117" fmla="*/ 0 h 1172"/>
                    <a:gd name="T118" fmla="*/ 654 w 1150"/>
                    <a:gd name="T119" fmla="*/ 36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0" h="1172">
                      <a:moveTo>
                        <a:pt x="256" y="1172"/>
                      </a:moveTo>
                      <a:lnTo>
                        <a:pt x="256" y="1172"/>
                      </a:lnTo>
                      <a:lnTo>
                        <a:pt x="250" y="1170"/>
                      </a:lnTo>
                      <a:lnTo>
                        <a:pt x="246" y="1168"/>
                      </a:lnTo>
                      <a:lnTo>
                        <a:pt x="246" y="1168"/>
                      </a:lnTo>
                      <a:lnTo>
                        <a:pt x="214" y="1142"/>
                      </a:lnTo>
                      <a:lnTo>
                        <a:pt x="214" y="1142"/>
                      </a:lnTo>
                      <a:lnTo>
                        <a:pt x="204" y="1132"/>
                      </a:lnTo>
                      <a:lnTo>
                        <a:pt x="204" y="1132"/>
                      </a:lnTo>
                      <a:lnTo>
                        <a:pt x="200" y="1126"/>
                      </a:lnTo>
                      <a:lnTo>
                        <a:pt x="198" y="1118"/>
                      </a:lnTo>
                      <a:lnTo>
                        <a:pt x="198" y="1112"/>
                      </a:lnTo>
                      <a:lnTo>
                        <a:pt x="202" y="1106"/>
                      </a:lnTo>
                      <a:lnTo>
                        <a:pt x="202" y="1106"/>
                      </a:lnTo>
                      <a:lnTo>
                        <a:pt x="208" y="1100"/>
                      </a:lnTo>
                      <a:lnTo>
                        <a:pt x="216" y="1100"/>
                      </a:lnTo>
                      <a:lnTo>
                        <a:pt x="222" y="1100"/>
                      </a:lnTo>
                      <a:lnTo>
                        <a:pt x="228" y="1104"/>
                      </a:lnTo>
                      <a:lnTo>
                        <a:pt x="228" y="1104"/>
                      </a:lnTo>
                      <a:lnTo>
                        <a:pt x="240" y="1114"/>
                      </a:lnTo>
                      <a:lnTo>
                        <a:pt x="240" y="1114"/>
                      </a:lnTo>
                      <a:lnTo>
                        <a:pt x="268" y="1140"/>
                      </a:lnTo>
                      <a:lnTo>
                        <a:pt x="268" y="1140"/>
                      </a:lnTo>
                      <a:lnTo>
                        <a:pt x="272" y="1144"/>
                      </a:lnTo>
                      <a:lnTo>
                        <a:pt x="274" y="1152"/>
                      </a:lnTo>
                      <a:lnTo>
                        <a:pt x="274" y="1158"/>
                      </a:lnTo>
                      <a:lnTo>
                        <a:pt x="270" y="1166"/>
                      </a:lnTo>
                      <a:lnTo>
                        <a:pt x="270" y="1166"/>
                      </a:lnTo>
                      <a:lnTo>
                        <a:pt x="264" y="1170"/>
                      </a:lnTo>
                      <a:lnTo>
                        <a:pt x="256" y="1172"/>
                      </a:lnTo>
                      <a:close/>
                      <a:moveTo>
                        <a:pt x="178" y="1098"/>
                      </a:moveTo>
                      <a:lnTo>
                        <a:pt x="178" y="1098"/>
                      </a:lnTo>
                      <a:lnTo>
                        <a:pt x="170" y="1096"/>
                      </a:lnTo>
                      <a:lnTo>
                        <a:pt x="164" y="1092"/>
                      </a:lnTo>
                      <a:lnTo>
                        <a:pt x="164" y="1092"/>
                      </a:lnTo>
                      <a:lnTo>
                        <a:pt x="130" y="1048"/>
                      </a:lnTo>
                      <a:lnTo>
                        <a:pt x="130" y="1048"/>
                      </a:lnTo>
                      <a:lnTo>
                        <a:pt x="126" y="1042"/>
                      </a:lnTo>
                      <a:lnTo>
                        <a:pt x="126" y="1034"/>
                      </a:lnTo>
                      <a:lnTo>
                        <a:pt x="128" y="1028"/>
                      </a:lnTo>
                      <a:lnTo>
                        <a:pt x="134" y="1022"/>
                      </a:lnTo>
                      <a:lnTo>
                        <a:pt x="134" y="1022"/>
                      </a:lnTo>
                      <a:lnTo>
                        <a:pt x="140" y="1018"/>
                      </a:lnTo>
                      <a:lnTo>
                        <a:pt x="146" y="1018"/>
                      </a:lnTo>
                      <a:lnTo>
                        <a:pt x="154" y="1020"/>
                      </a:lnTo>
                      <a:lnTo>
                        <a:pt x="158" y="1026"/>
                      </a:lnTo>
                      <a:lnTo>
                        <a:pt x="158" y="1026"/>
                      </a:lnTo>
                      <a:lnTo>
                        <a:pt x="192" y="1066"/>
                      </a:lnTo>
                      <a:lnTo>
                        <a:pt x="192" y="1066"/>
                      </a:lnTo>
                      <a:lnTo>
                        <a:pt x="196" y="1072"/>
                      </a:lnTo>
                      <a:lnTo>
                        <a:pt x="196" y="1080"/>
                      </a:lnTo>
                      <a:lnTo>
                        <a:pt x="194" y="1086"/>
                      </a:lnTo>
                      <a:lnTo>
                        <a:pt x="190" y="1092"/>
                      </a:lnTo>
                      <a:lnTo>
                        <a:pt x="190" y="1092"/>
                      </a:lnTo>
                      <a:lnTo>
                        <a:pt x="184" y="1096"/>
                      </a:lnTo>
                      <a:lnTo>
                        <a:pt x="178" y="1098"/>
                      </a:lnTo>
                      <a:close/>
                      <a:moveTo>
                        <a:pt x="114" y="1010"/>
                      </a:moveTo>
                      <a:lnTo>
                        <a:pt x="114" y="1010"/>
                      </a:lnTo>
                      <a:lnTo>
                        <a:pt x="104" y="1008"/>
                      </a:lnTo>
                      <a:lnTo>
                        <a:pt x="102" y="1006"/>
                      </a:lnTo>
                      <a:lnTo>
                        <a:pt x="98" y="1002"/>
                      </a:lnTo>
                      <a:lnTo>
                        <a:pt x="98" y="1002"/>
                      </a:lnTo>
                      <a:lnTo>
                        <a:pt x="70" y="954"/>
                      </a:lnTo>
                      <a:lnTo>
                        <a:pt x="70" y="954"/>
                      </a:lnTo>
                      <a:lnTo>
                        <a:pt x="68" y="946"/>
                      </a:lnTo>
                      <a:lnTo>
                        <a:pt x="70" y="940"/>
                      </a:lnTo>
                      <a:lnTo>
                        <a:pt x="74" y="934"/>
                      </a:lnTo>
                      <a:lnTo>
                        <a:pt x="78" y="928"/>
                      </a:lnTo>
                      <a:lnTo>
                        <a:pt x="78" y="928"/>
                      </a:lnTo>
                      <a:lnTo>
                        <a:pt x="86" y="926"/>
                      </a:lnTo>
                      <a:lnTo>
                        <a:pt x="92" y="928"/>
                      </a:lnTo>
                      <a:lnTo>
                        <a:pt x="98" y="930"/>
                      </a:lnTo>
                      <a:lnTo>
                        <a:pt x="104" y="936"/>
                      </a:lnTo>
                      <a:lnTo>
                        <a:pt x="104" y="936"/>
                      </a:lnTo>
                      <a:lnTo>
                        <a:pt x="130" y="982"/>
                      </a:lnTo>
                      <a:lnTo>
                        <a:pt x="130" y="982"/>
                      </a:lnTo>
                      <a:lnTo>
                        <a:pt x="132" y="990"/>
                      </a:lnTo>
                      <a:lnTo>
                        <a:pt x="132" y="996"/>
                      </a:lnTo>
                      <a:lnTo>
                        <a:pt x="128" y="1002"/>
                      </a:lnTo>
                      <a:lnTo>
                        <a:pt x="124" y="1008"/>
                      </a:lnTo>
                      <a:lnTo>
                        <a:pt x="124" y="1008"/>
                      </a:lnTo>
                      <a:lnTo>
                        <a:pt x="118" y="1010"/>
                      </a:lnTo>
                      <a:lnTo>
                        <a:pt x="114" y="1010"/>
                      </a:lnTo>
                      <a:close/>
                      <a:moveTo>
                        <a:pt x="64" y="914"/>
                      </a:moveTo>
                      <a:lnTo>
                        <a:pt x="64" y="914"/>
                      </a:lnTo>
                      <a:lnTo>
                        <a:pt x="60" y="914"/>
                      </a:lnTo>
                      <a:lnTo>
                        <a:pt x="54" y="910"/>
                      </a:lnTo>
                      <a:lnTo>
                        <a:pt x="50" y="908"/>
                      </a:lnTo>
                      <a:lnTo>
                        <a:pt x="48" y="902"/>
                      </a:lnTo>
                      <a:lnTo>
                        <a:pt x="48" y="902"/>
                      </a:lnTo>
                      <a:lnTo>
                        <a:pt x="28" y="850"/>
                      </a:lnTo>
                      <a:lnTo>
                        <a:pt x="28" y="850"/>
                      </a:lnTo>
                      <a:lnTo>
                        <a:pt x="28" y="842"/>
                      </a:lnTo>
                      <a:lnTo>
                        <a:pt x="30" y="836"/>
                      </a:lnTo>
                      <a:lnTo>
                        <a:pt x="34" y="830"/>
                      </a:lnTo>
                      <a:lnTo>
                        <a:pt x="42" y="828"/>
                      </a:lnTo>
                      <a:lnTo>
                        <a:pt x="42" y="828"/>
                      </a:lnTo>
                      <a:lnTo>
                        <a:pt x="48" y="826"/>
                      </a:lnTo>
                      <a:lnTo>
                        <a:pt x="56" y="828"/>
                      </a:lnTo>
                      <a:lnTo>
                        <a:pt x="60" y="832"/>
                      </a:lnTo>
                      <a:lnTo>
                        <a:pt x="64" y="840"/>
                      </a:lnTo>
                      <a:lnTo>
                        <a:pt x="64" y="840"/>
                      </a:lnTo>
                      <a:lnTo>
                        <a:pt x="82" y="888"/>
                      </a:lnTo>
                      <a:lnTo>
                        <a:pt x="82" y="888"/>
                      </a:lnTo>
                      <a:lnTo>
                        <a:pt x="84" y="896"/>
                      </a:lnTo>
                      <a:lnTo>
                        <a:pt x="82" y="902"/>
                      </a:lnTo>
                      <a:lnTo>
                        <a:pt x="78" y="908"/>
                      </a:lnTo>
                      <a:lnTo>
                        <a:pt x="72" y="912"/>
                      </a:lnTo>
                      <a:lnTo>
                        <a:pt x="72" y="912"/>
                      </a:lnTo>
                      <a:lnTo>
                        <a:pt x="64" y="914"/>
                      </a:lnTo>
                      <a:close/>
                      <a:moveTo>
                        <a:pt x="32" y="810"/>
                      </a:moveTo>
                      <a:lnTo>
                        <a:pt x="32" y="810"/>
                      </a:lnTo>
                      <a:lnTo>
                        <a:pt x="26" y="810"/>
                      </a:lnTo>
                      <a:lnTo>
                        <a:pt x="22" y="806"/>
                      </a:lnTo>
                      <a:lnTo>
                        <a:pt x="18" y="802"/>
                      </a:lnTo>
                      <a:lnTo>
                        <a:pt x="14" y="796"/>
                      </a:lnTo>
                      <a:lnTo>
                        <a:pt x="14" y="796"/>
                      </a:lnTo>
                      <a:lnTo>
                        <a:pt x="6" y="742"/>
                      </a:lnTo>
                      <a:lnTo>
                        <a:pt x="6" y="742"/>
                      </a:lnTo>
                      <a:lnTo>
                        <a:pt x="6" y="734"/>
                      </a:lnTo>
                      <a:lnTo>
                        <a:pt x="8" y="728"/>
                      </a:lnTo>
                      <a:lnTo>
                        <a:pt x="14" y="724"/>
                      </a:lnTo>
                      <a:lnTo>
                        <a:pt x="22" y="720"/>
                      </a:lnTo>
                      <a:lnTo>
                        <a:pt x="22" y="720"/>
                      </a:lnTo>
                      <a:lnTo>
                        <a:pt x="28" y="722"/>
                      </a:lnTo>
                      <a:lnTo>
                        <a:pt x="34" y="724"/>
                      </a:lnTo>
                      <a:lnTo>
                        <a:pt x="40" y="730"/>
                      </a:lnTo>
                      <a:lnTo>
                        <a:pt x="42" y="736"/>
                      </a:lnTo>
                      <a:lnTo>
                        <a:pt x="42" y="736"/>
                      </a:lnTo>
                      <a:lnTo>
                        <a:pt x="50" y="788"/>
                      </a:lnTo>
                      <a:lnTo>
                        <a:pt x="50" y="788"/>
                      </a:lnTo>
                      <a:lnTo>
                        <a:pt x="50" y="796"/>
                      </a:lnTo>
                      <a:lnTo>
                        <a:pt x="48" y="802"/>
                      </a:lnTo>
                      <a:lnTo>
                        <a:pt x="44" y="808"/>
                      </a:lnTo>
                      <a:lnTo>
                        <a:pt x="36" y="810"/>
                      </a:lnTo>
                      <a:lnTo>
                        <a:pt x="36" y="810"/>
                      </a:lnTo>
                      <a:lnTo>
                        <a:pt x="32" y="810"/>
                      </a:lnTo>
                      <a:close/>
                      <a:moveTo>
                        <a:pt x="18" y="704"/>
                      </a:moveTo>
                      <a:lnTo>
                        <a:pt x="18" y="704"/>
                      </a:lnTo>
                      <a:lnTo>
                        <a:pt x="12" y="702"/>
                      </a:lnTo>
                      <a:lnTo>
                        <a:pt x="6" y="698"/>
                      </a:lnTo>
                      <a:lnTo>
                        <a:pt x="2" y="692"/>
                      </a:lnTo>
                      <a:lnTo>
                        <a:pt x="0" y="686"/>
                      </a:lnTo>
                      <a:lnTo>
                        <a:pt x="0" y="686"/>
                      </a:lnTo>
                      <a:lnTo>
                        <a:pt x="0" y="656"/>
                      </a:lnTo>
                      <a:lnTo>
                        <a:pt x="0" y="656"/>
                      </a:lnTo>
                      <a:lnTo>
                        <a:pt x="0" y="630"/>
                      </a:lnTo>
                      <a:lnTo>
                        <a:pt x="0" y="630"/>
                      </a:lnTo>
                      <a:lnTo>
                        <a:pt x="2" y="624"/>
                      </a:lnTo>
                      <a:lnTo>
                        <a:pt x="6" y="618"/>
                      </a:lnTo>
                      <a:lnTo>
                        <a:pt x="12" y="614"/>
                      </a:lnTo>
                      <a:lnTo>
                        <a:pt x="20" y="612"/>
                      </a:lnTo>
                      <a:lnTo>
                        <a:pt x="20" y="612"/>
                      </a:lnTo>
                      <a:lnTo>
                        <a:pt x="26" y="614"/>
                      </a:lnTo>
                      <a:lnTo>
                        <a:pt x="32" y="618"/>
                      </a:lnTo>
                      <a:lnTo>
                        <a:pt x="36" y="624"/>
                      </a:lnTo>
                      <a:lnTo>
                        <a:pt x="36" y="632"/>
                      </a:lnTo>
                      <a:lnTo>
                        <a:pt x="36" y="632"/>
                      </a:lnTo>
                      <a:lnTo>
                        <a:pt x="36" y="656"/>
                      </a:lnTo>
                      <a:lnTo>
                        <a:pt x="36" y="656"/>
                      </a:lnTo>
                      <a:lnTo>
                        <a:pt x="38" y="684"/>
                      </a:lnTo>
                      <a:lnTo>
                        <a:pt x="38" y="684"/>
                      </a:lnTo>
                      <a:lnTo>
                        <a:pt x="36" y="692"/>
                      </a:lnTo>
                      <a:lnTo>
                        <a:pt x="32" y="698"/>
                      </a:lnTo>
                      <a:lnTo>
                        <a:pt x="26" y="702"/>
                      </a:lnTo>
                      <a:lnTo>
                        <a:pt x="20" y="704"/>
                      </a:lnTo>
                      <a:lnTo>
                        <a:pt x="20" y="704"/>
                      </a:lnTo>
                      <a:lnTo>
                        <a:pt x="18" y="704"/>
                      </a:lnTo>
                      <a:close/>
                      <a:moveTo>
                        <a:pt x="22" y="596"/>
                      </a:moveTo>
                      <a:lnTo>
                        <a:pt x="22" y="596"/>
                      </a:lnTo>
                      <a:lnTo>
                        <a:pt x="20" y="596"/>
                      </a:lnTo>
                      <a:lnTo>
                        <a:pt x="20" y="596"/>
                      </a:lnTo>
                      <a:lnTo>
                        <a:pt x="14" y="592"/>
                      </a:lnTo>
                      <a:lnTo>
                        <a:pt x="8" y="588"/>
                      </a:lnTo>
                      <a:lnTo>
                        <a:pt x="6" y="582"/>
                      </a:lnTo>
                      <a:lnTo>
                        <a:pt x="4" y="574"/>
                      </a:lnTo>
                      <a:lnTo>
                        <a:pt x="4" y="574"/>
                      </a:lnTo>
                      <a:lnTo>
                        <a:pt x="14" y="520"/>
                      </a:lnTo>
                      <a:lnTo>
                        <a:pt x="14" y="520"/>
                      </a:lnTo>
                      <a:lnTo>
                        <a:pt x="16" y="514"/>
                      </a:lnTo>
                      <a:lnTo>
                        <a:pt x="22" y="508"/>
                      </a:lnTo>
                      <a:lnTo>
                        <a:pt x="28" y="506"/>
                      </a:lnTo>
                      <a:lnTo>
                        <a:pt x="36" y="506"/>
                      </a:lnTo>
                      <a:lnTo>
                        <a:pt x="36" y="506"/>
                      </a:lnTo>
                      <a:lnTo>
                        <a:pt x="42" y="508"/>
                      </a:lnTo>
                      <a:lnTo>
                        <a:pt x="48" y="514"/>
                      </a:lnTo>
                      <a:lnTo>
                        <a:pt x="50" y="520"/>
                      </a:lnTo>
                      <a:lnTo>
                        <a:pt x="50" y="528"/>
                      </a:lnTo>
                      <a:lnTo>
                        <a:pt x="50" y="528"/>
                      </a:lnTo>
                      <a:lnTo>
                        <a:pt x="42" y="580"/>
                      </a:lnTo>
                      <a:lnTo>
                        <a:pt x="42" y="580"/>
                      </a:lnTo>
                      <a:lnTo>
                        <a:pt x="40" y="586"/>
                      </a:lnTo>
                      <a:lnTo>
                        <a:pt x="36" y="590"/>
                      </a:lnTo>
                      <a:lnTo>
                        <a:pt x="30" y="594"/>
                      </a:lnTo>
                      <a:lnTo>
                        <a:pt x="22" y="596"/>
                      </a:lnTo>
                      <a:close/>
                      <a:moveTo>
                        <a:pt x="46" y="490"/>
                      </a:moveTo>
                      <a:lnTo>
                        <a:pt x="46" y="490"/>
                      </a:lnTo>
                      <a:lnTo>
                        <a:pt x="40" y="488"/>
                      </a:lnTo>
                      <a:lnTo>
                        <a:pt x="40" y="488"/>
                      </a:lnTo>
                      <a:lnTo>
                        <a:pt x="34" y="486"/>
                      </a:lnTo>
                      <a:lnTo>
                        <a:pt x="28" y="480"/>
                      </a:lnTo>
                      <a:lnTo>
                        <a:pt x="26" y="474"/>
                      </a:lnTo>
                      <a:lnTo>
                        <a:pt x="28" y="466"/>
                      </a:lnTo>
                      <a:lnTo>
                        <a:pt x="28" y="466"/>
                      </a:lnTo>
                      <a:lnTo>
                        <a:pt x="46" y="414"/>
                      </a:lnTo>
                      <a:lnTo>
                        <a:pt x="46" y="414"/>
                      </a:lnTo>
                      <a:lnTo>
                        <a:pt x="50" y="408"/>
                      </a:lnTo>
                      <a:lnTo>
                        <a:pt x="56" y="404"/>
                      </a:lnTo>
                      <a:lnTo>
                        <a:pt x="62" y="402"/>
                      </a:lnTo>
                      <a:lnTo>
                        <a:pt x="70" y="402"/>
                      </a:lnTo>
                      <a:lnTo>
                        <a:pt x="70" y="402"/>
                      </a:lnTo>
                      <a:lnTo>
                        <a:pt x="76" y="406"/>
                      </a:lnTo>
                      <a:lnTo>
                        <a:pt x="80" y="412"/>
                      </a:lnTo>
                      <a:lnTo>
                        <a:pt x="82" y="420"/>
                      </a:lnTo>
                      <a:lnTo>
                        <a:pt x="80" y="426"/>
                      </a:lnTo>
                      <a:lnTo>
                        <a:pt x="80" y="426"/>
                      </a:lnTo>
                      <a:lnTo>
                        <a:pt x="62" y="476"/>
                      </a:lnTo>
                      <a:lnTo>
                        <a:pt x="62" y="476"/>
                      </a:lnTo>
                      <a:lnTo>
                        <a:pt x="60" y="482"/>
                      </a:lnTo>
                      <a:lnTo>
                        <a:pt x="56" y="486"/>
                      </a:lnTo>
                      <a:lnTo>
                        <a:pt x="50" y="488"/>
                      </a:lnTo>
                      <a:lnTo>
                        <a:pt x="46" y="490"/>
                      </a:lnTo>
                      <a:close/>
                      <a:moveTo>
                        <a:pt x="86" y="388"/>
                      </a:moveTo>
                      <a:lnTo>
                        <a:pt x="86" y="388"/>
                      </a:lnTo>
                      <a:lnTo>
                        <a:pt x="76" y="386"/>
                      </a:lnTo>
                      <a:lnTo>
                        <a:pt x="76" y="386"/>
                      </a:lnTo>
                      <a:lnTo>
                        <a:pt x="72" y="382"/>
                      </a:lnTo>
                      <a:lnTo>
                        <a:pt x="68" y="376"/>
                      </a:lnTo>
                      <a:lnTo>
                        <a:pt x="66" y="370"/>
                      </a:lnTo>
                      <a:lnTo>
                        <a:pt x="68" y="362"/>
                      </a:lnTo>
                      <a:lnTo>
                        <a:pt x="68" y="362"/>
                      </a:lnTo>
                      <a:lnTo>
                        <a:pt x="96" y="314"/>
                      </a:lnTo>
                      <a:lnTo>
                        <a:pt x="96" y="314"/>
                      </a:lnTo>
                      <a:lnTo>
                        <a:pt x="100" y="308"/>
                      </a:lnTo>
                      <a:lnTo>
                        <a:pt x="108" y="306"/>
                      </a:lnTo>
                      <a:lnTo>
                        <a:pt x="114" y="304"/>
                      </a:lnTo>
                      <a:lnTo>
                        <a:pt x="120" y="308"/>
                      </a:lnTo>
                      <a:lnTo>
                        <a:pt x="120" y="308"/>
                      </a:lnTo>
                      <a:lnTo>
                        <a:pt x="126" y="312"/>
                      </a:lnTo>
                      <a:lnTo>
                        <a:pt x="130" y="318"/>
                      </a:lnTo>
                      <a:lnTo>
                        <a:pt x="130" y="326"/>
                      </a:lnTo>
                      <a:lnTo>
                        <a:pt x="128" y="332"/>
                      </a:lnTo>
                      <a:lnTo>
                        <a:pt x="128" y="332"/>
                      </a:lnTo>
                      <a:lnTo>
                        <a:pt x="102" y="378"/>
                      </a:lnTo>
                      <a:lnTo>
                        <a:pt x="102" y="378"/>
                      </a:lnTo>
                      <a:lnTo>
                        <a:pt x="98" y="384"/>
                      </a:lnTo>
                      <a:lnTo>
                        <a:pt x="94" y="386"/>
                      </a:lnTo>
                      <a:lnTo>
                        <a:pt x="90" y="388"/>
                      </a:lnTo>
                      <a:lnTo>
                        <a:pt x="86" y="388"/>
                      </a:lnTo>
                      <a:close/>
                      <a:moveTo>
                        <a:pt x="142" y="296"/>
                      </a:moveTo>
                      <a:lnTo>
                        <a:pt x="142" y="296"/>
                      </a:lnTo>
                      <a:lnTo>
                        <a:pt x="136" y="296"/>
                      </a:lnTo>
                      <a:lnTo>
                        <a:pt x="130" y="292"/>
                      </a:lnTo>
                      <a:lnTo>
                        <a:pt x="130" y="292"/>
                      </a:lnTo>
                      <a:lnTo>
                        <a:pt x="126" y="288"/>
                      </a:lnTo>
                      <a:lnTo>
                        <a:pt x="124" y="280"/>
                      </a:lnTo>
                      <a:lnTo>
                        <a:pt x="124" y="274"/>
                      </a:lnTo>
                      <a:lnTo>
                        <a:pt x="126" y="268"/>
                      </a:lnTo>
                      <a:lnTo>
                        <a:pt x="126" y="268"/>
                      </a:lnTo>
                      <a:lnTo>
                        <a:pt x="162" y="224"/>
                      </a:lnTo>
                      <a:lnTo>
                        <a:pt x="162" y="224"/>
                      </a:lnTo>
                      <a:lnTo>
                        <a:pt x="168" y="220"/>
                      </a:lnTo>
                      <a:lnTo>
                        <a:pt x="174" y="218"/>
                      </a:lnTo>
                      <a:lnTo>
                        <a:pt x="182" y="218"/>
                      </a:lnTo>
                      <a:lnTo>
                        <a:pt x="188" y="222"/>
                      </a:lnTo>
                      <a:lnTo>
                        <a:pt x="188" y="222"/>
                      </a:lnTo>
                      <a:lnTo>
                        <a:pt x="192" y="228"/>
                      </a:lnTo>
                      <a:lnTo>
                        <a:pt x="194" y="234"/>
                      </a:lnTo>
                      <a:lnTo>
                        <a:pt x="192" y="242"/>
                      </a:lnTo>
                      <a:lnTo>
                        <a:pt x="190" y="248"/>
                      </a:lnTo>
                      <a:lnTo>
                        <a:pt x="190" y="248"/>
                      </a:lnTo>
                      <a:lnTo>
                        <a:pt x="156" y="290"/>
                      </a:lnTo>
                      <a:lnTo>
                        <a:pt x="156" y="290"/>
                      </a:lnTo>
                      <a:lnTo>
                        <a:pt x="150" y="294"/>
                      </a:lnTo>
                      <a:lnTo>
                        <a:pt x="142" y="296"/>
                      </a:lnTo>
                      <a:close/>
                      <a:moveTo>
                        <a:pt x="1132" y="252"/>
                      </a:moveTo>
                      <a:lnTo>
                        <a:pt x="1132" y="252"/>
                      </a:lnTo>
                      <a:lnTo>
                        <a:pt x="1126" y="250"/>
                      </a:lnTo>
                      <a:lnTo>
                        <a:pt x="1118" y="246"/>
                      </a:lnTo>
                      <a:lnTo>
                        <a:pt x="1118" y="246"/>
                      </a:lnTo>
                      <a:lnTo>
                        <a:pt x="1082" y="208"/>
                      </a:lnTo>
                      <a:lnTo>
                        <a:pt x="1082" y="208"/>
                      </a:lnTo>
                      <a:lnTo>
                        <a:pt x="1078" y="202"/>
                      </a:lnTo>
                      <a:lnTo>
                        <a:pt x="1076" y="194"/>
                      </a:lnTo>
                      <a:lnTo>
                        <a:pt x="1078" y="188"/>
                      </a:lnTo>
                      <a:lnTo>
                        <a:pt x="1082" y="182"/>
                      </a:lnTo>
                      <a:lnTo>
                        <a:pt x="1082" y="182"/>
                      </a:lnTo>
                      <a:lnTo>
                        <a:pt x="1088" y="178"/>
                      </a:lnTo>
                      <a:lnTo>
                        <a:pt x="1094" y="176"/>
                      </a:lnTo>
                      <a:lnTo>
                        <a:pt x="1102" y="178"/>
                      </a:lnTo>
                      <a:lnTo>
                        <a:pt x="1108" y="182"/>
                      </a:lnTo>
                      <a:lnTo>
                        <a:pt x="1108" y="182"/>
                      </a:lnTo>
                      <a:lnTo>
                        <a:pt x="1146" y="222"/>
                      </a:lnTo>
                      <a:lnTo>
                        <a:pt x="1146" y="222"/>
                      </a:lnTo>
                      <a:lnTo>
                        <a:pt x="1150" y="228"/>
                      </a:lnTo>
                      <a:lnTo>
                        <a:pt x="1150" y="234"/>
                      </a:lnTo>
                      <a:lnTo>
                        <a:pt x="1150" y="242"/>
                      </a:lnTo>
                      <a:lnTo>
                        <a:pt x="1144" y="248"/>
                      </a:lnTo>
                      <a:lnTo>
                        <a:pt x="1144" y="248"/>
                      </a:lnTo>
                      <a:lnTo>
                        <a:pt x="1138" y="250"/>
                      </a:lnTo>
                      <a:lnTo>
                        <a:pt x="1132" y="252"/>
                      </a:lnTo>
                      <a:close/>
                      <a:moveTo>
                        <a:pt x="212" y="216"/>
                      </a:moveTo>
                      <a:lnTo>
                        <a:pt x="212" y="216"/>
                      </a:lnTo>
                      <a:lnTo>
                        <a:pt x="206" y="214"/>
                      </a:lnTo>
                      <a:lnTo>
                        <a:pt x="200" y="210"/>
                      </a:lnTo>
                      <a:lnTo>
                        <a:pt x="200" y="210"/>
                      </a:lnTo>
                      <a:lnTo>
                        <a:pt x="196" y="204"/>
                      </a:lnTo>
                      <a:lnTo>
                        <a:pt x="194" y="196"/>
                      </a:lnTo>
                      <a:lnTo>
                        <a:pt x="196" y="190"/>
                      </a:lnTo>
                      <a:lnTo>
                        <a:pt x="200" y="184"/>
                      </a:lnTo>
                      <a:lnTo>
                        <a:pt x="200" y="184"/>
                      </a:lnTo>
                      <a:lnTo>
                        <a:pt x="242" y="146"/>
                      </a:lnTo>
                      <a:lnTo>
                        <a:pt x="242" y="146"/>
                      </a:lnTo>
                      <a:lnTo>
                        <a:pt x="248" y="144"/>
                      </a:lnTo>
                      <a:lnTo>
                        <a:pt x="256" y="142"/>
                      </a:lnTo>
                      <a:lnTo>
                        <a:pt x="262" y="144"/>
                      </a:lnTo>
                      <a:lnTo>
                        <a:pt x="268" y="150"/>
                      </a:lnTo>
                      <a:lnTo>
                        <a:pt x="268" y="150"/>
                      </a:lnTo>
                      <a:lnTo>
                        <a:pt x="270" y="156"/>
                      </a:lnTo>
                      <a:lnTo>
                        <a:pt x="272" y="162"/>
                      </a:lnTo>
                      <a:lnTo>
                        <a:pt x="270" y="170"/>
                      </a:lnTo>
                      <a:lnTo>
                        <a:pt x="264" y="174"/>
                      </a:lnTo>
                      <a:lnTo>
                        <a:pt x="264" y="174"/>
                      </a:lnTo>
                      <a:lnTo>
                        <a:pt x="226" y="210"/>
                      </a:lnTo>
                      <a:lnTo>
                        <a:pt x="226" y="210"/>
                      </a:lnTo>
                      <a:lnTo>
                        <a:pt x="220" y="214"/>
                      </a:lnTo>
                      <a:lnTo>
                        <a:pt x="212" y="216"/>
                      </a:lnTo>
                      <a:close/>
                      <a:moveTo>
                        <a:pt x="1054" y="178"/>
                      </a:moveTo>
                      <a:lnTo>
                        <a:pt x="1054" y="178"/>
                      </a:lnTo>
                      <a:lnTo>
                        <a:pt x="1048" y="176"/>
                      </a:lnTo>
                      <a:lnTo>
                        <a:pt x="1042" y="174"/>
                      </a:lnTo>
                      <a:lnTo>
                        <a:pt x="1042" y="174"/>
                      </a:lnTo>
                      <a:lnTo>
                        <a:pt x="1000" y="142"/>
                      </a:lnTo>
                      <a:lnTo>
                        <a:pt x="1000" y="142"/>
                      </a:lnTo>
                      <a:lnTo>
                        <a:pt x="996" y="136"/>
                      </a:lnTo>
                      <a:lnTo>
                        <a:pt x="992" y="130"/>
                      </a:lnTo>
                      <a:lnTo>
                        <a:pt x="992" y="122"/>
                      </a:lnTo>
                      <a:lnTo>
                        <a:pt x="996" y="116"/>
                      </a:lnTo>
                      <a:lnTo>
                        <a:pt x="996" y="116"/>
                      </a:lnTo>
                      <a:lnTo>
                        <a:pt x="1000" y="112"/>
                      </a:lnTo>
                      <a:lnTo>
                        <a:pt x="1008" y="108"/>
                      </a:lnTo>
                      <a:lnTo>
                        <a:pt x="1014" y="108"/>
                      </a:lnTo>
                      <a:lnTo>
                        <a:pt x="1022" y="112"/>
                      </a:lnTo>
                      <a:lnTo>
                        <a:pt x="1022" y="112"/>
                      </a:lnTo>
                      <a:lnTo>
                        <a:pt x="1066" y="144"/>
                      </a:lnTo>
                      <a:lnTo>
                        <a:pt x="1066" y="144"/>
                      </a:lnTo>
                      <a:lnTo>
                        <a:pt x="1070" y="150"/>
                      </a:lnTo>
                      <a:lnTo>
                        <a:pt x="1072" y="156"/>
                      </a:lnTo>
                      <a:lnTo>
                        <a:pt x="1072" y="164"/>
                      </a:lnTo>
                      <a:lnTo>
                        <a:pt x="1068" y="170"/>
                      </a:lnTo>
                      <a:lnTo>
                        <a:pt x="1068" y="170"/>
                      </a:lnTo>
                      <a:lnTo>
                        <a:pt x="1062" y="176"/>
                      </a:lnTo>
                      <a:lnTo>
                        <a:pt x="1054" y="178"/>
                      </a:lnTo>
                      <a:close/>
                      <a:moveTo>
                        <a:pt x="296" y="146"/>
                      </a:moveTo>
                      <a:lnTo>
                        <a:pt x="296" y="146"/>
                      </a:lnTo>
                      <a:lnTo>
                        <a:pt x="288" y="144"/>
                      </a:lnTo>
                      <a:lnTo>
                        <a:pt x="282" y="138"/>
                      </a:lnTo>
                      <a:lnTo>
                        <a:pt x="282" y="138"/>
                      </a:lnTo>
                      <a:lnTo>
                        <a:pt x="278" y="132"/>
                      </a:lnTo>
                      <a:lnTo>
                        <a:pt x="278" y="124"/>
                      </a:lnTo>
                      <a:lnTo>
                        <a:pt x="282" y="118"/>
                      </a:lnTo>
                      <a:lnTo>
                        <a:pt x="286" y="114"/>
                      </a:lnTo>
                      <a:lnTo>
                        <a:pt x="286" y="114"/>
                      </a:lnTo>
                      <a:lnTo>
                        <a:pt x="334" y="84"/>
                      </a:lnTo>
                      <a:lnTo>
                        <a:pt x="334" y="84"/>
                      </a:lnTo>
                      <a:lnTo>
                        <a:pt x="340" y="82"/>
                      </a:lnTo>
                      <a:lnTo>
                        <a:pt x="348" y="82"/>
                      </a:lnTo>
                      <a:lnTo>
                        <a:pt x="354" y="86"/>
                      </a:lnTo>
                      <a:lnTo>
                        <a:pt x="358" y="90"/>
                      </a:lnTo>
                      <a:lnTo>
                        <a:pt x="358" y="90"/>
                      </a:lnTo>
                      <a:lnTo>
                        <a:pt x="360" y="98"/>
                      </a:lnTo>
                      <a:lnTo>
                        <a:pt x="360" y="104"/>
                      </a:lnTo>
                      <a:lnTo>
                        <a:pt x="358" y="110"/>
                      </a:lnTo>
                      <a:lnTo>
                        <a:pt x="352" y="116"/>
                      </a:lnTo>
                      <a:lnTo>
                        <a:pt x="352" y="116"/>
                      </a:lnTo>
                      <a:lnTo>
                        <a:pt x="306" y="144"/>
                      </a:lnTo>
                      <a:lnTo>
                        <a:pt x="306" y="144"/>
                      </a:lnTo>
                      <a:lnTo>
                        <a:pt x="302" y="146"/>
                      </a:lnTo>
                      <a:lnTo>
                        <a:pt x="296" y="146"/>
                      </a:lnTo>
                      <a:close/>
                      <a:moveTo>
                        <a:pt x="964" y="116"/>
                      </a:moveTo>
                      <a:lnTo>
                        <a:pt x="964" y="116"/>
                      </a:lnTo>
                      <a:lnTo>
                        <a:pt x="960" y="116"/>
                      </a:lnTo>
                      <a:lnTo>
                        <a:pt x="956" y="114"/>
                      </a:lnTo>
                      <a:lnTo>
                        <a:pt x="956" y="114"/>
                      </a:lnTo>
                      <a:lnTo>
                        <a:pt x="908" y="90"/>
                      </a:lnTo>
                      <a:lnTo>
                        <a:pt x="908" y="90"/>
                      </a:lnTo>
                      <a:lnTo>
                        <a:pt x="902" y="86"/>
                      </a:lnTo>
                      <a:lnTo>
                        <a:pt x="900" y="80"/>
                      </a:lnTo>
                      <a:lnTo>
                        <a:pt x="898" y="74"/>
                      </a:lnTo>
                      <a:lnTo>
                        <a:pt x="900" y="66"/>
                      </a:lnTo>
                      <a:lnTo>
                        <a:pt x="900" y="66"/>
                      </a:lnTo>
                      <a:lnTo>
                        <a:pt x="904" y="60"/>
                      </a:lnTo>
                      <a:lnTo>
                        <a:pt x="910" y="56"/>
                      </a:lnTo>
                      <a:lnTo>
                        <a:pt x="916" y="56"/>
                      </a:lnTo>
                      <a:lnTo>
                        <a:pt x="924" y="56"/>
                      </a:lnTo>
                      <a:lnTo>
                        <a:pt x="924" y="56"/>
                      </a:lnTo>
                      <a:lnTo>
                        <a:pt x="974" y="82"/>
                      </a:lnTo>
                      <a:lnTo>
                        <a:pt x="974" y="82"/>
                      </a:lnTo>
                      <a:lnTo>
                        <a:pt x="980" y="86"/>
                      </a:lnTo>
                      <a:lnTo>
                        <a:pt x="982" y="94"/>
                      </a:lnTo>
                      <a:lnTo>
                        <a:pt x="982" y="100"/>
                      </a:lnTo>
                      <a:lnTo>
                        <a:pt x="980" y="108"/>
                      </a:lnTo>
                      <a:lnTo>
                        <a:pt x="980" y="108"/>
                      </a:lnTo>
                      <a:lnTo>
                        <a:pt x="978" y="112"/>
                      </a:lnTo>
                      <a:lnTo>
                        <a:pt x="974" y="114"/>
                      </a:lnTo>
                      <a:lnTo>
                        <a:pt x="970" y="116"/>
                      </a:lnTo>
                      <a:lnTo>
                        <a:pt x="964" y="116"/>
                      </a:lnTo>
                      <a:close/>
                      <a:moveTo>
                        <a:pt x="390" y="94"/>
                      </a:moveTo>
                      <a:lnTo>
                        <a:pt x="390" y="94"/>
                      </a:lnTo>
                      <a:lnTo>
                        <a:pt x="386" y="92"/>
                      </a:lnTo>
                      <a:lnTo>
                        <a:pt x="380" y="90"/>
                      </a:lnTo>
                      <a:lnTo>
                        <a:pt x="376" y="88"/>
                      </a:lnTo>
                      <a:lnTo>
                        <a:pt x="374" y="82"/>
                      </a:lnTo>
                      <a:lnTo>
                        <a:pt x="374" y="82"/>
                      </a:lnTo>
                      <a:lnTo>
                        <a:pt x="372" y="76"/>
                      </a:lnTo>
                      <a:lnTo>
                        <a:pt x="374" y="68"/>
                      </a:lnTo>
                      <a:lnTo>
                        <a:pt x="378" y="62"/>
                      </a:lnTo>
                      <a:lnTo>
                        <a:pt x="384" y="58"/>
                      </a:lnTo>
                      <a:lnTo>
                        <a:pt x="384" y="58"/>
                      </a:lnTo>
                      <a:lnTo>
                        <a:pt x="434" y="38"/>
                      </a:lnTo>
                      <a:lnTo>
                        <a:pt x="434" y="38"/>
                      </a:lnTo>
                      <a:lnTo>
                        <a:pt x="442" y="36"/>
                      </a:lnTo>
                      <a:lnTo>
                        <a:pt x="448" y="38"/>
                      </a:lnTo>
                      <a:lnTo>
                        <a:pt x="454" y="42"/>
                      </a:lnTo>
                      <a:lnTo>
                        <a:pt x="458" y="48"/>
                      </a:lnTo>
                      <a:lnTo>
                        <a:pt x="458" y="48"/>
                      </a:lnTo>
                      <a:lnTo>
                        <a:pt x="460" y="56"/>
                      </a:lnTo>
                      <a:lnTo>
                        <a:pt x="458" y="62"/>
                      </a:lnTo>
                      <a:lnTo>
                        <a:pt x="454" y="68"/>
                      </a:lnTo>
                      <a:lnTo>
                        <a:pt x="448" y="72"/>
                      </a:lnTo>
                      <a:lnTo>
                        <a:pt x="448" y="72"/>
                      </a:lnTo>
                      <a:lnTo>
                        <a:pt x="398" y="92"/>
                      </a:lnTo>
                      <a:lnTo>
                        <a:pt x="398" y="92"/>
                      </a:lnTo>
                      <a:lnTo>
                        <a:pt x="390" y="94"/>
                      </a:lnTo>
                      <a:close/>
                      <a:moveTo>
                        <a:pt x="866" y="72"/>
                      </a:moveTo>
                      <a:lnTo>
                        <a:pt x="866" y="72"/>
                      </a:lnTo>
                      <a:lnTo>
                        <a:pt x="860" y="70"/>
                      </a:lnTo>
                      <a:lnTo>
                        <a:pt x="860" y="70"/>
                      </a:lnTo>
                      <a:lnTo>
                        <a:pt x="810" y="56"/>
                      </a:lnTo>
                      <a:lnTo>
                        <a:pt x="810" y="56"/>
                      </a:lnTo>
                      <a:lnTo>
                        <a:pt x="802" y="52"/>
                      </a:lnTo>
                      <a:lnTo>
                        <a:pt x="798" y="48"/>
                      </a:lnTo>
                      <a:lnTo>
                        <a:pt x="796" y="40"/>
                      </a:lnTo>
                      <a:lnTo>
                        <a:pt x="796" y="34"/>
                      </a:lnTo>
                      <a:lnTo>
                        <a:pt x="796" y="34"/>
                      </a:lnTo>
                      <a:lnTo>
                        <a:pt x="800" y="26"/>
                      </a:lnTo>
                      <a:lnTo>
                        <a:pt x="804" y="22"/>
                      </a:lnTo>
                      <a:lnTo>
                        <a:pt x="812" y="20"/>
                      </a:lnTo>
                      <a:lnTo>
                        <a:pt x="818" y="20"/>
                      </a:lnTo>
                      <a:lnTo>
                        <a:pt x="818" y="20"/>
                      </a:lnTo>
                      <a:lnTo>
                        <a:pt x="872" y="36"/>
                      </a:lnTo>
                      <a:lnTo>
                        <a:pt x="872" y="36"/>
                      </a:lnTo>
                      <a:lnTo>
                        <a:pt x="878" y="40"/>
                      </a:lnTo>
                      <a:lnTo>
                        <a:pt x="882" y="46"/>
                      </a:lnTo>
                      <a:lnTo>
                        <a:pt x="884" y="52"/>
                      </a:lnTo>
                      <a:lnTo>
                        <a:pt x="884" y="60"/>
                      </a:lnTo>
                      <a:lnTo>
                        <a:pt x="884" y="60"/>
                      </a:lnTo>
                      <a:lnTo>
                        <a:pt x="880" y="64"/>
                      </a:lnTo>
                      <a:lnTo>
                        <a:pt x="876" y="68"/>
                      </a:lnTo>
                      <a:lnTo>
                        <a:pt x="872" y="72"/>
                      </a:lnTo>
                      <a:lnTo>
                        <a:pt x="866" y="72"/>
                      </a:lnTo>
                      <a:close/>
                      <a:moveTo>
                        <a:pt x="492" y="58"/>
                      </a:moveTo>
                      <a:lnTo>
                        <a:pt x="492" y="58"/>
                      </a:lnTo>
                      <a:lnTo>
                        <a:pt x="486" y="56"/>
                      </a:lnTo>
                      <a:lnTo>
                        <a:pt x="482" y="54"/>
                      </a:lnTo>
                      <a:lnTo>
                        <a:pt x="478" y="48"/>
                      </a:lnTo>
                      <a:lnTo>
                        <a:pt x="474" y="44"/>
                      </a:lnTo>
                      <a:lnTo>
                        <a:pt x="474" y="44"/>
                      </a:lnTo>
                      <a:lnTo>
                        <a:pt x="474" y="36"/>
                      </a:lnTo>
                      <a:lnTo>
                        <a:pt x="476" y="30"/>
                      </a:lnTo>
                      <a:lnTo>
                        <a:pt x="482" y="24"/>
                      </a:lnTo>
                      <a:lnTo>
                        <a:pt x="488" y="20"/>
                      </a:lnTo>
                      <a:lnTo>
                        <a:pt x="488" y="20"/>
                      </a:lnTo>
                      <a:lnTo>
                        <a:pt x="542" y="8"/>
                      </a:lnTo>
                      <a:lnTo>
                        <a:pt x="542" y="8"/>
                      </a:lnTo>
                      <a:lnTo>
                        <a:pt x="550" y="10"/>
                      </a:lnTo>
                      <a:lnTo>
                        <a:pt x="556" y="12"/>
                      </a:lnTo>
                      <a:lnTo>
                        <a:pt x="560" y="18"/>
                      </a:lnTo>
                      <a:lnTo>
                        <a:pt x="564" y="24"/>
                      </a:lnTo>
                      <a:lnTo>
                        <a:pt x="564" y="24"/>
                      </a:lnTo>
                      <a:lnTo>
                        <a:pt x="564" y="32"/>
                      </a:lnTo>
                      <a:lnTo>
                        <a:pt x="560" y="38"/>
                      </a:lnTo>
                      <a:lnTo>
                        <a:pt x="556" y="42"/>
                      </a:lnTo>
                      <a:lnTo>
                        <a:pt x="548" y="46"/>
                      </a:lnTo>
                      <a:lnTo>
                        <a:pt x="548" y="46"/>
                      </a:lnTo>
                      <a:lnTo>
                        <a:pt x="498" y="56"/>
                      </a:lnTo>
                      <a:lnTo>
                        <a:pt x="498" y="56"/>
                      </a:lnTo>
                      <a:lnTo>
                        <a:pt x="492" y="58"/>
                      </a:lnTo>
                      <a:close/>
                      <a:moveTo>
                        <a:pt x="762" y="44"/>
                      </a:moveTo>
                      <a:lnTo>
                        <a:pt x="762" y="44"/>
                      </a:lnTo>
                      <a:lnTo>
                        <a:pt x="758" y="44"/>
                      </a:lnTo>
                      <a:lnTo>
                        <a:pt x="758" y="44"/>
                      </a:lnTo>
                      <a:lnTo>
                        <a:pt x="706" y="38"/>
                      </a:lnTo>
                      <a:lnTo>
                        <a:pt x="706" y="38"/>
                      </a:lnTo>
                      <a:lnTo>
                        <a:pt x="698" y="36"/>
                      </a:lnTo>
                      <a:lnTo>
                        <a:pt x="694" y="32"/>
                      </a:lnTo>
                      <a:lnTo>
                        <a:pt x="690" y="26"/>
                      </a:lnTo>
                      <a:lnTo>
                        <a:pt x="690" y="18"/>
                      </a:lnTo>
                      <a:lnTo>
                        <a:pt x="690" y="18"/>
                      </a:lnTo>
                      <a:lnTo>
                        <a:pt x="692" y="12"/>
                      </a:lnTo>
                      <a:lnTo>
                        <a:pt x="696" y="6"/>
                      </a:lnTo>
                      <a:lnTo>
                        <a:pt x="702" y="2"/>
                      </a:lnTo>
                      <a:lnTo>
                        <a:pt x="708" y="2"/>
                      </a:lnTo>
                      <a:lnTo>
                        <a:pt x="708" y="2"/>
                      </a:lnTo>
                      <a:lnTo>
                        <a:pt x="764" y="8"/>
                      </a:lnTo>
                      <a:lnTo>
                        <a:pt x="764" y="8"/>
                      </a:lnTo>
                      <a:lnTo>
                        <a:pt x="772" y="12"/>
                      </a:lnTo>
                      <a:lnTo>
                        <a:pt x="776" y="16"/>
                      </a:lnTo>
                      <a:lnTo>
                        <a:pt x="780" y="22"/>
                      </a:lnTo>
                      <a:lnTo>
                        <a:pt x="780" y="30"/>
                      </a:lnTo>
                      <a:lnTo>
                        <a:pt x="780" y="30"/>
                      </a:lnTo>
                      <a:lnTo>
                        <a:pt x="778" y="36"/>
                      </a:lnTo>
                      <a:lnTo>
                        <a:pt x="772" y="40"/>
                      </a:lnTo>
                      <a:lnTo>
                        <a:pt x="768" y="44"/>
                      </a:lnTo>
                      <a:lnTo>
                        <a:pt x="762" y="44"/>
                      </a:lnTo>
                      <a:close/>
                      <a:moveTo>
                        <a:pt x="600" y="38"/>
                      </a:moveTo>
                      <a:lnTo>
                        <a:pt x="600" y="38"/>
                      </a:lnTo>
                      <a:lnTo>
                        <a:pt x="592" y="38"/>
                      </a:lnTo>
                      <a:lnTo>
                        <a:pt x="586" y="34"/>
                      </a:lnTo>
                      <a:lnTo>
                        <a:pt x="582" y="28"/>
                      </a:lnTo>
                      <a:lnTo>
                        <a:pt x="580" y="22"/>
                      </a:lnTo>
                      <a:lnTo>
                        <a:pt x="580" y="22"/>
                      </a:lnTo>
                      <a:lnTo>
                        <a:pt x="582" y="14"/>
                      </a:lnTo>
                      <a:lnTo>
                        <a:pt x="586" y="8"/>
                      </a:lnTo>
                      <a:lnTo>
                        <a:pt x="590" y="4"/>
                      </a:lnTo>
                      <a:lnTo>
                        <a:pt x="598" y="2"/>
                      </a:lnTo>
                      <a:lnTo>
                        <a:pt x="598" y="2"/>
                      </a:lnTo>
                      <a:lnTo>
                        <a:pt x="654" y="0"/>
                      </a:lnTo>
                      <a:lnTo>
                        <a:pt x="654" y="0"/>
                      </a:lnTo>
                      <a:lnTo>
                        <a:pt x="654" y="0"/>
                      </a:lnTo>
                      <a:lnTo>
                        <a:pt x="660" y="0"/>
                      </a:lnTo>
                      <a:lnTo>
                        <a:pt x="666" y="4"/>
                      </a:lnTo>
                      <a:lnTo>
                        <a:pt x="670" y="10"/>
                      </a:lnTo>
                      <a:lnTo>
                        <a:pt x="672" y="18"/>
                      </a:lnTo>
                      <a:lnTo>
                        <a:pt x="672" y="18"/>
                      </a:lnTo>
                      <a:lnTo>
                        <a:pt x="670" y="24"/>
                      </a:lnTo>
                      <a:lnTo>
                        <a:pt x="666" y="30"/>
                      </a:lnTo>
                      <a:lnTo>
                        <a:pt x="660" y="34"/>
                      </a:lnTo>
                      <a:lnTo>
                        <a:pt x="654" y="36"/>
                      </a:lnTo>
                      <a:lnTo>
                        <a:pt x="654" y="36"/>
                      </a:lnTo>
                      <a:lnTo>
                        <a:pt x="600" y="38"/>
                      </a:lnTo>
                      <a:lnTo>
                        <a:pt x="600" y="38"/>
                      </a:lnTo>
                      <a:lnTo>
                        <a:pt x="600" y="38"/>
                      </a:lnTo>
                      <a:close/>
                    </a:path>
                  </a:pathLst>
                </a:custGeom>
                <a:solidFill>
                  <a:srgbClr val="8E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0" name="Freeform 389"/>
                <p:cNvSpPr>
                  <a:spLocks/>
                </p:cNvSpPr>
                <p:nvPr/>
              </p:nvSpPr>
              <p:spPr bwMode="auto">
                <a:xfrm>
                  <a:off x="5193" y="3322"/>
                  <a:ext cx="76" cy="72"/>
                </a:xfrm>
                <a:custGeom>
                  <a:avLst/>
                  <a:gdLst>
                    <a:gd name="T0" fmla="*/ 58 w 76"/>
                    <a:gd name="T1" fmla="*/ 72 h 72"/>
                    <a:gd name="T2" fmla="*/ 58 w 76"/>
                    <a:gd name="T3" fmla="*/ 72 h 72"/>
                    <a:gd name="T4" fmla="*/ 52 w 76"/>
                    <a:gd name="T5" fmla="*/ 70 h 72"/>
                    <a:gd name="T6" fmla="*/ 48 w 76"/>
                    <a:gd name="T7" fmla="*/ 68 h 72"/>
                    <a:gd name="T8" fmla="*/ 48 w 76"/>
                    <a:gd name="T9" fmla="*/ 68 h 72"/>
                    <a:gd name="T10" fmla="*/ 16 w 76"/>
                    <a:gd name="T11" fmla="*/ 42 h 72"/>
                    <a:gd name="T12" fmla="*/ 16 w 76"/>
                    <a:gd name="T13" fmla="*/ 42 h 72"/>
                    <a:gd name="T14" fmla="*/ 6 w 76"/>
                    <a:gd name="T15" fmla="*/ 32 h 72"/>
                    <a:gd name="T16" fmla="*/ 6 w 76"/>
                    <a:gd name="T17" fmla="*/ 32 h 72"/>
                    <a:gd name="T18" fmla="*/ 2 w 76"/>
                    <a:gd name="T19" fmla="*/ 26 h 72"/>
                    <a:gd name="T20" fmla="*/ 0 w 76"/>
                    <a:gd name="T21" fmla="*/ 18 h 72"/>
                    <a:gd name="T22" fmla="*/ 0 w 76"/>
                    <a:gd name="T23" fmla="*/ 12 h 72"/>
                    <a:gd name="T24" fmla="*/ 4 w 76"/>
                    <a:gd name="T25" fmla="*/ 6 h 72"/>
                    <a:gd name="T26" fmla="*/ 4 w 76"/>
                    <a:gd name="T27" fmla="*/ 6 h 72"/>
                    <a:gd name="T28" fmla="*/ 10 w 76"/>
                    <a:gd name="T29" fmla="*/ 0 h 72"/>
                    <a:gd name="T30" fmla="*/ 18 w 76"/>
                    <a:gd name="T31" fmla="*/ 0 h 72"/>
                    <a:gd name="T32" fmla="*/ 24 w 76"/>
                    <a:gd name="T33" fmla="*/ 0 h 72"/>
                    <a:gd name="T34" fmla="*/ 30 w 76"/>
                    <a:gd name="T35" fmla="*/ 4 h 72"/>
                    <a:gd name="T36" fmla="*/ 30 w 76"/>
                    <a:gd name="T37" fmla="*/ 4 h 72"/>
                    <a:gd name="T38" fmla="*/ 42 w 76"/>
                    <a:gd name="T39" fmla="*/ 14 h 72"/>
                    <a:gd name="T40" fmla="*/ 42 w 76"/>
                    <a:gd name="T41" fmla="*/ 14 h 72"/>
                    <a:gd name="T42" fmla="*/ 70 w 76"/>
                    <a:gd name="T43" fmla="*/ 40 h 72"/>
                    <a:gd name="T44" fmla="*/ 70 w 76"/>
                    <a:gd name="T45" fmla="*/ 40 h 72"/>
                    <a:gd name="T46" fmla="*/ 74 w 76"/>
                    <a:gd name="T47" fmla="*/ 44 h 72"/>
                    <a:gd name="T48" fmla="*/ 76 w 76"/>
                    <a:gd name="T49" fmla="*/ 52 h 72"/>
                    <a:gd name="T50" fmla="*/ 76 w 76"/>
                    <a:gd name="T51" fmla="*/ 58 h 72"/>
                    <a:gd name="T52" fmla="*/ 72 w 76"/>
                    <a:gd name="T53" fmla="*/ 66 h 72"/>
                    <a:gd name="T54" fmla="*/ 72 w 76"/>
                    <a:gd name="T55" fmla="*/ 66 h 72"/>
                    <a:gd name="T56" fmla="*/ 66 w 76"/>
                    <a:gd name="T57" fmla="*/ 70 h 72"/>
                    <a:gd name="T58" fmla="*/ 58 w 76"/>
                    <a:gd name="T5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72">
                      <a:moveTo>
                        <a:pt x="58" y="72"/>
                      </a:moveTo>
                      <a:lnTo>
                        <a:pt x="58" y="72"/>
                      </a:lnTo>
                      <a:lnTo>
                        <a:pt x="52" y="70"/>
                      </a:lnTo>
                      <a:lnTo>
                        <a:pt x="48" y="68"/>
                      </a:lnTo>
                      <a:lnTo>
                        <a:pt x="48" y="68"/>
                      </a:lnTo>
                      <a:lnTo>
                        <a:pt x="16" y="42"/>
                      </a:lnTo>
                      <a:lnTo>
                        <a:pt x="16" y="42"/>
                      </a:lnTo>
                      <a:lnTo>
                        <a:pt x="6" y="32"/>
                      </a:lnTo>
                      <a:lnTo>
                        <a:pt x="6" y="32"/>
                      </a:lnTo>
                      <a:lnTo>
                        <a:pt x="2" y="26"/>
                      </a:lnTo>
                      <a:lnTo>
                        <a:pt x="0" y="18"/>
                      </a:lnTo>
                      <a:lnTo>
                        <a:pt x="0" y="12"/>
                      </a:lnTo>
                      <a:lnTo>
                        <a:pt x="4" y="6"/>
                      </a:lnTo>
                      <a:lnTo>
                        <a:pt x="4" y="6"/>
                      </a:lnTo>
                      <a:lnTo>
                        <a:pt x="10" y="0"/>
                      </a:lnTo>
                      <a:lnTo>
                        <a:pt x="18" y="0"/>
                      </a:lnTo>
                      <a:lnTo>
                        <a:pt x="24" y="0"/>
                      </a:lnTo>
                      <a:lnTo>
                        <a:pt x="30" y="4"/>
                      </a:lnTo>
                      <a:lnTo>
                        <a:pt x="30" y="4"/>
                      </a:lnTo>
                      <a:lnTo>
                        <a:pt x="42" y="14"/>
                      </a:lnTo>
                      <a:lnTo>
                        <a:pt x="42" y="14"/>
                      </a:lnTo>
                      <a:lnTo>
                        <a:pt x="70" y="40"/>
                      </a:lnTo>
                      <a:lnTo>
                        <a:pt x="70" y="40"/>
                      </a:lnTo>
                      <a:lnTo>
                        <a:pt x="74" y="44"/>
                      </a:lnTo>
                      <a:lnTo>
                        <a:pt x="76" y="52"/>
                      </a:lnTo>
                      <a:lnTo>
                        <a:pt x="76" y="58"/>
                      </a:lnTo>
                      <a:lnTo>
                        <a:pt x="72" y="66"/>
                      </a:lnTo>
                      <a:lnTo>
                        <a:pt x="72" y="66"/>
                      </a:lnTo>
                      <a:lnTo>
                        <a:pt x="66" y="70"/>
                      </a:lnTo>
                      <a:lnTo>
                        <a:pt x="58"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1" name="Freeform 390"/>
                <p:cNvSpPr>
                  <a:spLocks/>
                </p:cNvSpPr>
                <p:nvPr/>
              </p:nvSpPr>
              <p:spPr bwMode="auto">
                <a:xfrm>
                  <a:off x="5121" y="3240"/>
                  <a:ext cx="70" cy="80"/>
                </a:xfrm>
                <a:custGeom>
                  <a:avLst/>
                  <a:gdLst>
                    <a:gd name="T0" fmla="*/ 52 w 70"/>
                    <a:gd name="T1" fmla="*/ 80 h 80"/>
                    <a:gd name="T2" fmla="*/ 52 w 70"/>
                    <a:gd name="T3" fmla="*/ 80 h 80"/>
                    <a:gd name="T4" fmla="*/ 44 w 70"/>
                    <a:gd name="T5" fmla="*/ 78 h 80"/>
                    <a:gd name="T6" fmla="*/ 38 w 70"/>
                    <a:gd name="T7" fmla="*/ 74 h 80"/>
                    <a:gd name="T8" fmla="*/ 38 w 70"/>
                    <a:gd name="T9" fmla="*/ 74 h 80"/>
                    <a:gd name="T10" fmla="*/ 4 w 70"/>
                    <a:gd name="T11" fmla="*/ 30 h 80"/>
                    <a:gd name="T12" fmla="*/ 4 w 70"/>
                    <a:gd name="T13" fmla="*/ 30 h 80"/>
                    <a:gd name="T14" fmla="*/ 0 w 70"/>
                    <a:gd name="T15" fmla="*/ 24 h 80"/>
                    <a:gd name="T16" fmla="*/ 0 w 70"/>
                    <a:gd name="T17" fmla="*/ 16 h 80"/>
                    <a:gd name="T18" fmla="*/ 2 w 70"/>
                    <a:gd name="T19" fmla="*/ 10 h 80"/>
                    <a:gd name="T20" fmla="*/ 8 w 70"/>
                    <a:gd name="T21" fmla="*/ 4 h 80"/>
                    <a:gd name="T22" fmla="*/ 8 w 70"/>
                    <a:gd name="T23" fmla="*/ 4 h 80"/>
                    <a:gd name="T24" fmla="*/ 14 w 70"/>
                    <a:gd name="T25" fmla="*/ 0 h 80"/>
                    <a:gd name="T26" fmla="*/ 20 w 70"/>
                    <a:gd name="T27" fmla="*/ 0 h 80"/>
                    <a:gd name="T28" fmla="*/ 28 w 70"/>
                    <a:gd name="T29" fmla="*/ 2 h 80"/>
                    <a:gd name="T30" fmla="*/ 32 w 70"/>
                    <a:gd name="T31" fmla="*/ 8 h 80"/>
                    <a:gd name="T32" fmla="*/ 32 w 70"/>
                    <a:gd name="T33" fmla="*/ 8 h 80"/>
                    <a:gd name="T34" fmla="*/ 66 w 70"/>
                    <a:gd name="T35" fmla="*/ 48 h 80"/>
                    <a:gd name="T36" fmla="*/ 66 w 70"/>
                    <a:gd name="T37" fmla="*/ 48 h 80"/>
                    <a:gd name="T38" fmla="*/ 70 w 70"/>
                    <a:gd name="T39" fmla="*/ 54 h 80"/>
                    <a:gd name="T40" fmla="*/ 70 w 70"/>
                    <a:gd name="T41" fmla="*/ 62 h 80"/>
                    <a:gd name="T42" fmla="*/ 68 w 70"/>
                    <a:gd name="T43" fmla="*/ 68 h 80"/>
                    <a:gd name="T44" fmla="*/ 64 w 70"/>
                    <a:gd name="T45" fmla="*/ 74 h 80"/>
                    <a:gd name="T46" fmla="*/ 64 w 70"/>
                    <a:gd name="T47" fmla="*/ 74 h 80"/>
                    <a:gd name="T48" fmla="*/ 58 w 70"/>
                    <a:gd name="T49" fmla="*/ 78 h 80"/>
                    <a:gd name="T50" fmla="*/ 52 w 70"/>
                    <a:gd name="T5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80">
                      <a:moveTo>
                        <a:pt x="52" y="80"/>
                      </a:moveTo>
                      <a:lnTo>
                        <a:pt x="52" y="80"/>
                      </a:lnTo>
                      <a:lnTo>
                        <a:pt x="44" y="78"/>
                      </a:lnTo>
                      <a:lnTo>
                        <a:pt x="38" y="74"/>
                      </a:lnTo>
                      <a:lnTo>
                        <a:pt x="38" y="74"/>
                      </a:lnTo>
                      <a:lnTo>
                        <a:pt x="4" y="30"/>
                      </a:lnTo>
                      <a:lnTo>
                        <a:pt x="4" y="30"/>
                      </a:lnTo>
                      <a:lnTo>
                        <a:pt x="0" y="24"/>
                      </a:lnTo>
                      <a:lnTo>
                        <a:pt x="0" y="16"/>
                      </a:lnTo>
                      <a:lnTo>
                        <a:pt x="2" y="10"/>
                      </a:lnTo>
                      <a:lnTo>
                        <a:pt x="8" y="4"/>
                      </a:lnTo>
                      <a:lnTo>
                        <a:pt x="8" y="4"/>
                      </a:lnTo>
                      <a:lnTo>
                        <a:pt x="14" y="0"/>
                      </a:lnTo>
                      <a:lnTo>
                        <a:pt x="20" y="0"/>
                      </a:lnTo>
                      <a:lnTo>
                        <a:pt x="28" y="2"/>
                      </a:lnTo>
                      <a:lnTo>
                        <a:pt x="32" y="8"/>
                      </a:lnTo>
                      <a:lnTo>
                        <a:pt x="32" y="8"/>
                      </a:lnTo>
                      <a:lnTo>
                        <a:pt x="66" y="48"/>
                      </a:lnTo>
                      <a:lnTo>
                        <a:pt x="66" y="48"/>
                      </a:lnTo>
                      <a:lnTo>
                        <a:pt x="70" y="54"/>
                      </a:lnTo>
                      <a:lnTo>
                        <a:pt x="70" y="62"/>
                      </a:lnTo>
                      <a:lnTo>
                        <a:pt x="68" y="68"/>
                      </a:lnTo>
                      <a:lnTo>
                        <a:pt x="64" y="74"/>
                      </a:lnTo>
                      <a:lnTo>
                        <a:pt x="64" y="74"/>
                      </a:lnTo>
                      <a:lnTo>
                        <a:pt x="58" y="78"/>
                      </a:lnTo>
                      <a:lnTo>
                        <a:pt x="52"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2" name="Freeform 391"/>
                <p:cNvSpPr>
                  <a:spLocks/>
                </p:cNvSpPr>
                <p:nvPr/>
              </p:nvSpPr>
              <p:spPr bwMode="auto">
                <a:xfrm>
                  <a:off x="5063" y="3148"/>
                  <a:ext cx="64" cy="84"/>
                </a:xfrm>
                <a:custGeom>
                  <a:avLst/>
                  <a:gdLst>
                    <a:gd name="T0" fmla="*/ 46 w 64"/>
                    <a:gd name="T1" fmla="*/ 84 h 84"/>
                    <a:gd name="T2" fmla="*/ 46 w 64"/>
                    <a:gd name="T3" fmla="*/ 84 h 84"/>
                    <a:gd name="T4" fmla="*/ 36 w 64"/>
                    <a:gd name="T5" fmla="*/ 82 h 84"/>
                    <a:gd name="T6" fmla="*/ 34 w 64"/>
                    <a:gd name="T7" fmla="*/ 80 h 84"/>
                    <a:gd name="T8" fmla="*/ 30 w 64"/>
                    <a:gd name="T9" fmla="*/ 76 h 84"/>
                    <a:gd name="T10" fmla="*/ 30 w 64"/>
                    <a:gd name="T11" fmla="*/ 76 h 84"/>
                    <a:gd name="T12" fmla="*/ 2 w 64"/>
                    <a:gd name="T13" fmla="*/ 28 h 84"/>
                    <a:gd name="T14" fmla="*/ 2 w 64"/>
                    <a:gd name="T15" fmla="*/ 28 h 84"/>
                    <a:gd name="T16" fmla="*/ 0 w 64"/>
                    <a:gd name="T17" fmla="*/ 20 h 84"/>
                    <a:gd name="T18" fmla="*/ 2 w 64"/>
                    <a:gd name="T19" fmla="*/ 14 h 84"/>
                    <a:gd name="T20" fmla="*/ 6 w 64"/>
                    <a:gd name="T21" fmla="*/ 8 h 84"/>
                    <a:gd name="T22" fmla="*/ 10 w 64"/>
                    <a:gd name="T23" fmla="*/ 2 h 84"/>
                    <a:gd name="T24" fmla="*/ 10 w 64"/>
                    <a:gd name="T25" fmla="*/ 2 h 84"/>
                    <a:gd name="T26" fmla="*/ 18 w 64"/>
                    <a:gd name="T27" fmla="*/ 0 h 84"/>
                    <a:gd name="T28" fmla="*/ 24 w 64"/>
                    <a:gd name="T29" fmla="*/ 2 h 84"/>
                    <a:gd name="T30" fmla="*/ 30 w 64"/>
                    <a:gd name="T31" fmla="*/ 4 h 84"/>
                    <a:gd name="T32" fmla="*/ 36 w 64"/>
                    <a:gd name="T33" fmla="*/ 10 h 84"/>
                    <a:gd name="T34" fmla="*/ 36 w 64"/>
                    <a:gd name="T35" fmla="*/ 10 h 84"/>
                    <a:gd name="T36" fmla="*/ 62 w 64"/>
                    <a:gd name="T37" fmla="*/ 56 h 84"/>
                    <a:gd name="T38" fmla="*/ 62 w 64"/>
                    <a:gd name="T39" fmla="*/ 56 h 84"/>
                    <a:gd name="T40" fmla="*/ 64 w 64"/>
                    <a:gd name="T41" fmla="*/ 64 h 84"/>
                    <a:gd name="T42" fmla="*/ 64 w 64"/>
                    <a:gd name="T43" fmla="*/ 70 h 84"/>
                    <a:gd name="T44" fmla="*/ 60 w 64"/>
                    <a:gd name="T45" fmla="*/ 76 h 84"/>
                    <a:gd name="T46" fmla="*/ 56 w 64"/>
                    <a:gd name="T47" fmla="*/ 82 h 84"/>
                    <a:gd name="T48" fmla="*/ 56 w 64"/>
                    <a:gd name="T49" fmla="*/ 82 h 84"/>
                    <a:gd name="T50" fmla="*/ 50 w 64"/>
                    <a:gd name="T51" fmla="*/ 84 h 84"/>
                    <a:gd name="T52" fmla="*/ 46 w 64"/>
                    <a:gd name="T5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84">
                      <a:moveTo>
                        <a:pt x="46" y="84"/>
                      </a:moveTo>
                      <a:lnTo>
                        <a:pt x="46" y="84"/>
                      </a:lnTo>
                      <a:lnTo>
                        <a:pt x="36" y="82"/>
                      </a:lnTo>
                      <a:lnTo>
                        <a:pt x="34" y="80"/>
                      </a:lnTo>
                      <a:lnTo>
                        <a:pt x="30" y="76"/>
                      </a:lnTo>
                      <a:lnTo>
                        <a:pt x="30" y="76"/>
                      </a:lnTo>
                      <a:lnTo>
                        <a:pt x="2" y="28"/>
                      </a:lnTo>
                      <a:lnTo>
                        <a:pt x="2" y="28"/>
                      </a:lnTo>
                      <a:lnTo>
                        <a:pt x="0" y="20"/>
                      </a:lnTo>
                      <a:lnTo>
                        <a:pt x="2" y="14"/>
                      </a:lnTo>
                      <a:lnTo>
                        <a:pt x="6" y="8"/>
                      </a:lnTo>
                      <a:lnTo>
                        <a:pt x="10" y="2"/>
                      </a:lnTo>
                      <a:lnTo>
                        <a:pt x="10" y="2"/>
                      </a:lnTo>
                      <a:lnTo>
                        <a:pt x="18" y="0"/>
                      </a:lnTo>
                      <a:lnTo>
                        <a:pt x="24" y="2"/>
                      </a:lnTo>
                      <a:lnTo>
                        <a:pt x="30" y="4"/>
                      </a:lnTo>
                      <a:lnTo>
                        <a:pt x="36" y="10"/>
                      </a:lnTo>
                      <a:lnTo>
                        <a:pt x="36" y="10"/>
                      </a:lnTo>
                      <a:lnTo>
                        <a:pt x="62" y="56"/>
                      </a:lnTo>
                      <a:lnTo>
                        <a:pt x="62" y="56"/>
                      </a:lnTo>
                      <a:lnTo>
                        <a:pt x="64" y="64"/>
                      </a:lnTo>
                      <a:lnTo>
                        <a:pt x="64" y="70"/>
                      </a:lnTo>
                      <a:lnTo>
                        <a:pt x="60" y="76"/>
                      </a:lnTo>
                      <a:lnTo>
                        <a:pt x="56" y="82"/>
                      </a:lnTo>
                      <a:lnTo>
                        <a:pt x="56" y="82"/>
                      </a:lnTo>
                      <a:lnTo>
                        <a:pt x="50" y="84"/>
                      </a:lnTo>
                      <a:lnTo>
                        <a:pt x="46"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3" name="Freeform 392"/>
                <p:cNvSpPr>
                  <a:spLocks/>
                </p:cNvSpPr>
                <p:nvPr/>
              </p:nvSpPr>
              <p:spPr bwMode="auto">
                <a:xfrm>
                  <a:off x="5023" y="3048"/>
                  <a:ext cx="56" cy="88"/>
                </a:xfrm>
                <a:custGeom>
                  <a:avLst/>
                  <a:gdLst>
                    <a:gd name="T0" fmla="*/ 36 w 56"/>
                    <a:gd name="T1" fmla="*/ 88 h 88"/>
                    <a:gd name="T2" fmla="*/ 36 w 56"/>
                    <a:gd name="T3" fmla="*/ 88 h 88"/>
                    <a:gd name="T4" fmla="*/ 32 w 56"/>
                    <a:gd name="T5" fmla="*/ 88 h 88"/>
                    <a:gd name="T6" fmla="*/ 26 w 56"/>
                    <a:gd name="T7" fmla="*/ 84 h 88"/>
                    <a:gd name="T8" fmla="*/ 22 w 56"/>
                    <a:gd name="T9" fmla="*/ 82 h 88"/>
                    <a:gd name="T10" fmla="*/ 20 w 56"/>
                    <a:gd name="T11" fmla="*/ 76 h 88"/>
                    <a:gd name="T12" fmla="*/ 20 w 56"/>
                    <a:gd name="T13" fmla="*/ 76 h 88"/>
                    <a:gd name="T14" fmla="*/ 0 w 56"/>
                    <a:gd name="T15" fmla="*/ 24 h 88"/>
                    <a:gd name="T16" fmla="*/ 0 w 56"/>
                    <a:gd name="T17" fmla="*/ 24 h 88"/>
                    <a:gd name="T18" fmla="*/ 0 w 56"/>
                    <a:gd name="T19" fmla="*/ 16 h 88"/>
                    <a:gd name="T20" fmla="*/ 2 w 56"/>
                    <a:gd name="T21" fmla="*/ 10 h 88"/>
                    <a:gd name="T22" fmla="*/ 6 w 56"/>
                    <a:gd name="T23" fmla="*/ 4 h 88"/>
                    <a:gd name="T24" fmla="*/ 14 w 56"/>
                    <a:gd name="T25" fmla="*/ 2 h 88"/>
                    <a:gd name="T26" fmla="*/ 14 w 56"/>
                    <a:gd name="T27" fmla="*/ 2 h 88"/>
                    <a:gd name="T28" fmla="*/ 20 w 56"/>
                    <a:gd name="T29" fmla="*/ 0 h 88"/>
                    <a:gd name="T30" fmla="*/ 28 w 56"/>
                    <a:gd name="T31" fmla="*/ 2 h 88"/>
                    <a:gd name="T32" fmla="*/ 32 w 56"/>
                    <a:gd name="T33" fmla="*/ 6 h 88"/>
                    <a:gd name="T34" fmla="*/ 36 w 56"/>
                    <a:gd name="T35" fmla="*/ 14 h 88"/>
                    <a:gd name="T36" fmla="*/ 36 w 56"/>
                    <a:gd name="T37" fmla="*/ 14 h 88"/>
                    <a:gd name="T38" fmla="*/ 54 w 56"/>
                    <a:gd name="T39" fmla="*/ 62 h 88"/>
                    <a:gd name="T40" fmla="*/ 54 w 56"/>
                    <a:gd name="T41" fmla="*/ 62 h 88"/>
                    <a:gd name="T42" fmla="*/ 56 w 56"/>
                    <a:gd name="T43" fmla="*/ 70 h 88"/>
                    <a:gd name="T44" fmla="*/ 54 w 56"/>
                    <a:gd name="T45" fmla="*/ 76 h 88"/>
                    <a:gd name="T46" fmla="*/ 50 w 56"/>
                    <a:gd name="T47" fmla="*/ 82 h 88"/>
                    <a:gd name="T48" fmla="*/ 44 w 56"/>
                    <a:gd name="T49" fmla="*/ 86 h 88"/>
                    <a:gd name="T50" fmla="*/ 44 w 56"/>
                    <a:gd name="T51" fmla="*/ 86 h 88"/>
                    <a:gd name="T52" fmla="*/ 36 w 5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88">
                      <a:moveTo>
                        <a:pt x="36" y="88"/>
                      </a:moveTo>
                      <a:lnTo>
                        <a:pt x="36" y="88"/>
                      </a:lnTo>
                      <a:lnTo>
                        <a:pt x="32" y="88"/>
                      </a:lnTo>
                      <a:lnTo>
                        <a:pt x="26" y="84"/>
                      </a:lnTo>
                      <a:lnTo>
                        <a:pt x="22" y="82"/>
                      </a:lnTo>
                      <a:lnTo>
                        <a:pt x="20" y="76"/>
                      </a:lnTo>
                      <a:lnTo>
                        <a:pt x="20" y="76"/>
                      </a:lnTo>
                      <a:lnTo>
                        <a:pt x="0" y="24"/>
                      </a:lnTo>
                      <a:lnTo>
                        <a:pt x="0" y="24"/>
                      </a:lnTo>
                      <a:lnTo>
                        <a:pt x="0" y="16"/>
                      </a:lnTo>
                      <a:lnTo>
                        <a:pt x="2" y="10"/>
                      </a:lnTo>
                      <a:lnTo>
                        <a:pt x="6" y="4"/>
                      </a:lnTo>
                      <a:lnTo>
                        <a:pt x="14" y="2"/>
                      </a:lnTo>
                      <a:lnTo>
                        <a:pt x="14" y="2"/>
                      </a:lnTo>
                      <a:lnTo>
                        <a:pt x="20" y="0"/>
                      </a:lnTo>
                      <a:lnTo>
                        <a:pt x="28" y="2"/>
                      </a:lnTo>
                      <a:lnTo>
                        <a:pt x="32" y="6"/>
                      </a:lnTo>
                      <a:lnTo>
                        <a:pt x="36" y="14"/>
                      </a:lnTo>
                      <a:lnTo>
                        <a:pt x="36" y="14"/>
                      </a:lnTo>
                      <a:lnTo>
                        <a:pt x="54" y="62"/>
                      </a:lnTo>
                      <a:lnTo>
                        <a:pt x="54" y="62"/>
                      </a:lnTo>
                      <a:lnTo>
                        <a:pt x="56" y="70"/>
                      </a:lnTo>
                      <a:lnTo>
                        <a:pt x="54" y="76"/>
                      </a:lnTo>
                      <a:lnTo>
                        <a:pt x="50" y="82"/>
                      </a:lnTo>
                      <a:lnTo>
                        <a:pt x="44" y="86"/>
                      </a:lnTo>
                      <a:lnTo>
                        <a:pt x="44" y="86"/>
                      </a:lnTo>
                      <a:lnTo>
                        <a:pt x="36"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4" name="Freeform 393"/>
                <p:cNvSpPr>
                  <a:spLocks/>
                </p:cNvSpPr>
                <p:nvPr/>
              </p:nvSpPr>
              <p:spPr bwMode="auto">
                <a:xfrm>
                  <a:off x="5001" y="2942"/>
                  <a:ext cx="44" cy="90"/>
                </a:xfrm>
                <a:custGeom>
                  <a:avLst/>
                  <a:gdLst>
                    <a:gd name="T0" fmla="*/ 26 w 44"/>
                    <a:gd name="T1" fmla="*/ 90 h 90"/>
                    <a:gd name="T2" fmla="*/ 26 w 44"/>
                    <a:gd name="T3" fmla="*/ 90 h 90"/>
                    <a:gd name="T4" fmla="*/ 20 w 44"/>
                    <a:gd name="T5" fmla="*/ 90 h 90"/>
                    <a:gd name="T6" fmla="*/ 16 w 44"/>
                    <a:gd name="T7" fmla="*/ 86 h 90"/>
                    <a:gd name="T8" fmla="*/ 12 w 44"/>
                    <a:gd name="T9" fmla="*/ 82 h 90"/>
                    <a:gd name="T10" fmla="*/ 8 w 44"/>
                    <a:gd name="T11" fmla="*/ 76 h 90"/>
                    <a:gd name="T12" fmla="*/ 8 w 44"/>
                    <a:gd name="T13" fmla="*/ 76 h 90"/>
                    <a:gd name="T14" fmla="*/ 0 w 44"/>
                    <a:gd name="T15" fmla="*/ 22 h 90"/>
                    <a:gd name="T16" fmla="*/ 0 w 44"/>
                    <a:gd name="T17" fmla="*/ 22 h 90"/>
                    <a:gd name="T18" fmla="*/ 0 w 44"/>
                    <a:gd name="T19" fmla="*/ 14 h 90"/>
                    <a:gd name="T20" fmla="*/ 2 w 44"/>
                    <a:gd name="T21" fmla="*/ 8 h 90"/>
                    <a:gd name="T22" fmla="*/ 8 w 44"/>
                    <a:gd name="T23" fmla="*/ 4 h 90"/>
                    <a:gd name="T24" fmla="*/ 16 w 44"/>
                    <a:gd name="T25" fmla="*/ 0 h 90"/>
                    <a:gd name="T26" fmla="*/ 16 w 44"/>
                    <a:gd name="T27" fmla="*/ 0 h 90"/>
                    <a:gd name="T28" fmla="*/ 22 w 44"/>
                    <a:gd name="T29" fmla="*/ 2 h 90"/>
                    <a:gd name="T30" fmla="*/ 28 w 44"/>
                    <a:gd name="T31" fmla="*/ 4 h 90"/>
                    <a:gd name="T32" fmla="*/ 34 w 44"/>
                    <a:gd name="T33" fmla="*/ 10 h 90"/>
                    <a:gd name="T34" fmla="*/ 36 w 44"/>
                    <a:gd name="T35" fmla="*/ 16 h 90"/>
                    <a:gd name="T36" fmla="*/ 36 w 44"/>
                    <a:gd name="T37" fmla="*/ 16 h 90"/>
                    <a:gd name="T38" fmla="*/ 44 w 44"/>
                    <a:gd name="T39" fmla="*/ 68 h 90"/>
                    <a:gd name="T40" fmla="*/ 44 w 44"/>
                    <a:gd name="T41" fmla="*/ 68 h 90"/>
                    <a:gd name="T42" fmla="*/ 44 w 44"/>
                    <a:gd name="T43" fmla="*/ 76 h 90"/>
                    <a:gd name="T44" fmla="*/ 42 w 44"/>
                    <a:gd name="T45" fmla="*/ 82 h 90"/>
                    <a:gd name="T46" fmla="*/ 38 w 44"/>
                    <a:gd name="T47" fmla="*/ 88 h 90"/>
                    <a:gd name="T48" fmla="*/ 30 w 44"/>
                    <a:gd name="T49" fmla="*/ 90 h 90"/>
                    <a:gd name="T50" fmla="*/ 30 w 44"/>
                    <a:gd name="T51" fmla="*/ 90 h 90"/>
                    <a:gd name="T52" fmla="*/ 26 w 44"/>
                    <a:gd name="T5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90">
                      <a:moveTo>
                        <a:pt x="26" y="90"/>
                      </a:moveTo>
                      <a:lnTo>
                        <a:pt x="26" y="90"/>
                      </a:lnTo>
                      <a:lnTo>
                        <a:pt x="20" y="90"/>
                      </a:lnTo>
                      <a:lnTo>
                        <a:pt x="16" y="86"/>
                      </a:lnTo>
                      <a:lnTo>
                        <a:pt x="12" y="82"/>
                      </a:lnTo>
                      <a:lnTo>
                        <a:pt x="8" y="76"/>
                      </a:lnTo>
                      <a:lnTo>
                        <a:pt x="8" y="76"/>
                      </a:lnTo>
                      <a:lnTo>
                        <a:pt x="0" y="22"/>
                      </a:lnTo>
                      <a:lnTo>
                        <a:pt x="0" y="22"/>
                      </a:lnTo>
                      <a:lnTo>
                        <a:pt x="0" y="14"/>
                      </a:lnTo>
                      <a:lnTo>
                        <a:pt x="2" y="8"/>
                      </a:lnTo>
                      <a:lnTo>
                        <a:pt x="8" y="4"/>
                      </a:lnTo>
                      <a:lnTo>
                        <a:pt x="16" y="0"/>
                      </a:lnTo>
                      <a:lnTo>
                        <a:pt x="16" y="0"/>
                      </a:lnTo>
                      <a:lnTo>
                        <a:pt x="22" y="2"/>
                      </a:lnTo>
                      <a:lnTo>
                        <a:pt x="28" y="4"/>
                      </a:lnTo>
                      <a:lnTo>
                        <a:pt x="34" y="10"/>
                      </a:lnTo>
                      <a:lnTo>
                        <a:pt x="36" y="16"/>
                      </a:lnTo>
                      <a:lnTo>
                        <a:pt x="36" y="16"/>
                      </a:lnTo>
                      <a:lnTo>
                        <a:pt x="44" y="68"/>
                      </a:lnTo>
                      <a:lnTo>
                        <a:pt x="44" y="68"/>
                      </a:lnTo>
                      <a:lnTo>
                        <a:pt x="44" y="76"/>
                      </a:lnTo>
                      <a:lnTo>
                        <a:pt x="42" y="82"/>
                      </a:lnTo>
                      <a:lnTo>
                        <a:pt x="38" y="88"/>
                      </a:lnTo>
                      <a:lnTo>
                        <a:pt x="30" y="90"/>
                      </a:lnTo>
                      <a:lnTo>
                        <a:pt x="30" y="90"/>
                      </a:lnTo>
                      <a:lnTo>
                        <a:pt x="26"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5" name="Freeform 394"/>
                <p:cNvSpPr>
                  <a:spLocks/>
                </p:cNvSpPr>
                <p:nvPr/>
              </p:nvSpPr>
              <p:spPr bwMode="auto">
                <a:xfrm>
                  <a:off x="4995" y="2834"/>
                  <a:ext cx="38" cy="92"/>
                </a:xfrm>
                <a:custGeom>
                  <a:avLst/>
                  <a:gdLst>
                    <a:gd name="T0" fmla="*/ 18 w 38"/>
                    <a:gd name="T1" fmla="*/ 92 h 92"/>
                    <a:gd name="T2" fmla="*/ 18 w 38"/>
                    <a:gd name="T3" fmla="*/ 92 h 92"/>
                    <a:gd name="T4" fmla="*/ 12 w 38"/>
                    <a:gd name="T5" fmla="*/ 90 h 92"/>
                    <a:gd name="T6" fmla="*/ 6 w 38"/>
                    <a:gd name="T7" fmla="*/ 86 h 92"/>
                    <a:gd name="T8" fmla="*/ 2 w 38"/>
                    <a:gd name="T9" fmla="*/ 80 h 92"/>
                    <a:gd name="T10" fmla="*/ 0 w 38"/>
                    <a:gd name="T11" fmla="*/ 74 h 92"/>
                    <a:gd name="T12" fmla="*/ 0 w 38"/>
                    <a:gd name="T13" fmla="*/ 74 h 92"/>
                    <a:gd name="T14" fmla="*/ 0 w 38"/>
                    <a:gd name="T15" fmla="*/ 44 h 92"/>
                    <a:gd name="T16" fmla="*/ 0 w 38"/>
                    <a:gd name="T17" fmla="*/ 44 h 92"/>
                    <a:gd name="T18" fmla="*/ 0 w 38"/>
                    <a:gd name="T19" fmla="*/ 18 h 92"/>
                    <a:gd name="T20" fmla="*/ 0 w 38"/>
                    <a:gd name="T21" fmla="*/ 18 h 92"/>
                    <a:gd name="T22" fmla="*/ 2 w 38"/>
                    <a:gd name="T23" fmla="*/ 12 h 92"/>
                    <a:gd name="T24" fmla="*/ 6 w 38"/>
                    <a:gd name="T25" fmla="*/ 6 h 92"/>
                    <a:gd name="T26" fmla="*/ 12 w 38"/>
                    <a:gd name="T27" fmla="*/ 2 h 92"/>
                    <a:gd name="T28" fmla="*/ 20 w 38"/>
                    <a:gd name="T29" fmla="*/ 0 h 92"/>
                    <a:gd name="T30" fmla="*/ 20 w 38"/>
                    <a:gd name="T31" fmla="*/ 0 h 92"/>
                    <a:gd name="T32" fmla="*/ 26 w 38"/>
                    <a:gd name="T33" fmla="*/ 2 h 92"/>
                    <a:gd name="T34" fmla="*/ 32 w 38"/>
                    <a:gd name="T35" fmla="*/ 6 h 92"/>
                    <a:gd name="T36" fmla="*/ 36 w 38"/>
                    <a:gd name="T37" fmla="*/ 12 h 92"/>
                    <a:gd name="T38" fmla="*/ 36 w 38"/>
                    <a:gd name="T39" fmla="*/ 20 h 92"/>
                    <a:gd name="T40" fmla="*/ 36 w 38"/>
                    <a:gd name="T41" fmla="*/ 20 h 92"/>
                    <a:gd name="T42" fmla="*/ 36 w 38"/>
                    <a:gd name="T43" fmla="*/ 44 h 92"/>
                    <a:gd name="T44" fmla="*/ 36 w 38"/>
                    <a:gd name="T45" fmla="*/ 44 h 92"/>
                    <a:gd name="T46" fmla="*/ 38 w 38"/>
                    <a:gd name="T47" fmla="*/ 72 h 92"/>
                    <a:gd name="T48" fmla="*/ 38 w 38"/>
                    <a:gd name="T49" fmla="*/ 72 h 92"/>
                    <a:gd name="T50" fmla="*/ 36 w 38"/>
                    <a:gd name="T51" fmla="*/ 80 h 92"/>
                    <a:gd name="T52" fmla="*/ 32 w 38"/>
                    <a:gd name="T53" fmla="*/ 86 h 92"/>
                    <a:gd name="T54" fmla="*/ 26 w 38"/>
                    <a:gd name="T55" fmla="*/ 90 h 92"/>
                    <a:gd name="T56" fmla="*/ 20 w 38"/>
                    <a:gd name="T57" fmla="*/ 92 h 92"/>
                    <a:gd name="T58" fmla="*/ 20 w 38"/>
                    <a:gd name="T59" fmla="*/ 92 h 92"/>
                    <a:gd name="T60" fmla="*/ 18 w 38"/>
                    <a:gd name="T6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92">
                      <a:moveTo>
                        <a:pt x="18" y="92"/>
                      </a:moveTo>
                      <a:lnTo>
                        <a:pt x="18" y="92"/>
                      </a:lnTo>
                      <a:lnTo>
                        <a:pt x="12" y="90"/>
                      </a:lnTo>
                      <a:lnTo>
                        <a:pt x="6" y="86"/>
                      </a:lnTo>
                      <a:lnTo>
                        <a:pt x="2" y="80"/>
                      </a:lnTo>
                      <a:lnTo>
                        <a:pt x="0" y="74"/>
                      </a:lnTo>
                      <a:lnTo>
                        <a:pt x="0" y="74"/>
                      </a:lnTo>
                      <a:lnTo>
                        <a:pt x="0" y="44"/>
                      </a:lnTo>
                      <a:lnTo>
                        <a:pt x="0" y="44"/>
                      </a:lnTo>
                      <a:lnTo>
                        <a:pt x="0" y="18"/>
                      </a:lnTo>
                      <a:lnTo>
                        <a:pt x="0" y="18"/>
                      </a:lnTo>
                      <a:lnTo>
                        <a:pt x="2" y="12"/>
                      </a:lnTo>
                      <a:lnTo>
                        <a:pt x="6" y="6"/>
                      </a:lnTo>
                      <a:lnTo>
                        <a:pt x="12" y="2"/>
                      </a:lnTo>
                      <a:lnTo>
                        <a:pt x="20" y="0"/>
                      </a:lnTo>
                      <a:lnTo>
                        <a:pt x="20" y="0"/>
                      </a:lnTo>
                      <a:lnTo>
                        <a:pt x="26" y="2"/>
                      </a:lnTo>
                      <a:lnTo>
                        <a:pt x="32" y="6"/>
                      </a:lnTo>
                      <a:lnTo>
                        <a:pt x="36" y="12"/>
                      </a:lnTo>
                      <a:lnTo>
                        <a:pt x="36" y="20"/>
                      </a:lnTo>
                      <a:lnTo>
                        <a:pt x="36" y="20"/>
                      </a:lnTo>
                      <a:lnTo>
                        <a:pt x="36" y="44"/>
                      </a:lnTo>
                      <a:lnTo>
                        <a:pt x="36" y="44"/>
                      </a:lnTo>
                      <a:lnTo>
                        <a:pt x="38" y="72"/>
                      </a:lnTo>
                      <a:lnTo>
                        <a:pt x="38" y="72"/>
                      </a:lnTo>
                      <a:lnTo>
                        <a:pt x="36" y="80"/>
                      </a:lnTo>
                      <a:lnTo>
                        <a:pt x="32" y="86"/>
                      </a:lnTo>
                      <a:lnTo>
                        <a:pt x="26" y="90"/>
                      </a:lnTo>
                      <a:lnTo>
                        <a:pt x="20" y="92"/>
                      </a:lnTo>
                      <a:lnTo>
                        <a:pt x="20" y="92"/>
                      </a:lnTo>
                      <a:lnTo>
                        <a:pt x="18"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6" name="Freeform 395"/>
                <p:cNvSpPr>
                  <a:spLocks/>
                </p:cNvSpPr>
                <p:nvPr/>
              </p:nvSpPr>
              <p:spPr bwMode="auto">
                <a:xfrm>
                  <a:off x="4999" y="2728"/>
                  <a:ext cx="46" cy="90"/>
                </a:xfrm>
                <a:custGeom>
                  <a:avLst/>
                  <a:gdLst>
                    <a:gd name="T0" fmla="*/ 18 w 46"/>
                    <a:gd name="T1" fmla="*/ 90 h 90"/>
                    <a:gd name="T2" fmla="*/ 18 w 46"/>
                    <a:gd name="T3" fmla="*/ 90 h 90"/>
                    <a:gd name="T4" fmla="*/ 16 w 46"/>
                    <a:gd name="T5" fmla="*/ 90 h 90"/>
                    <a:gd name="T6" fmla="*/ 16 w 46"/>
                    <a:gd name="T7" fmla="*/ 90 h 90"/>
                    <a:gd name="T8" fmla="*/ 10 w 46"/>
                    <a:gd name="T9" fmla="*/ 86 h 90"/>
                    <a:gd name="T10" fmla="*/ 4 w 46"/>
                    <a:gd name="T11" fmla="*/ 82 h 90"/>
                    <a:gd name="T12" fmla="*/ 2 w 46"/>
                    <a:gd name="T13" fmla="*/ 76 h 90"/>
                    <a:gd name="T14" fmla="*/ 0 w 46"/>
                    <a:gd name="T15" fmla="*/ 68 h 90"/>
                    <a:gd name="T16" fmla="*/ 0 w 46"/>
                    <a:gd name="T17" fmla="*/ 68 h 90"/>
                    <a:gd name="T18" fmla="*/ 10 w 46"/>
                    <a:gd name="T19" fmla="*/ 14 h 90"/>
                    <a:gd name="T20" fmla="*/ 10 w 46"/>
                    <a:gd name="T21" fmla="*/ 14 h 90"/>
                    <a:gd name="T22" fmla="*/ 12 w 46"/>
                    <a:gd name="T23" fmla="*/ 8 h 90"/>
                    <a:gd name="T24" fmla="*/ 18 w 46"/>
                    <a:gd name="T25" fmla="*/ 2 h 90"/>
                    <a:gd name="T26" fmla="*/ 24 w 46"/>
                    <a:gd name="T27" fmla="*/ 0 h 90"/>
                    <a:gd name="T28" fmla="*/ 32 w 46"/>
                    <a:gd name="T29" fmla="*/ 0 h 90"/>
                    <a:gd name="T30" fmla="*/ 32 w 46"/>
                    <a:gd name="T31" fmla="*/ 0 h 90"/>
                    <a:gd name="T32" fmla="*/ 38 w 46"/>
                    <a:gd name="T33" fmla="*/ 2 h 90"/>
                    <a:gd name="T34" fmla="*/ 44 w 46"/>
                    <a:gd name="T35" fmla="*/ 8 h 90"/>
                    <a:gd name="T36" fmla="*/ 46 w 46"/>
                    <a:gd name="T37" fmla="*/ 14 h 90"/>
                    <a:gd name="T38" fmla="*/ 46 w 46"/>
                    <a:gd name="T39" fmla="*/ 22 h 90"/>
                    <a:gd name="T40" fmla="*/ 46 w 46"/>
                    <a:gd name="T41" fmla="*/ 22 h 90"/>
                    <a:gd name="T42" fmla="*/ 38 w 46"/>
                    <a:gd name="T43" fmla="*/ 74 h 90"/>
                    <a:gd name="T44" fmla="*/ 38 w 46"/>
                    <a:gd name="T45" fmla="*/ 74 h 90"/>
                    <a:gd name="T46" fmla="*/ 36 w 46"/>
                    <a:gd name="T47" fmla="*/ 80 h 90"/>
                    <a:gd name="T48" fmla="*/ 32 w 46"/>
                    <a:gd name="T49" fmla="*/ 84 h 90"/>
                    <a:gd name="T50" fmla="*/ 26 w 46"/>
                    <a:gd name="T51" fmla="*/ 88 h 90"/>
                    <a:gd name="T52" fmla="*/ 18 w 46"/>
                    <a:gd name="T5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90">
                      <a:moveTo>
                        <a:pt x="18" y="90"/>
                      </a:moveTo>
                      <a:lnTo>
                        <a:pt x="18" y="90"/>
                      </a:lnTo>
                      <a:lnTo>
                        <a:pt x="16" y="90"/>
                      </a:lnTo>
                      <a:lnTo>
                        <a:pt x="16" y="90"/>
                      </a:lnTo>
                      <a:lnTo>
                        <a:pt x="10" y="86"/>
                      </a:lnTo>
                      <a:lnTo>
                        <a:pt x="4" y="82"/>
                      </a:lnTo>
                      <a:lnTo>
                        <a:pt x="2" y="76"/>
                      </a:lnTo>
                      <a:lnTo>
                        <a:pt x="0" y="68"/>
                      </a:lnTo>
                      <a:lnTo>
                        <a:pt x="0" y="68"/>
                      </a:lnTo>
                      <a:lnTo>
                        <a:pt x="10" y="14"/>
                      </a:lnTo>
                      <a:lnTo>
                        <a:pt x="10" y="14"/>
                      </a:lnTo>
                      <a:lnTo>
                        <a:pt x="12" y="8"/>
                      </a:lnTo>
                      <a:lnTo>
                        <a:pt x="18" y="2"/>
                      </a:lnTo>
                      <a:lnTo>
                        <a:pt x="24" y="0"/>
                      </a:lnTo>
                      <a:lnTo>
                        <a:pt x="32" y="0"/>
                      </a:lnTo>
                      <a:lnTo>
                        <a:pt x="32" y="0"/>
                      </a:lnTo>
                      <a:lnTo>
                        <a:pt x="38" y="2"/>
                      </a:lnTo>
                      <a:lnTo>
                        <a:pt x="44" y="8"/>
                      </a:lnTo>
                      <a:lnTo>
                        <a:pt x="46" y="14"/>
                      </a:lnTo>
                      <a:lnTo>
                        <a:pt x="46" y="22"/>
                      </a:lnTo>
                      <a:lnTo>
                        <a:pt x="46" y="22"/>
                      </a:lnTo>
                      <a:lnTo>
                        <a:pt x="38" y="74"/>
                      </a:lnTo>
                      <a:lnTo>
                        <a:pt x="38" y="74"/>
                      </a:lnTo>
                      <a:lnTo>
                        <a:pt x="36" y="80"/>
                      </a:lnTo>
                      <a:lnTo>
                        <a:pt x="32" y="84"/>
                      </a:lnTo>
                      <a:lnTo>
                        <a:pt x="26" y="88"/>
                      </a:lnTo>
                      <a:lnTo>
                        <a:pt x="18"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7" name="Freeform 396"/>
                <p:cNvSpPr>
                  <a:spLocks/>
                </p:cNvSpPr>
                <p:nvPr/>
              </p:nvSpPr>
              <p:spPr bwMode="auto">
                <a:xfrm>
                  <a:off x="5021" y="2624"/>
                  <a:ext cx="56" cy="88"/>
                </a:xfrm>
                <a:custGeom>
                  <a:avLst/>
                  <a:gdLst>
                    <a:gd name="T0" fmla="*/ 20 w 56"/>
                    <a:gd name="T1" fmla="*/ 88 h 88"/>
                    <a:gd name="T2" fmla="*/ 20 w 56"/>
                    <a:gd name="T3" fmla="*/ 88 h 88"/>
                    <a:gd name="T4" fmla="*/ 14 w 56"/>
                    <a:gd name="T5" fmla="*/ 86 h 88"/>
                    <a:gd name="T6" fmla="*/ 14 w 56"/>
                    <a:gd name="T7" fmla="*/ 86 h 88"/>
                    <a:gd name="T8" fmla="*/ 8 w 56"/>
                    <a:gd name="T9" fmla="*/ 84 h 88"/>
                    <a:gd name="T10" fmla="*/ 2 w 56"/>
                    <a:gd name="T11" fmla="*/ 78 h 88"/>
                    <a:gd name="T12" fmla="*/ 0 w 56"/>
                    <a:gd name="T13" fmla="*/ 72 h 88"/>
                    <a:gd name="T14" fmla="*/ 2 w 56"/>
                    <a:gd name="T15" fmla="*/ 64 h 88"/>
                    <a:gd name="T16" fmla="*/ 2 w 56"/>
                    <a:gd name="T17" fmla="*/ 64 h 88"/>
                    <a:gd name="T18" fmla="*/ 20 w 56"/>
                    <a:gd name="T19" fmla="*/ 12 h 88"/>
                    <a:gd name="T20" fmla="*/ 20 w 56"/>
                    <a:gd name="T21" fmla="*/ 12 h 88"/>
                    <a:gd name="T22" fmla="*/ 24 w 56"/>
                    <a:gd name="T23" fmla="*/ 6 h 88"/>
                    <a:gd name="T24" fmla="*/ 30 w 56"/>
                    <a:gd name="T25" fmla="*/ 2 h 88"/>
                    <a:gd name="T26" fmla="*/ 36 w 56"/>
                    <a:gd name="T27" fmla="*/ 0 h 88"/>
                    <a:gd name="T28" fmla="*/ 44 w 56"/>
                    <a:gd name="T29" fmla="*/ 0 h 88"/>
                    <a:gd name="T30" fmla="*/ 44 w 56"/>
                    <a:gd name="T31" fmla="*/ 0 h 88"/>
                    <a:gd name="T32" fmla="*/ 50 w 56"/>
                    <a:gd name="T33" fmla="*/ 4 h 88"/>
                    <a:gd name="T34" fmla="*/ 54 w 56"/>
                    <a:gd name="T35" fmla="*/ 10 h 88"/>
                    <a:gd name="T36" fmla="*/ 56 w 56"/>
                    <a:gd name="T37" fmla="*/ 18 h 88"/>
                    <a:gd name="T38" fmla="*/ 54 w 56"/>
                    <a:gd name="T39" fmla="*/ 24 h 88"/>
                    <a:gd name="T40" fmla="*/ 54 w 56"/>
                    <a:gd name="T41" fmla="*/ 24 h 88"/>
                    <a:gd name="T42" fmla="*/ 36 w 56"/>
                    <a:gd name="T43" fmla="*/ 74 h 88"/>
                    <a:gd name="T44" fmla="*/ 36 w 56"/>
                    <a:gd name="T45" fmla="*/ 74 h 88"/>
                    <a:gd name="T46" fmla="*/ 34 w 56"/>
                    <a:gd name="T47" fmla="*/ 80 h 88"/>
                    <a:gd name="T48" fmla="*/ 30 w 56"/>
                    <a:gd name="T49" fmla="*/ 84 h 88"/>
                    <a:gd name="T50" fmla="*/ 24 w 56"/>
                    <a:gd name="T51" fmla="*/ 86 h 88"/>
                    <a:gd name="T52" fmla="*/ 20 w 5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88">
                      <a:moveTo>
                        <a:pt x="20" y="88"/>
                      </a:moveTo>
                      <a:lnTo>
                        <a:pt x="20" y="88"/>
                      </a:lnTo>
                      <a:lnTo>
                        <a:pt x="14" y="86"/>
                      </a:lnTo>
                      <a:lnTo>
                        <a:pt x="14" y="86"/>
                      </a:lnTo>
                      <a:lnTo>
                        <a:pt x="8" y="84"/>
                      </a:lnTo>
                      <a:lnTo>
                        <a:pt x="2" y="78"/>
                      </a:lnTo>
                      <a:lnTo>
                        <a:pt x="0" y="72"/>
                      </a:lnTo>
                      <a:lnTo>
                        <a:pt x="2" y="64"/>
                      </a:lnTo>
                      <a:lnTo>
                        <a:pt x="2" y="64"/>
                      </a:lnTo>
                      <a:lnTo>
                        <a:pt x="20" y="12"/>
                      </a:lnTo>
                      <a:lnTo>
                        <a:pt x="20" y="12"/>
                      </a:lnTo>
                      <a:lnTo>
                        <a:pt x="24" y="6"/>
                      </a:lnTo>
                      <a:lnTo>
                        <a:pt x="30" y="2"/>
                      </a:lnTo>
                      <a:lnTo>
                        <a:pt x="36" y="0"/>
                      </a:lnTo>
                      <a:lnTo>
                        <a:pt x="44" y="0"/>
                      </a:lnTo>
                      <a:lnTo>
                        <a:pt x="44" y="0"/>
                      </a:lnTo>
                      <a:lnTo>
                        <a:pt x="50" y="4"/>
                      </a:lnTo>
                      <a:lnTo>
                        <a:pt x="54" y="10"/>
                      </a:lnTo>
                      <a:lnTo>
                        <a:pt x="56" y="18"/>
                      </a:lnTo>
                      <a:lnTo>
                        <a:pt x="54" y="24"/>
                      </a:lnTo>
                      <a:lnTo>
                        <a:pt x="54" y="24"/>
                      </a:lnTo>
                      <a:lnTo>
                        <a:pt x="36" y="74"/>
                      </a:lnTo>
                      <a:lnTo>
                        <a:pt x="36" y="74"/>
                      </a:lnTo>
                      <a:lnTo>
                        <a:pt x="34" y="80"/>
                      </a:lnTo>
                      <a:lnTo>
                        <a:pt x="30" y="84"/>
                      </a:lnTo>
                      <a:lnTo>
                        <a:pt x="24" y="86"/>
                      </a:lnTo>
                      <a:lnTo>
                        <a:pt x="2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8" name="Freeform 397"/>
                <p:cNvSpPr>
                  <a:spLocks/>
                </p:cNvSpPr>
                <p:nvPr/>
              </p:nvSpPr>
              <p:spPr bwMode="auto">
                <a:xfrm>
                  <a:off x="5061" y="2526"/>
                  <a:ext cx="64" cy="84"/>
                </a:xfrm>
                <a:custGeom>
                  <a:avLst/>
                  <a:gdLst>
                    <a:gd name="T0" fmla="*/ 20 w 64"/>
                    <a:gd name="T1" fmla="*/ 84 h 84"/>
                    <a:gd name="T2" fmla="*/ 20 w 64"/>
                    <a:gd name="T3" fmla="*/ 84 h 84"/>
                    <a:gd name="T4" fmla="*/ 10 w 64"/>
                    <a:gd name="T5" fmla="*/ 82 h 84"/>
                    <a:gd name="T6" fmla="*/ 10 w 64"/>
                    <a:gd name="T7" fmla="*/ 82 h 84"/>
                    <a:gd name="T8" fmla="*/ 6 w 64"/>
                    <a:gd name="T9" fmla="*/ 78 h 84"/>
                    <a:gd name="T10" fmla="*/ 2 w 64"/>
                    <a:gd name="T11" fmla="*/ 72 h 84"/>
                    <a:gd name="T12" fmla="*/ 0 w 64"/>
                    <a:gd name="T13" fmla="*/ 66 h 84"/>
                    <a:gd name="T14" fmla="*/ 2 w 64"/>
                    <a:gd name="T15" fmla="*/ 58 h 84"/>
                    <a:gd name="T16" fmla="*/ 2 w 64"/>
                    <a:gd name="T17" fmla="*/ 58 h 84"/>
                    <a:gd name="T18" fmla="*/ 30 w 64"/>
                    <a:gd name="T19" fmla="*/ 10 h 84"/>
                    <a:gd name="T20" fmla="*/ 30 w 64"/>
                    <a:gd name="T21" fmla="*/ 10 h 84"/>
                    <a:gd name="T22" fmla="*/ 34 w 64"/>
                    <a:gd name="T23" fmla="*/ 4 h 84"/>
                    <a:gd name="T24" fmla="*/ 42 w 64"/>
                    <a:gd name="T25" fmla="*/ 2 h 84"/>
                    <a:gd name="T26" fmla="*/ 48 w 64"/>
                    <a:gd name="T27" fmla="*/ 0 h 84"/>
                    <a:gd name="T28" fmla="*/ 54 w 64"/>
                    <a:gd name="T29" fmla="*/ 4 h 84"/>
                    <a:gd name="T30" fmla="*/ 54 w 64"/>
                    <a:gd name="T31" fmla="*/ 4 h 84"/>
                    <a:gd name="T32" fmla="*/ 60 w 64"/>
                    <a:gd name="T33" fmla="*/ 8 h 84"/>
                    <a:gd name="T34" fmla="*/ 64 w 64"/>
                    <a:gd name="T35" fmla="*/ 14 h 84"/>
                    <a:gd name="T36" fmla="*/ 64 w 64"/>
                    <a:gd name="T37" fmla="*/ 22 h 84"/>
                    <a:gd name="T38" fmla="*/ 62 w 64"/>
                    <a:gd name="T39" fmla="*/ 28 h 84"/>
                    <a:gd name="T40" fmla="*/ 62 w 64"/>
                    <a:gd name="T41" fmla="*/ 28 h 84"/>
                    <a:gd name="T42" fmla="*/ 36 w 64"/>
                    <a:gd name="T43" fmla="*/ 74 h 84"/>
                    <a:gd name="T44" fmla="*/ 36 w 64"/>
                    <a:gd name="T45" fmla="*/ 74 h 84"/>
                    <a:gd name="T46" fmla="*/ 32 w 64"/>
                    <a:gd name="T47" fmla="*/ 80 h 84"/>
                    <a:gd name="T48" fmla="*/ 28 w 64"/>
                    <a:gd name="T49" fmla="*/ 82 h 84"/>
                    <a:gd name="T50" fmla="*/ 24 w 64"/>
                    <a:gd name="T51" fmla="*/ 84 h 84"/>
                    <a:gd name="T52" fmla="*/ 20 w 64"/>
                    <a:gd name="T5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84">
                      <a:moveTo>
                        <a:pt x="20" y="84"/>
                      </a:moveTo>
                      <a:lnTo>
                        <a:pt x="20" y="84"/>
                      </a:lnTo>
                      <a:lnTo>
                        <a:pt x="10" y="82"/>
                      </a:lnTo>
                      <a:lnTo>
                        <a:pt x="10" y="82"/>
                      </a:lnTo>
                      <a:lnTo>
                        <a:pt x="6" y="78"/>
                      </a:lnTo>
                      <a:lnTo>
                        <a:pt x="2" y="72"/>
                      </a:lnTo>
                      <a:lnTo>
                        <a:pt x="0" y="66"/>
                      </a:lnTo>
                      <a:lnTo>
                        <a:pt x="2" y="58"/>
                      </a:lnTo>
                      <a:lnTo>
                        <a:pt x="2" y="58"/>
                      </a:lnTo>
                      <a:lnTo>
                        <a:pt x="30" y="10"/>
                      </a:lnTo>
                      <a:lnTo>
                        <a:pt x="30" y="10"/>
                      </a:lnTo>
                      <a:lnTo>
                        <a:pt x="34" y="4"/>
                      </a:lnTo>
                      <a:lnTo>
                        <a:pt x="42" y="2"/>
                      </a:lnTo>
                      <a:lnTo>
                        <a:pt x="48" y="0"/>
                      </a:lnTo>
                      <a:lnTo>
                        <a:pt x="54" y="4"/>
                      </a:lnTo>
                      <a:lnTo>
                        <a:pt x="54" y="4"/>
                      </a:lnTo>
                      <a:lnTo>
                        <a:pt x="60" y="8"/>
                      </a:lnTo>
                      <a:lnTo>
                        <a:pt x="64" y="14"/>
                      </a:lnTo>
                      <a:lnTo>
                        <a:pt x="64" y="22"/>
                      </a:lnTo>
                      <a:lnTo>
                        <a:pt x="62" y="28"/>
                      </a:lnTo>
                      <a:lnTo>
                        <a:pt x="62" y="28"/>
                      </a:lnTo>
                      <a:lnTo>
                        <a:pt x="36" y="74"/>
                      </a:lnTo>
                      <a:lnTo>
                        <a:pt x="36" y="74"/>
                      </a:lnTo>
                      <a:lnTo>
                        <a:pt x="32" y="80"/>
                      </a:lnTo>
                      <a:lnTo>
                        <a:pt x="28" y="82"/>
                      </a:lnTo>
                      <a:lnTo>
                        <a:pt x="24" y="84"/>
                      </a:lnTo>
                      <a:lnTo>
                        <a:pt x="2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9" name="Freeform 398"/>
                <p:cNvSpPr>
                  <a:spLocks/>
                </p:cNvSpPr>
                <p:nvPr/>
              </p:nvSpPr>
              <p:spPr bwMode="auto">
                <a:xfrm>
                  <a:off x="5119" y="2440"/>
                  <a:ext cx="70" cy="78"/>
                </a:xfrm>
                <a:custGeom>
                  <a:avLst/>
                  <a:gdLst>
                    <a:gd name="T0" fmla="*/ 18 w 70"/>
                    <a:gd name="T1" fmla="*/ 78 h 78"/>
                    <a:gd name="T2" fmla="*/ 18 w 70"/>
                    <a:gd name="T3" fmla="*/ 78 h 78"/>
                    <a:gd name="T4" fmla="*/ 12 w 70"/>
                    <a:gd name="T5" fmla="*/ 78 h 78"/>
                    <a:gd name="T6" fmla="*/ 6 w 70"/>
                    <a:gd name="T7" fmla="*/ 74 h 78"/>
                    <a:gd name="T8" fmla="*/ 6 w 70"/>
                    <a:gd name="T9" fmla="*/ 74 h 78"/>
                    <a:gd name="T10" fmla="*/ 2 w 70"/>
                    <a:gd name="T11" fmla="*/ 70 h 78"/>
                    <a:gd name="T12" fmla="*/ 0 w 70"/>
                    <a:gd name="T13" fmla="*/ 62 h 78"/>
                    <a:gd name="T14" fmla="*/ 0 w 70"/>
                    <a:gd name="T15" fmla="*/ 56 h 78"/>
                    <a:gd name="T16" fmla="*/ 2 w 70"/>
                    <a:gd name="T17" fmla="*/ 50 h 78"/>
                    <a:gd name="T18" fmla="*/ 2 w 70"/>
                    <a:gd name="T19" fmla="*/ 50 h 78"/>
                    <a:gd name="T20" fmla="*/ 38 w 70"/>
                    <a:gd name="T21" fmla="*/ 6 h 78"/>
                    <a:gd name="T22" fmla="*/ 38 w 70"/>
                    <a:gd name="T23" fmla="*/ 6 h 78"/>
                    <a:gd name="T24" fmla="*/ 44 w 70"/>
                    <a:gd name="T25" fmla="*/ 2 h 78"/>
                    <a:gd name="T26" fmla="*/ 50 w 70"/>
                    <a:gd name="T27" fmla="*/ 0 h 78"/>
                    <a:gd name="T28" fmla="*/ 58 w 70"/>
                    <a:gd name="T29" fmla="*/ 0 h 78"/>
                    <a:gd name="T30" fmla="*/ 64 w 70"/>
                    <a:gd name="T31" fmla="*/ 4 h 78"/>
                    <a:gd name="T32" fmla="*/ 64 w 70"/>
                    <a:gd name="T33" fmla="*/ 4 h 78"/>
                    <a:gd name="T34" fmla="*/ 68 w 70"/>
                    <a:gd name="T35" fmla="*/ 10 h 78"/>
                    <a:gd name="T36" fmla="*/ 70 w 70"/>
                    <a:gd name="T37" fmla="*/ 16 h 78"/>
                    <a:gd name="T38" fmla="*/ 68 w 70"/>
                    <a:gd name="T39" fmla="*/ 24 h 78"/>
                    <a:gd name="T40" fmla="*/ 66 w 70"/>
                    <a:gd name="T41" fmla="*/ 30 h 78"/>
                    <a:gd name="T42" fmla="*/ 66 w 70"/>
                    <a:gd name="T43" fmla="*/ 30 h 78"/>
                    <a:gd name="T44" fmla="*/ 32 w 70"/>
                    <a:gd name="T45" fmla="*/ 72 h 78"/>
                    <a:gd name="T46" fmla="*/ 32 w 70"/>
                    <a:gd name="T47" fmla="*/ 72 h 78"/>
                    <a:gd name="T48" fmla="*/ 26 w 70"/>
                    <a:gd name="T49" fmla="*/ 76 h 78"/>
                    <a:gd name="T50" fmla="*/ 18 w 70"/>
                    <a:gd name="T5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78">
                      <a:moveTo>
                        <a:pt x="18" y="78"/>
                      </a:moveTo>
                      <a:lnTo>
                        <a:pt x="18" y="78"/>
                      </a:lnTo>
                      <a:lnTo>
                        <a:pt x="12" y="78"/>
                      </a:lnTo>
                      <a:lnTo>
                        <a:pt x="6" y="74"/>
                      </a:lnTo>
                      <a:lnTo>
                        <a:pt x="6" y="74"/>
                      </a:lnTo>
                      <a:lnTo>
                        <a:pt x="2" y="70"/>
                      </a:lnTo>
                      <a:lnTo>
                        <a:pt x="0" y="62"/>
                      </a:lnTo>
                      <a:lnTo>
                        <a:pt x="0" y="56"/>
                      </a:lnTo>
                      <a:lnTo>
                        <a:pt x="2" y="50"/>
                      </a:lnTo>
                      <a:lnTo>
                        <a:pt x="2" y="50"/>
                      </a:lnTo>
                      <a:lnTo>
                        <a:pt x="38" y="6"/>
                      </a:lnTo>
                      <a:lnTo>
                        <a:pt x="38" y="6"/>
                      </a:lnTo>
                      <a:lnTo>
                        <a:pt x="44" y="2"/>
                      </a:lnTo>
                      <a:lnTo>
                        <a:pt x="50" y="0"/>
                      </a:lnTo>
                      <a:lnTo>
                        <a:pt x="58" y="0"/>
                      </a:lnTo>
                      <a:lnTo>
                        <a:pt x="64" y="4"/>
                      </a:lnTo>
                      <a:lnTo>
                        <a:pt x="64" y="4"/>
                      </a:lnTo>
                      <a:lnTo>
                        <a:pt x="68" y="10"/>
                      </a:lnTo>
                      <a:lnTo>
                        <a:pt x="70" y="16"/>
                      </a:lnTo>
                      <a:lnTo>
                        <a:pt x="68" y="24"/>
                      </a:lnTo>
                      <a:lnTo>
                        <a:pt x="66" y="30"/>
                      </a:lnTo>
                      <a:lnTo>
                        <a:pt x="66" y="30"/>
                      </a:lnTo>
                      <a:lnTo>
                        <a:pt x="32" y="72"/>
                      </a:lnTo>
                      <a:lnTo>
                        <a:pt x="32" y="72"/>
                      </a:lnTo>
                      <a:lnTo>
                        <a:pt x="26" y="76"/>
                      </a:lnTo>
                      <a:lnTo>
                        <a:pt x="18"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0" name="Freeform 399"/>
                <p:cNvSpPr>
                  <a:spLocks/>
                </p:cNvSpPr>
                <p:nvPr/>
              </p:nvSpPr>
              <p:spPr bwMode="auto">
                <a:xfrm>
                  <a:off x="6071" y="2398"/>
                  <a:ext cx="74" cy="76"/>
                </a:xfrm>
                <a:custGeom>
                  <a:avLst/>
                  <a:gdLst>
                    <a:gd name="T0" fmla="*/ 56 w 74"/>
                    <a:gd name="T1" fmla="*/ 76 h 76"/>
                    <a:gd name="T2" fmla="*/ 56 w 74"/>
                    <a:gd name="T3" fmla="*/ 76 h 76"/>
                    <a:gd name="T4" fmla="*/ 50 w 74"/>
                    <a:gd name="T5" fmla="*/ 74 h 76"/>
                    <a:gd name="T6" fmla="*/ 42 w 74"/>
                    <a:gd name="T7" fmla="*/ 70 h 76"/>
                    <a:gd name="T8" fmla="*/ 42 w 74"/>
                    <a:gd name="T9" fmla="*/ 70 h 76"/>
                    <a:gd name="T10" fmla="*/ 6 w 74"/>
                    <a:gd name="T11" fmla="*/ 32 h 76"/>
                    <a:gd name="T12" fmla="*/ 6 w 74"/>
                    <a:gd name="T13" fmla="*/ 32 h 76"/>
                    <a:gd name="T14" fmla="*/ 2 w 74"/>
                    <a:gd name="T15" fmla="*/ 26 h 76"/>
                    <a:gd name="T16" fmla="*/ 0 w 74"/>
                    <a:gd name="T17" fmla="*/ 18 h 76"/>
                    <a:gd name="T18" fmla="*/ 2 w 74"/>
                    <a:gd name="T19" fmla="*/ 12 h 76"/>
                    <a:gd name="T20" fmla="*/ 6 w 74"/>
                    <a:gd name="T21" fmla="*/ 6 h 76"/>
                    <a:gd name="T22" fmla="*/ 6 w 74"/>
                    <a:gd name="T23" fmla="*/ 6 h 76"/>
                    <a:gd name="T24" fmla="*/ 12 w 74"/>
                    <a:gd name="T25" fmla="*/ 2 h 76"/>
                    <a:gd name="T26" fmla="*/ 18 w 74"/>
                    <a:gd name="T27" fmla="*/ 0 h 76"/>
                    <a:gd name="T28" fmla="*/ 26 w 74"/>
                    <a:gd name="T29" fmla="*/ 2 h 76"/>
                    <a:gd name="T30" fmla="*/ 32 w 74"/>
                    <a:gd name="T31" fmla="*/ 6 h 76"/>
                    <a:gd name="T32" fmla="*/ 32 w 74"/>
                    <a:gd name="T33" fmla="*/ 6 h 76"/>
                    <a:gd name="T34" fmla="*/ 70 w 74"/>
                    <a:gd name="T35" fmla="*/ 46 h 76"/>
                    <a:gd name="T36" fmla="*/ 70 w 74"/>
                    <a:gd name="T37" fmla="*/ 46 h 76"/>
                    <a:gd name="T38" fmla="*/ 74 w 74"/>
                    <a:gd name="T39" fmla="*/ 52 h 76"/>
                    <a:gd name="T40" fmla="*/ 74 w 74"/>
                    <a:gd name="T41" fmla="*/ 58 h 76"/>
                    <a:gd name="T42" fmla="*/ 74 w 74"/>
                    <a:gd name="T43" fmla="*/ 66 h 76"/>
                    <a:gd name="T44" fmla="*/ 68 w 74"/>
                    <a:gd name="T45" fmla="*/ 72 h 76"/>
                    <a:gd name="T46" fmla="*/ 68 w 74"/>
                    <a:gd name="T47" fmla="*/ 72 h 76"/>
                    <a:gd name="T48" fmla="*/ 62 w 74"/>
                    <a:gd name="T49" fmla="*/ 74 h 76"/>
                    <a:gd name="T50" fmla="*/ 56 w 74"/>
                    <a:gd name="T5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76">
                      <a:moveTo>
                        <a:pt x="56" y="76"/>
                      </a:moveTo>
                      <a:lnTo>
                        <a:pt x="56" y="76"/>
                      </a:lnTo>
                      <a:lnTo>
                        <a:pt x="50" y="74"/>
                      </a:lnTo>
                      <a:lnTo>
                        <a:pt x="42" y="70"/>
                      </a:lnTo>
                      <a:lnTo>
                        <a:pt x="42" y="70"/>
                      </a:lnTo>
                      <a:lnTo>
                        <a:pt x="6" y="32"/>
                      </a:lnTo>
                      <a:lnTo>
                        <a:pt x="6" y="32"/>
                      </a:lnTo>
                      <a:lnTo>
                        <a:pt x="2" y="26"/>
                      </a:lnTo>
                      <a:lnTo>
                        <a:pt x="0" y="18"/>
                      </a:lnTo>
                      <a:lnTo>
                        <a:pt x="2" y="12"/>
                      </a:lnTo>
                      <a:lnTo>
                        <a:pt x="6" y="6"/>
                      </a:lnTo>
                      <a:lnTo>
                        <a:pt x="6" y="6"/>
                      </a:lnTo>
                      <a:lnTo>
                        <a:pt x="12" y="2"/>
                      </a:lnTo>
                      <a:lnTo>
                        <a:pt x="18" y="0"/>
                      </a:lnTo>
                      <a:lnTo>
                        <a:pt x="26" y="2"/>
                      </a:lnTo>
                      <a:lnTo>
                        <a:pt x="32" y="6"/>
                      </a:lnTo>
                      <a:lnTo>
                        <a:pt x="32" y="6"/>
                      </a:lnTo>
                      <a:lnTo>
                        <a:pt x="70" y="46"/>
                      </a:lnTo>
                      <a:lnTo>
                        <a:pt x="70" y="46"/>
                      </a:lnTo>
                      <a:lnTo>
                        <a:pt x="74" y="52"/>
                      </a:lnTo>
                      <a:lnTo>
                        <a:pt x="74" y="58"/>
                      </a:lnTo>
                      <a:lnTo>
                        <a:pt x="74" y="66"/>
                      </a:lnTo>
                      <a:lnTo>
                        <a:pt x="68" y="72"/>
                      </a:lnTo>
                      <a:lnTo>
                        <a:pt x="68" y="72"/>
                      </a:lnTo>
                      <a:lnTo>
                        <a:pt x="62" y="74"/>
                      </a:lnTo>
                      <a:lnTo>
                        <a:pt x="56" y="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1" name="Freeform 400"/>
                <p:cNvSpPr>
                  <a:spLocks/>
                </p:cNvSpPr>
                <p:nvPr/>
              </p:nvSpPr>
              <p:spPr bwMode="auto">
                <a:xfrm>
                  <a:off x="5189" y="2364"/>
                  <a:ext cx="78" cy="74"/>
                </a:xfrm>
                <a:custGeom>
                  <a:avLst/>
                  <a:gdLst>
                    <a:gd name="T0" fmla="*/ 18 w 78"/>
                    <a:gd name="T1" fmla="*/ 74 h 74"/>
                    <a:gd name="T2" fmla="*/ 18 w 78"/>
                    <a:gd name="T3" fmla="*/ 74 h 74"/>
                    <a:gd name="T4" fmla="*/ 12 w 78"/>
                    <a:gd name="T5" fmla="*/ 72 h 74"/>
                    <a:gd name="T6" fmla="*/ 6 w 78"/>
                    <a:gd name="T7" fmla="*/ 68 h 74"/>
                    <a:gd name="T8" fmla="*/ 6 w 78"/>
                    <a:gd name="T9" fmla="*/ 68 h 74"/>
                    <a:gd name="T10" fmla="*/ 2 w 78"/>
                    <a:gd name="T11" fmla="*/ 62 h 74"/>
                    <a:gd name="T12" fmla="*/ 0 w 78"/>
                    <a:gd name="T13" fmla="*/ 54 h 74"/>
                    <a:gd name="T14" fmla="*/ 2 w 78"/>
                    <a:gd name="T15" fmla="*/ 48 h 74"/>
                    <a:gd name="T16" fmla="*/ 6 w 78"/>
                    <a:gd name="T17" fmla="*/ 42 h 74"/>
                    <a:gd name="T18" fmla="*/ 6 w 78"/>
                    <a:gd name="T19" fmla="*/ 42 h 74"/>
                    <a:gd name="T20" fmla="*/ 48 w 78"/>
                    <a:gd name="T21" fmla="*/ 4 h 74"/>
                    <a:gd name="T22" fmla="*/ 48 w 78"/>
                    <a:gd name="T23" fmla="*/ 4 h 74"/>
                    <a:gd name="T24" fmla="*/ 54 w 78"/>
                    <a:gd name="T25" fmla="*/ 2 h 74"/>
                    <a:gd name="T26" fmla="*/ 62 w 78"/>
                    <a:gd name="T27" fmla="*/ 0 h 74"/>
                    <a:gd name="T28" fmla="*/ 68 w 78"/>
                    <a:gd name="T29" fmla="*/ 2 h 74"/>
                    <a:gd name="T30" fmla="*/ 74 w 78"/>
                    <a:gd name="T31" fmla="*/ 8 h 74"/>
                    <a:gd name="T32" fmla="*/ 74 w 78"/>
                    <a:gd name="T33" fmla="*/ 8 h 74"/>
                    <a:gd name="T34" fmla="*/ 76 w 78"/>
                    <a:gd name="T35" fmla="*/ 14 h 74"/>
                    <a:gd name="T36" fmla="*/ 78 w 78"/>
                    <a:gd name="T37" fmla="*/ 20 h 74"/>
                    <a:gd name="T38" fmla="*/ 76 w 78"/>
                    <a:gd name="T39" fmla="*/ 28 h 74"/>
                    <a:gd name="T40" fmla="*/ 70 w 78"/>
                    <a:gd name="T41" fmla="*/ 32 h 74"/>
                    <a:gd name="T42" fmla="*/ 70 w 78"/>
                    <a:gd name="T43" fmla="*/ 32 h 74"/>
                    <a:gd name="T44" fmla="*/ 32 w 78"/>
                    <a:gd name="T45" fmla="*/ 68 h 74"/>
                    <a:gd name="T46" fmla="*/ 32 w 78"/>
                    <a:gd name="T47" fmla="*/ 68 h 74"/>
                    <a:gd name="T48" fmla="*/ 26 w 78"/>
                    <a:gd name="T49" fmla="*/ 72 h 74"/>
                    <a:gd name="T50" fmla="*/ 18 w 78"/>
                    <a:gd name="T5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74">
                      <a:moveTo>
                        <a:pt x="18" y="74"/>
                      </a:moveTo>
                      <a:lnTo>
                        <a:pt x="18" y="74"/>
                      </a:lnTo>
                      <a:lnTo>
                        <a:pt x="12" y="72"/>
                      </a:lnTo>
                      <a:lnTo>
                        <a:pt x="6" y="68"/>
                      </a:lnTo>
                      <a:lnTo>
                        <a:pt x="6" y="68"/>
                      </a:lnTo>
                      <a:lnTo>
                        <a:pt x="2" y="62"/>
                      </a:lnTo>
                      <a:lnTo>
                        <a:pt x="0" y="54"/>
                      </a:lnTo>
                      <a:lnTo>
                        <a:pt x="2" y="48"/>
                      </a:lnTo>
                      <a:lnTo>
                        <a:pt x="6" y="42"/>
                      </a:lnTo>
                      <a:lnTo>
                        <a:pt x="6" y="42"/>
                      </a:lnTo>
                      <a:lnTo>
                        <a:pt x="48" y="4"/>
                      </a:lnTo>
                      <a:lnTo>
                        <a:pt x="48" y="4"/>
                      </a:lnTo>
                      <a:lnTo>
                        <a:pt x="54" y="2"/>
                      </a:lnTo>
                      <a:lnTo>
                        <a:pt x="62" y="0"/>
                      </a:lnTo>
                      <a:lnTo>
                        <a:pt x="68" y="2"/>
                      </a:lnTo>
                      <a:lnTo>
                        <a:pt x="74" y="8"/>
                      </a:lnTo>
                      <a:lnTo>
                        <a:pt x="74" y="8"/>
                      </a:lnTo>
                      <a:lnTo>
                        <a:pt x="76" y="14"/>
                      </a:lnTo>
                      <a:lnTo>
                        <a:pt x="78" y="20"/>
                      </a:lnTo>
                      <a:lnTo>
                        <a:pt x="76" y="28"/>
                      </a:lnTo>
                      <a:lnTo>
                        <a:pt x="70" y="32"/>
                      </a:lnTo>
                      <a:lnTo>
                        <a:pt x="70" y="32"/>
                      </a:lnTo>
                      <a:lnTo>
                        <a:pt x="32" y="68"/>
                      </a:lnTo>
                      <a:lnTo>
                        <a:pt x="32" y="68"/>
                      </a:lnTo>
                      <a:lnTo>
                        <a:pt x="26" y="72"/>
                      </a:lnTo>
                      <a:lnTo>
                        <a:pt x="18" y="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2" name="Freeform 401"/>
                <p:cNvSpPr>
                  <a:spLocks/>
                </p:cNvSpPr>
                <p:nvPr/>
              </p:nvSpPr>
              <p:spPr bwMode="auto">
                <a:xfrm>
                  <a:off x="5987" y="2330"/>
                  <a:ext cx="80" cy="70"/>
                </a:xfrm>
                <a:custGeom>
                  <a:avLst/>
                  <a:gdLst>
                    <a:gd name="T0" fmla="*/ 62 w 80"/>
                    <a:gd name="T1" fmla="*/ 70 h 70"/>
                    <a:gd name="T2" fmla="*/ 62 w 80"/>
                    <a:gd name="T3" fmla="*/ 70 h 70"/>
                    <a:gd name="T4" fmla="*/ 56 w 80"/>
                    <a:gd name="T5" fmla="*/ 68 h 70"/>
                    <a:gd name="T6" fmla="*/ 50 w 80"/>
                    <a:gd name="T7" fmla="*/ 66 h 70"/>
                    <a:gd name="T8" fmla="*/ 50 w 80"/>
                    <a:gd name="T9" fmla="*/ 66 h 70"/>
                    <a:gd name="T10" fmla="*/ 8 w 80"/>
                    <a:gd name="T11" fmla="*/ 34 h 70"/>
                    <a:gd name="T12" fmla="*/ 8 w 80"/>
                    <a:gd name="T13" fmla="*/ 34 h 70"/>
                    <a:gd name="T14" fmla="*/ 4 w 80"/>
                    <a:gd name="T15" fmla="*/ 28 h 70"/>
                    <a:gd name="T16" fmla="*/ 0 w 80"/>
                    <a:gd name="T17" fmla="*/ 22 h 70"/>
                    <a:gd name="T18" fmla="*/ 0 w 80"/>
                    <a:gd name="T19" fmla="*/ 14 h 70"/>
                    <a:gd name="T20" fmla="*/ 4 w 80"/>
                    <a:gd name="T21" fmla="*/ 8 h 70"/>
                    <a:gd name="T22" fmla="*/ 4 w 80"/>
                    <a:gd name="T23" fmla="*/ 8 h 70"/>
                    <a:gd name="T24" fmla="*/ 8 w 80"/>
                    <a:gd name="T25" fmla="*/ 4 h 70"/>
                    <a:gd name="T26" fmla="*/ 16 w 80"/>
                    <a:gd name="T27" fmla="*/ 0 h 70"/>
                    <a:gd name="T28" fmla="*/ 22 w 80"/>
                    <a:gd name="T29" fmla="*/ 0 h 70"/>
                    <a:gd name="T30" fmla="*/ 30 w 80"/>
                    <a:gd name="T31" fmla="*/ 4 h 70"/>
                    <a:gd name="T32" fmla="*/ 30 w 80"/>
                    <a:gd name="T33" fmla="*/ 4 h 70"/>
                    <a:gd name="T34" fmla="*/ 74 w 80"/>
                    <a:gd name="T35" fmla="*/ 36 h 70"/>
                    <a:gd name="T36" fmla="*/ 74 w 80"/>
                    <a:gd name="T37" fmla="*/ 36 h 70"/>
                    <a:gd name="T38" fmla="*/ 78 w 80"/>
                    <a:gd name="T39" fmla="*/ 42 h 70"/>
                    <a:gd name="T40" fmla="*/ 80 w 80"/>
                    <a:gd name="T41" fmla="*/ 48 h 70"/>
                    <a:gd name="T42" fmla="*/ 80 w 80"/>
                    <a:gd name="T43" fmla="*/ 56 h 70"/>
                    <a:gd name="T44" fmla="*/ 76 w 80"/>
                    <a:gd name="T45" fmla="*/ 62 h 70"/>
                    <a:gd name="T46" fmla="*/ 76 w 80"/>
                    <a:gd name="T47" fmla="*/ 62 h 70"/>
                    <a:gd name="T48" fmla="*/ 70 w 80"/>
                    <a:gd name="T49" fmla="*/ 68 h 70"/>
                    <a:gd name="T50" fmla="*/ 62 w 80"/>
                    <a:gd name="T5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70">
                      <a:moveTo>
                        <a:pt x="62" y="70"/>
                      </a:moveTo>
                      <a:lnTo>
                        <a:pt x="62" y="70"/>
                      </a:lnTo>
                      <a:lnTo>
                        <a:pt x="56" y="68"/>
                      </a:lnTo>
                      <a:lnTo>
                        <a:pt x="50" y="66"/>
                      </a:lnTo>
                      <a:lnTo>
                        <a:pt x="50" y="66"/>
                      </a:lnTo>
                      <a:lnTo>
                        <a:pt x="8" y="34"/>
                      </a:lnTo>
                      <a:lnTo>
                        <a:pt x="8" y="34"/>
                      </a:lnTo>
                      <a:lnTo>
                        <a:pt x="4" y="28"/>
                      </a:lnTo>
                      <a:lnTo>
                        <a:pt x="0" y="22"/>
                      </a:lnTo>
                      <a:lnTo>
                        <a:pt x="0" y="14"/>
                      </a:lnTo>
                      <a:lnTo>
                        <a:pt x="4" y="8"/>
                      </a:lnTo>
                      <a:lnTo>
                        <a:pt x="4" y="8"/>
                      </a:lnTo>
                      <a:lnTo>
                        <a:pt x="8" y="4"/>
                      </a:lnTo>
                      <a:lnTo>
                        <a:pt x="16" y="0"/>
                      </a:lnTo>
                      <a:lnTo>
                        <a:pt x="22" y="0"/>
                      </a:lnTo>
                      <a:lnTo>
                        <a:pt x="30" y="4"/>
                      </a:lnTo>
                      <a:lnTo>
                        <a:pt x="30" y="4"/>
                      </a:lnTo>
                      <a:lnTo>
                        <a:pt x="74" y="36"/>
                      </a:lnTo>
                      <a:lnTo>
                        <a:pt x="74" y="36"/>
                      </a:lnTo>
                      <a:lnTo>
                        <a:pt x="78" y="42"/>
                      </a:lnTo>
                      <a:lnTo>
                        <a:pt x="80" y="48"/>
                      </a:lnTo>
                      <a:lnTo>
                        <a:pt x="80" y="56"/>
                      </a:lnTo>
                      <a:lnTo>
                        <a:pt x="76" y="62"/>
                      </a:lnTo>
                      <a:lnTo>
                        <a:pt x="76" y="62"/>
                      </a:lnTo>
                      <a:lnTo>
                        <a:pt x="70" y="68"/>
                      </a:lnTo>
                      <a:lnTo>
                        <a:pt x="62" y="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3" name="Freeform 402"/>
                <p:cNvSpPr>
                  <a:spLocks/>
                </p:cNvSpPr>
                <p:nvPr/>
              </p:nvSpPr>
              <p:spPr bwMode="auto">
                <a:xfrm>
                  <a:off x="5273" y="2304"/>
                  <a:ext cx="82" cy="64"/>
                </a:xfrm>
                <a:custGeom>
                  <a:avLst/>
                  <a:gdLst>
                    <a:gd name="T0" fmla="*/ 18 w 82"/>
                    <a:gd name="T1" fmla="*/ 64 h 64"/>
                    <a:gd name="T2" fmla="*/ 18 w 82"/>
                    <a:gd name="T3" fmla="*/ 64 h 64"/>
                    <a:gd name="T4" fmla="*/ 10 w 82"/>
                    <a:gd name="T5" fmla="*/ 62 h 64"/>
                    <a:gd name="T6" fmla="*/ 4 w 82"/>
                    <a:gd name="T7" fmla="*/ 56 h 64"/>
                    <a:gd name="T8" fmla="*/ 4 w 82"/>
                    <a:gd name="T9" fmla="*/ 56 h 64"/>
                    <a:gd name="T10" fmla="*/ 0 w 82"/>
                    <a:gd name="T11" fmla="*/ 50 h 64"/>
                    <a:gd name="T12" fmla="*/ 0 w 82"/>
                    <a:gd name="T13" fmla="*/ 42 h 64"/>
                    <a:gd name="T14" fmla="*/ 4 w 82"/>
                    <a:gd name="T15" fmla="*/ 36 h 64"/>
                    <a:gd name="T16" fmla="*/ 8 w 82"/>
                    <a:gd name="T17" fmla="*/ 32 h 64"/>
                    <a:gd name="T18" fmla="*/ 8 w 82"/>
                    <a:gd name="T19" fmla="*/ 32 h 64"/>
                    <a:gd name="T20" fmla="*/ 56 w 82"/>
                    <a:gd name="T21" fmla="*/ 2 h 64"/>
                    <a:gd name="T22" fmla="*/ 56 w 82"/>
                    <a:gd name="T23" fmla="*/ 2 h 64"/>
                    <a:gd name="T24" fmla="*/ 62 w 82"/>
                    <a:gd name="T25" fmla="*/ 0 h 64"/>
                    <a:gd name="T26" fmla="*/ 70 w 82"/>
                    <a:gd name="T27" fmla="*/ 0 h 64"/>
                    <a:gd name="T28" fmla="*/ 76 w 82"/>
                    <a:gd name="T29" fmla="*/ 4 h 64"/>
                    <a:gd name="T30" fmla="*/ 80 w 82"/>
                    <a:gd name="T31" fmla="*/ 8 h 64"/>
                    <a:gd name="T32" fmla="*/ 80 w 82"/>
                    <a:gd name="T33" fmla="*/ 8 h 64"/>
                    <a:gd name="T34" fmla="*/ 82 w 82"/>
                    <a:gd name="T35" fmla="*/ 16 h 64"/>
                    <a:gd name="T36" fmla="*/ 82 w 82"/>
                    <a:gd name="T37" fmla="*/ 22 h 64"/>
                    <a:gd name="T38" fmla="*/ 80 w 82"/>
                    <a:gd name="T39" fmla="*/ 28 h 64"/>
                    <a:gd name="T40" fmla="*/ 74 w 82"/>
                    <a:gd name="T41" fmla="*/ 34 h 64"/>
                    <a:gd name="T42" fmla="*/ 74 w 82"/>
                    <a:gd name="T43" fmla="*/ 34 h 64"/>
                    <a:gd name="T44" fmla="*/ 28 w 82"/>
                    <a:gd name="T45" fmla="*/ 62 h 64"/>
                    <a:gd name="T46" fmla="*/ 28 w 82"/>
                    <a:gd name="T47" fmla="*/ 62 h 64"/>
                    <a:gd name="T48" fmla="*/ 24 w 82"/>
                    <a:gd name="T49" fmla="*/ 64 h 64"/>
                    <a:gd name="T50" fmla="*/ 18 w 82"/>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64">
                      <a:moveTo>
                        <a:pt x="18" y="64"/>
                      </a:moveTo>
                      <a:lnTo>
                        <a:pt x="18" y="64"/>
                      </a:lnTo>
                      <a:lnTo>
                        <a:pt x="10" y="62"/>
                      </a:lnTo>
                      <a:lnTo>
                        <a:pt x="4" y="56"/>
                      </a:lnTo>
                      <a:lnTo>
                        <a:pt x="4" y="56"/>
                      </a:lnTo>
                      <a:lnTo>
                        <a:pt x="0" y="50"/>
                      </a:lnTo>
                      <a:lnTo>
                        <a:pt x="0" y="42"/>
                      </a:lnTo>
                      <a:lnTo>
                        <a:pt x="4" y="36"/>
                      </a:lnTo>
                      <a:lnTo>
                        <a:pt x="8" y="32"/>
                      </a:lnTo>
                      <a:lnTo>
                        <a:pt x="8" y="32"/>
                      </a:lnTo>
                      <a:lnTo>
                        <a:pt x="56" y="2"/>
                      </a:lnTo>
                      <a:lnTo>
                        <a:pt x="56" y="2"/>
                      </a:lnTo>
                      <a:lnTo>
                        <a:pt x="62" y="0"/>
                      </a:lnTo>
                      <a:lnTo>
                        <a:pt x="70" y="0"/>
                      </a:lnTo>
                      <a:lnTo>
                        <a:pt x="76" y="4"/>
                      </a:lnTo>
                      <a:lnTo>
                        <a:pt x="80" y="8"/>
                      </a:lnTo>
                      <a:lnTo>
                        <a:pt x="80" y="8"/>
                      </a:lnTo>
                      <a:lnTo>
                        <a:pt x="82" y="16"/>
                      </a:lnTo>
                      <a:lnTo>
                        <a:pt x="82" y="22"/>
                      </a:lnTo>
                      <a:lnTo>
                        <a:pt x="80" y="28"/>
                      </a:lnTo>
                      <a:lnTo>
                        <a:pt x="74" y="34"/>
                      </a:lnTo>
                      <a:lnTo>
                        <a:pt x="74" y="34"/>
                      </a:lnTo>
                      <a:lnTo>
                        <a:pt x="28" y="62"/>
                      </a:lnTo>
                      <a:lnTo>
                        <a:pt x="28" y="62"/>
                      </a:lnTo>
                      <a:lnTo>
                        <a:pt x="24" y="64"/>
                      </a:lnTo>
                      <a:lnTo>
                        <a:pt x="18"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4" name="Freeform 403"/>
                <p:cNvSpPr>
                  <a:spLocks/>
                </p:cNvSpPr>
                <p:nvPr/>
              </p:nvSpPr>
              <p:spPr bwMode="auto">
                <a:xfrm>
                  <a:off x="5893" y="2278"/>
                  <a:ext cx="84" cy="60"/>
                </a:xfrm>
                <a:custGeom>
                  <a:avLst/>
                  <a:gdLst>
                    <a:gd name="T0" fmla="*/ 66 w 84"/>
                    <a:gd name="T1" fmla="*/ 60 h 60"/>
                    <a:gd name="T2" fmla="*/ 66 w 84"/>
                    <a:gd name="T3" fmla="*/ 60 h 60"/>
                    <a:gd name="T4" fmla="*/ 62 w 84"/>
                    <a:gd name="T5" fmla="*/ 60 h 60"/>
                    <a:gd name="T6" fmla="*/ 58 w 84"/>
                    <a:gd name="T7" fmla="*/ 58 h 60"/>
                    <a:gd name="T8" fmla="*/ 58 w 84"/>
                    <a:gd name="T9" fmla="*/ 58 h 60"/>
                    <a:gd name="T10" fmla="*/ 10 w 84"/>
                    <a:gd name="T11" fmla="*/ 34 h 60"/>
                    <a:gd name="T12" fmla="*/ 10 w 84"/>
                    <a:gd name="T13" fmla="*/ 34 h 60"/>
                    <a:gd name="T14" fmla="*/ 4 w 84"/>
                    <a:gd name="T15" fmla="*/ 30 h 60"/>
                    <a:gd name="T16" fmla="*/ 2 w 84"/>
                    <a:gd name="T17" fmla="*/ 24 h 60"/>
                    <a:gd name="T18" fmla="*/ 0 w 84"/>
                    <a:gd name="T19" fmla="*/ 18 h 60"/>
                    <a:gd name="T20" fmla="*/ 2 w 84"/>
                    <a:gd name="T21" fmla="*/ 10 h 60"/>
                    <a:gd name="T22" fmla="*/ 2 w 84"/>
                    <a:gd name="T23" fmla="*/ 10 h 60"/>
                    <a:gd name="T24" fmla="*/ 6 w 84"/>
                    <a:gd name="T25" fmla="*/ 4 h 60"/>
                    <a:gd name="T26" fmla="*/ 12 w 84"/>
                    <a:gd name="T27" fmla="*/ 0 h 60"/>
                    <a:gd name="T28" fmla="*/ 18 w 84"/>
                    <a:gd name="T29" fmla="*/ 0 h 60"/>
                    <a:gd name="T30" fmla="*/ 26 w 84"/>
                    <a:gd name="T31" fmla="*/ 0 h 60"/>
                    <a:gd name="T32" fmla="*/ 26 w 84"/>
                    <a:gd name="T33" fmla="*/ 0 h 60"/>
                    <a:gd name="T34" fmla="*/ 76 w 84"/>
                    <a:gd name="T35" fmla="*/ 26 h 60"/>
                    <a:gd name="T36" fmla="*/ 76 w 84"/>
                    <a:gd name="T37" fmla="*/ 26 h 60"/>
                    <a:gd name="T38" fmla="*/ 82 w 84"/>
                    <a:gd name="T39" fmla="*/ 30 h 60"/>
                    <a:gd name="T40" fmla="*/ 84 w 84"/>
                    <a:gd name="T41" fmla="*/ 38 h 60"/>
                    <a:gd name="T42" fmla="*/ 84 w 84"/>
                    <a:gd name="T43" fmla="*/ 44 h 60"/>
                    <a:gd name="T44" fmla="*/ 82 w 84"/>
                    <a:gd name="T45" fmla="*/ 52 h 60"/>
                    <a:gd name="T46" fmla="*/ 82 w 84"/>
                    <a:gd name="T47" fmla="*/ 52 h 60"/>
                    <a:gd name="T48" fmla="*/ 80 w 84"/>
                    <a:gd name="T49" fmla="*/ 56 h 60"/>
                    <a:gd name="T50" fmla="*/ 76 w 84"/>
                    <a:gd name="T51" fmla="*/ 58 h 60"/>
                    <a:gd name="T52" fmla="*/ 72 w 84"/>
                    <a:gd name="T53" fmla="*/ 60 h 60"/>
                    <a:gd name="T54" fmla="*/ 66 w 84"/>
                    <a:gd name="T5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60">
                      <a:moveTo>
                        <a:pt x="66" y="60"/>
                      </a:moveTo>
                      <a:lnTo>
                        <a:pt x="66" y="60"/>
                      </a:lnTo>
                      <a:lnTo>
                        <a:pt x="62" y="60"/>
                      </a:lnTo>
                      <a:lnTo>
                        <a:pt x="58" y="58"/>
                      </a:lnTo>
                      <a:lnTo>
                        <a:pt x="58" y="58"/>
                      </a:lnTo>
                      <a:lnTo>
                        <a:pt x="10" y="34"/>
                      </a:lnTo>
                      <a:lnTo>
                        <a:pt x="10" y="34"/>
                      </a:lnTo>
                      <a:lnTo>
                        <a:pt x="4" y="30"/>
                      </a:lnTo>
                      <a:lnTo>
                        <a:pt x="2" y="24"/>
                      </a:lnTo>
                      <a:lnTo>
                        <a:pt x="0" y="18"/>
                      </a:lnTo>
                      <a:lnTo>
                        <a:pt x="2" y="10"/>
                      </a:lnTo>
                      <a:lnTo>
                        <a:pt x="2" y="10"/>
                      </a:lnTo>
                      <a:lnTo>
                        <a:pt x="6" y="4"/>
                      </a:lnTo>
                      <a:lnTo>
                        <a:pt x="12" y="0"/>
                      </a:lnTo>
                      <a:lnTo>
                        <a:pt x="18" y="0"/>
                      </a:lnTo>
                      <a:lnTo>
                        <a:pt x="26" y="0"/>
                      </a:lnTo>
                      <a:lnTo>
                        <a:pt x="26" y="0"/>
                      </a:lnTo>
                      <a:lnTo>
                        <a:pt x="76" y="26"/>
                      </a:lnTo>
                      <a:lnTo>
                        <a:pt x="76" y="26"/>
                      </a:lnTo>
                      <a:lnTo>
                        <a:pt x="82" y="30"/>
                      </a:lnTo>
                      <a:lnTo>
                        <a:pt x="84" y="38"/>
                      </a:lnTo>
                      <a:lnTo>
                        <a:pt x="84" y="44"/>
                      </a:lnTo>
                      <a:lnTo>
                        <a:pt x="82" y="52"/>
                      </a:lnTo>
                      <a:lnTo>
                        <a:pt x="82" y="52"/>
                      </a:lnTo>
                      <a:lnTo>
                        <a:pt x="80" y="56"/>
                      </a:lnTo>
                      <a:lnTo>
                        <a:pt x="76" y="58"/>
                      </a:lnTo>
                      <a:lnTo>
                        <a:pt x="72" y="60"/>
                      </a:lnTo>
                      <a:lnTo>
                        <a:pt x="66"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5" name="Freeform 404"/>
                <p:cNvSpPr>
                  <a:spLocks/>
                </p:cNvSpPr>
                <p:nvPr/>
              </p:nvSpPr>
              <p:spPr bwMode="auto">
                <a:xfrm>
                  <a:off x="5367" y="2258"/>
                  <a:ext cx="88" cy="58"/>
                </a:xfrm>
                <a:custGeom>
                  <a:avLst/>
                  <a:gdLst>
                    <a:gd name="T0" fmla="*/ 18 w 88"/>
                    <a:gd name="T1" fmla="*/ 58 h 58"/>
                    <a:gd name="T2" fmla="*/ 18 w 88"/>
                    <a:gd name="T3" fmla="*/ 58 h 58"/>
                    <a:gd name="T4" fmla="*/ 14 w 88"/>
                    <a:gd name="T5" fmla="*/ 56 h 58"/>
                    <a:gd name="T6" fmla="*/ 8 w 88"/>
                    <a:gd name="T7" fmla="*/ 54 h 58"/>
                    <a:gd name="T8" fmla="*/ 4 w 88"/>
                    <a:gd name="T9" fmla="*/ 52 h 58"/>
                    <a:gd name="T10" fmla="*/ 2 w 88"/>
                    <a:gd name="T11" fmla="*/ 46 h 58"/>
                    <a:gd name="T12" fmla="*/ 2 w 88"/>
                    <a:gd name="T13" fmla="*/ 46 h 58"/>
                    <a:gd name="T14" fmla="*/ 0 w 88"/>
                    <a:gd name="T15" fmla="*/ 40 h 58"/>
                    <a:gd name="T16" fmla="*/ 2 w 88"/>
                    <a:gd name="T17" fmla="*/ 32 h 58"/>
                    <a:gd name="T18" fmla="*/ 6 w 88"/>
                    <a:gd name="T19" fmla="*/ 26 h 58"/>
                    <a:gd name="T20" fmla="*/ 12 w 88"/>
                    <a:gd name="T21" fmla="*/ 22 h 58"/>
                    <a:gd name="T22" fmla="*/ 12 w 88"/>
                    <a:gd name="T23" fmla="*/ 22 h 58"/>
                    <a:gd name="T24" fmla="*/ 62 w 88"/>
                    <a:gd name="T25" fmla="*/ 2 h 58"/>
                    <a:gd name="T26" fmla="*/ 62 w 88"/>
                    <a:gd name="T27" fmla="*/ 2 h 58"/>
                    <a:gd name="T28" fmla="*/ 70 w 88"/>
                    <a:gd name="T29" fmla="*/ 0 h 58"/>
                    <a:gd name="T30" fmla="*/ 76 w 88"/>
                    <a:gd name="T31" fmla="*/ 2 h 58"/>
                    <a:gd name="T32" fmla="*/ 82 w 88"/>
                    <a:gd name="T33" fmla="*/ 6 h 58"/>
                    <a:gd name="T34" fmla="*/ 86 w 88"/>
                    <a:gd name="T35" fmla="*/ 12 h 58"/>
                    <a:gd name="T36" fmla="*/ 86 w 88"/>
                    <a:gd name="T37" fmla="*/ 12 h 58"/>
                    <a:gd name="T38" fmla="*/ 88 w 88"/>
                    <a:gd name="T39" fmla="*/ 20 h 58"/>
                    <a:gd name="T40" fmla="*/ 86 w 88"/>
                    <a:gd name="T41" fmla="*/ 26 h 58"/>
                    <a:gd name="T42" fmla="*/ 82 w 88"/>
                    <a:gd name="T43" fmla="*/ 32 h 58"/>
                    <a:gd name="T44" fmla="*/ 76 w 88"/>
                    <a:gd name="T45" fmla="*/ 36 h 58"/>
                    <a:gd name="T46" fmla="*/ 76 w 88"/>
                    <a:gd name="T47" fmla="*/ 36 h 58"/>
                    <a:gd name="T48" fmla="*/ 26 w 88"/>
                    <a:gd name="T49" fmla="*/ 56 h 58"/>
                    <a:gd name="T50" fmla="*/ 26 w 88"/>
                    <a:gd name="T51" fmla="*/ 56 h 58"/>
                    <a:gd name="T52" fmla="*/ 18 w 88"/>
                    <a:gd name="T53"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8">
                      <a:moveTo>
                        <a:pt x="18" y="58"/>
                      </a:moveTo>
                      <a:lnTo>
                        <a:pt x="18" y="58"/>
                      </a:lnTo>
                      <a:lnTo>
                        <a:pt x="14" y="56"/>
                      </a:lnTo>
                      <a:lnTo>
                        <a:pt x="8" y="54"/>
                      </a:lnTo>
                      <a:lnTo>
                        <a:pt x="4" y="52"/>
                      </a:lnTo>
                      <a:lnTo>
                        <a:pt x="2" y="46"/>
                      </a:lnTo>
                      <a:lnTo>
                        <a:pt x="2" y="46"/>
                      </a:lnTo>
                      <a:lnTo>
                        <a:pt x="0" y="40"/>
                      </a:lnTo>
                      <a:lnTo>
                        <a:pt x="2" y="32"/>
                      </a:lnTo>
                      <a:lnTo>
                        <a:pt x="6" y="26"/>
                      </a:lnTo>
                      <a:lnTo>
                        <a:pt x="12" y="22"/>
                      </a:lnTo>
                      <a:lnTo>
                        <a:pt x="12" y="22"/>
                      </a:lnTo>
                      <a:lnTo>
                        <a:pt x="62" y="2"/>
                      </a:lnTo>
                      <a:lnTo>
                        <a:pt x="62" y="2"/>
                      </a:lnTo>
                      <a:lnTo>
                        <a:pt x="70" y="0"/>
                      </a:lnTo>
                      <a:lnTo>
                        <a:pt x="76" y="2"/>
                      </a:lnTo>
                      <a:lnTo>
                        <a:pt x="82" y="6"/>
                      </a:lnTo>
                      <a:lnTo>
                        <a:pt x="86" y="12"/>
                      </a:lnTo>
                      <a:lnTo>
                        <a:pt x="86" y="12"/>
                      </a:lnTo>
                      <a:lnTo>
                        <a:pt x="88" y="20"/>
                      </a:lnTo>
                      <a:lnTo>
                        <a:pt x="86" y="26"/>
                      </a:lnTo>
                      <a:lnTo>
                        <a:pt x="82" y="32"/>
                      </a:lnTo>
                      <a:lnTo>
                        <a:pt x="76" y="36"/>
                      </a:lnTo>
                      <a:lnTo>
                        <a:pt x="76" y="36"/>
                      </a:lnTo>
                      <a:lnTo>
                        <a:pt x="26" y="56"/>
                      </a:lnTo>
                      <a:lnTo>
                        <a:pt x="26" y="56"/>
                      </a:lnTo>
                      <a:lnTo>
                        <a:pt x="18"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6" name="Freeform 405"/>
                <p:cNvSpPr>
                  <a:spLocks/>
                </p:cNvSpPr>
                <p:nvPr/>
              </p:nvSpPr>
              <p:spPr bwMode="auto">
                <a:xfrm>
                  <a:off x="5791" y="2242"/>
                  <a:ext cx="88" cy="52"/>
                </a:xfrm>
                <a:custGeom>
                  <a:avLst/>
                  <a:gdLst>
                    <a:gd name="T0" fmla="*/ 70 w 88"/>
                    <a:gd name="T1" fmla="*/ 52 h 52"/>
                    <a:gd name="T2" fmla="*/ 70 w 88"/>
                    <a:gd name="T3" fmla="*/ 52 h 52"/>
                    <a:gd name="T4" fmla="*/ 64 w 88"/>
                    <a:gd name="T5" fmla="*/ 50 h 52"/>
                    <a:gd name="T6" fmla="*/ 64 w 88"/>
                    <a:gd name="T7" fmla="*/ 50 h 52"/>
                    <a:gd name="T8" fmla="*/ 14 w 88"/>
                    <a:gd name="T9" fmla="*/ 36 h 52"/>
                    <a:gd name="T10" fmla="*/ 14 w 88"/>
                    <a:gd name="T11" fmla="*/ 36 h 52"/>
                    <a:gd name="T12" fmla="*/ 6 w 88"/>
                    <a:gd name="T13" fmla="*/ 32 h 52"/>
                    <a:gd name="T14" fmla="*/ 2 w 88"/>
                    <a:gd name="T15" fmla="*/ 28 h 52"/>
                    <a:gd name="T16" fmla="*/ 0 w 88"/>
                    <a:gd name="T17" fmla="*/ 20 h 52"/>
                    <a:gd name="T18" fmla="*/ 0 w 88"/>
                    <a:gd name="T19" fmla="*/ 14 h 52"/>
                    <a:gd name="T20" fmla="*/ 0 w 88"/>
                    <a:gd name="T21" fmla="*/ 14 h 52"/>
                    <a:gd name="T22" fmla="*/ 4 w 88"/>
                    <a:gd name="T23" fmla="*/ 6 h 52"/>
                    <a:gd name="T24" fmla="*/ 8 w 88"/>
                    <a:gd name="T25" fmla="*/ 2 h 52"/>
                    <a:gd name="T26" fmla="*/ 16 w 88"/>
                    <a:gd name="T27" fmla="*/ 0 h 52"/>
                    <a:gd name="T28" fmla="*/ 22 w 88"/>
                    <a:gd name="T29" fmla="*/ 0 h 52"/>
                    <a:gd name="T30" fmla="*/ 22 w 88"/>
                    <a:gd name="T31" fmla="*/ 0 h 52"/>
                    <a:gd name="T32" fmla="*/ 76 w 88"/>
                    <a:gd name="T33" fmla="*/ 16 h 52"/>
                    <a:gd name="T34" fmla="*/ 76 w 88"/>
                    <a:gd name="T35" fmla="*/ 16 h 52"/>
                    <a:gd name="T36" fmla="*/ 82 w 88"/>
                    <a:gd name="T37" fmla="*/ 20 h 52"/>
                    <a:gd name="T38" fmla="*/ 86 w 88"/>
                    <a:gd name="T39" fmla="*/ 26 h 52"/>
                    <a:gd name="T40" fmla="*/ 88 w 88"/>
                    <a:gd name="T41" fmla="*/ 32 h 52"/>
                    <a:gd name="T42" fmla="*/ 88 w 88"/>
                    <a:gd name="T43" fmla="*/ 40 h 52"/>
                    <a:gd name="T44" fmla="*/ 88 w 88"/>
                    <a:gd name="T45" fmla="*/ 40 h 52"/>
                    <a:gd name="T46" fmla="*/ 84 w 88"/>
                    <a:gd name="T47" fmla="*/ 44 h 52"/>
                    <a:gd name="T48" fmla="*/ 80 w 88"/>
                    <a:gd name="T49" fmla="*/ 48 h 52"/>
                    <a:gd name="T50" fmla="*/ 76 w 88"/>
                    <a:gd name="T51" fmla="*/ 52 h 52"/>
                    <a:gd name="T52" fmla="*/ 70 w 88"/>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2">
                      <a:moveTo>
                        <a:pt x="70" y="52"/>
                      </a:moveTo>
                      <a:lnTo>
                        <a:pt x="70" y="52"/>
                      </a:lnTo>
                      <a:lnTo>
                        <a:pt x="64" y="50"/>
                      </a:lnTo>
                      <a:lnTo>
                        <a:pt x="64" y="50"/>
                      </a:lnTo>
                      <a:lnTo>
                        <a:pt x="14" y="36"/>
                      </a:lnTo>
                      <a:lnTo>
                        <a:pt x="14" y="36"/>
                      </a:lnTo>
                      <a:lnTo>
                        <a:pt x="6" y="32"/>
                      </a:lnTo>
                      <a:lnTo>
                        <a:pt x="2" y="28"/>
                      </a:lnTo>
                      <a:lnTo>
                        <a:pt x="0" y="20"/>
                      </a:lnTo>
                      <a:lnTo>
                        <a:pt x="0" y="14"/>
                      </a:lnTo>
                      <a:lnTo>
                        <a:pt x="0" y="14"/>
                      </a:lnTo>
                      <a:lnTo>
                        <a:pt x="4" y="6"/>
                      </a:lnTo>
                      <a:lnTo>
                        <a:pt x="8" y="2"/>
                      </a:lnTo>
                      <a:lnTo>
                        <a:pt x="16" y="0"/>
                      </a:lnTo>
                      <a:lnTo>
                        <a:pt x="22" y="0"/>
                      </a:lnTo>
                      <a:lnTo>
                        <a:pt x="22" y="0"/>
                      </a:lnTo>
                      <a:lnTo>
                        <a:pt x="76" y="16"/>
                      </a:lnTo>
                      <a:lnTo>
                        <a:pt x="76" y="16"/>
                      </a:lnTo>
                      <a:lnTo>
                        <a:pt x="82" y="20"/>
                      </a:lnTo>
                      <a:lnTo>
                        <a:pt x="86" y="26"/>
                      </a:lnTo>
                      <a:lnTo>
                        <a:pt x="88" y="32"/>
                      </a:lnTo>
                      <a:lnTo>
                        <a:pt x="88" y="40"/>
                      </a:lnTo>
                      <a:lnTo>
                        <a:pt x="88" y="40"/>
                      </a:lnTo>
                      <a:lnTo>
                        <a:pt x="84" y="44"/>
                      </a:lnTo>
                      <a:lnTo>
                        <a:pt x="80" y="48"/>
                      </a:lnTo>
                      <a:lnTo>
                        <a:pt x="76" y="52"/>
                      </a:lnTo>
                      <a:lnTo>
                        <a:pt x="7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grpSp>
          <p:sp>
            <p:nvSpPr>
              <p:cNvPr id="5" name="Freeform 407"/>
              <p:cNvSpPr>
                <a:spLocks/>
              </p:cNvSpPr>
              <p:nvPr/>
            </p:nvSpPr>
            <p:spPr bwMode="auto">
              <a:xfrm>
                <a:off x="8682038" y="3540125"/>
                <a:ext cx="142875" cy="79375"/>
              </a:xfrm>
              <a:custGeom>
                <a:avLst/>
                <a:gdLst>
                  <a:gd name="T0" fmla="*/ 18 w 90"/>
                  <a:gd name="T1" fmla="*/ 50 h 50"/>
                  <a:gd name="T2" fmla="*/ 18 w 90"/>
                  <a:gd name="T3" fmla="*/ 50 h 50"/>
                  <a:gd name="T4" fmla="*/ 12 w 90"/>
                  <a:gd name="T5" fmla="*/ 48 h 50"/>
                  <a:gd name="T6" fmla="*/ 8 w 90"/>
                  <a:gd name="T7" fmla="*/ 46 h 50"/>
                  <a:gd name="T8" fmla="*/ 4 w 90"/>
                  <a:gd name="T9" fmla="*/ 40 h 50"/>
                  <a:gd name="T10" fmla="*/ 0 w 90"/>
                  <a:gd name="T11" fmla="*/ 36 h 50"/>
                  <a:gd name="T12" fmla="*/ 0 w 90"/>
                  <a:gd name="T13" fmla="*/ 36 h 50"/>
                  <a:gd name="T14" fmla="*/ 0 w 90"/>
                  <a:gd name="T15" fmla="*/ 28 h 50"/>
                  <a:gd name="T16" fmla="*/ 2 w 90"/>
                  <a:gd name="T17" fmla="*/ 22 h 50"/>
                  <a:gd name="T18" fmla="*/ 8 w 90"/>
                  <a:gd name="T19" fmla="*/ 16 h 50"/>
                  <a:gd name="T20" fmla="*/ 14 w 90"/>
                  <a:gd name="T21" fmla="*/ 12 h 50"/>
                  <a:gd name="T22" fmla="*/ 14 w 90"/>
                  <a:gd name="T23" fmla="*/ 12 h 50"/>
                  <a:gd name="T24" fmla="*/ 68 w 90"/>
                  <a:gd name="T25" fmla="*/ 0 h 50"/>
                  <a:gd name="T26" fmla="*/ 68 w 90"/>
                  <a:gd name="T27" fmla="*/ 0 h 50"/>
                  <a:gd name="T28" fmla="*/ 76 w 90"/>
                  <a:gd name="T29" fmla="*/ 2 h 50"/>
                  <a:gd name="T30" fmla="*/ 82 w 90"/>
                  <a:gd name="T31" fmla="*/ 4 h 50"/>
                  <a:gd name="T32" fmla="*/ 86 w 90"/>
                  <a:gd name="T33" fmla="*/ 10 h 50"/>
                  <a:gd name="T34" fmla="*/ 90 w 90"/>
                  <a:gd name="T35" fmla="*/ 16 h 50"/>
                  <a:gd name="T36" fmla="*/ 90 w 90"/>
                  <a:gd name="T37" fmla="*/ 16 h 50"/>
                  <a:gd name="T38" fmla="*/ 90 w 90"/>
                  <a:gd name="T39" fmla="*/ 24 h 50"/>
                  <a:gd name="T40" fmla="*/ 86 w 90"/>
                  <a:gd name="T41" fmla="*/ 30 h 50"/>
                  <a:gd name="T42" fmla="*/ 82 w 90"/>
                  <a:gd name="T43" fmla="*/ 34 h 50"/>
                  <a:gd name="T44" fmla="*/ 74 w 90"/>
                  <a:gd name="T45" fmla="*/ 38 h 50"/>
                  <a:gd name="T46" fmla="*/ 74 w 90"/>
                  <a:gd name="T47" fmla="*/ 38 h 50"/>
                  <a:gd name="T48" fmla="*/ 24 w 90"/>
                  <a:gd name="T49" fmla="*/ 48 h 50"/>
                  <a:gd name="T50" fmla="*/ 24 w 90"/>
                  <a:gd name="T51" fmla="*/ 48 h 50"/>
                  <a:gd name="T52" fmla="*/ 18 w 90"/>
                  <a:gd name="T5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50">
                    <a:moveTo>
                      <a:pt x="18" y="50"/>
                    </a:moveTo>
                    <a:lnTo>
                      <a:pt x="18" y="50"/>
                    </a:lnTo>
                    <a:lnTo>
                      <a:pt x="12" y="48"/>
                    </a:lnTo>
                    <a:lnTo>
                      <a:pt x="8" y="46"/>
                    </a:lnTo>
                    <a:lnTo>
                      <a:pt x="4" y="40"/>
                    </a:lnTo>
                    <a:lnTo>
                      <a:pt x="0" y="36"/>
                    </a:lnTo>
                    <a:lnTo>
                      <a:pt x="0" y="36"/>
                    </a:lnTo>
                    <a:lnTo>
                      <a:pt x="0" y="28"/>
                    </a:lnTo>
                    <a:lnTo>
                      <a:pt x="2" y="22"/>
                    </a:lnTo>
                    <a:lnTo>
                      <a:pt x="8" y="16"/>
                    </a:lnTo>
                    <a:lnTo>
                      <a:pt x="14" y="12"/>
                    </a:lnTo>
                    <a:lnTo>
                      <a:pt x="14" y="12"/>
                    </a:lnTo>
                    <a:lnTo>
                      <a:pt x="68" y="0"/>
                    </a:lnTo>
                    <a:lnTo>
                      <a:pt x="68" y="0"/>
                    </a:lnTo>
                    <a:lnTo>
                      <a:pt x="76" y="2"/>
                    </a:lnTo>
                    <a:lnTo>
                      <a:pt x="82" y="4"/>
                    </a:lnTo>
                    <a:lnTo>
                      <a:pt x="86" y="10"/>
                    </a:lnTo>
                    <a:lnTo>
                      <a:pt x="90" y="16"/>
                    </a:lnTo>
                    <a:lnTo>
                      <a:pt x="90" y="16"/>
                    </a:lnTo>
                    <a:lnTo>
                      <a:pt x="90" y="24"/>
                    </a:lnTo>
                    <a:lnTo>
                      <a:pt x="86" y="30"/>
                    </a:lnTo>
                    <a:lnTo>
                      <a:pt x="82" y="34"/>
                    </a:lnTo>
                    <a:lnTo>
                      <a:pt x="74" y="38"/>
                    </a:lnTo>
                    <a:lnTo>
                      <a:pt x="74" y="38"/>
                    </a:lnTo>
                    <a:lnTo>
                      <a:pt x="24" y="48"/>
                    </a:lnTo>
                    <a:lnTo>
                      <a:pt x="24" y="48"/>
                    </a:lnTo>
                    <a:lnTo>
                      <a:pt x="18"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6" name="Freeform 408"/>
              <p:cNvSpPr>
                <a:spLocks/>
              </p:cNvSpPr>
              <p:nvPr/>
            </p:nvSpPr>
            <p:spPr bwMode="auto">
              <a:xfrm>
                <a:off x="9024938" y="3530600"/>
                <a:ext cx="142875" cy="66675"/>
              </a:xfrm>
              <a:custGeom>
                <a:avLst/>
                <a:gdLst>
                  <a:gd name="T0" fmla="*/ 72 w 90"/>
                  <a:gd name="T1" fmla="*/ 42 h 42"/>
                  <a:gd name="T2" fmla="*/ 72 w 90"/>
                  <a:gd name="T3" fmla="*/ 42 h 42"/>
                  <a:gd name="T4" fmla="*/ 68 w 90"/>
                  <a:gd name="T5" fmla="*/ 42 h 42"/>
                  <a:gd name="T6" fmla="*/ 68 w 90"/>
                  <a:gd name="T7" fmla="*/ 42 h 42"/>
                  <a:gd name="T8" fmla="*/ 16 w 90"/>
                  <a:gd name="T9" fmla="*/ 36 h 42"/>
                  <a:gd name="T10" fmla="*/ 16 w 90"/>
                  <a:gd name="T11" fmla="*/ 36 h 42"/>
                  <a:gd name="T12" fmla="*/ 8 w 90"/>
                  <a:gd name="T13" fmla="*/ 34 h 42"/>
                  <a:gd name="T14" fmla="*/ 4 w 90"/>
                  <a:gd name="T15" fmla="*/ 30 h 42"/>
                  <a:gd name="T16" fmla="*/ 0 w 90"/>
                  <a:gd name="T17" fmla="*/ 24 h 42"/>
                  <a:gd name="T18" fmla="*/ 0 w 90"/>
                  <a:gd name="T19" fmla="*/ 16 h 42"/>
                  <a:gd name="T20" fmla="*/ 0 w 90"/>
                  <a:gd name="T21" fmla="*/ 16 h 42"/>
                  <a:gd name="T22" fmla="*/ 2 w 90"/>
                  <a:gd name="T23" fmla="*/ 10 h 42"/>
                  <a:gd name="T24" fmla="*/ 6 w 90"/>
                  <a:gd name="T25" fmla="*/ 4 h 42"/>
                  <a:gd name="T26" fmla="*/ 12 w 90"/>
                  <a:gd name="T27" fmla="*/ 0 h 42"/>
                  <a:gd name="T28" fmla="*/ 18 w 90"/>
                  <a:gd name="T29" fmla="*/ 0 h 42"/>
                  <a:gd name="T30" fmla="*/ 18 w 90"/>
                  <a:gd name="T31" fmla="*/ 0 h 42"/>
                  <a:gd name="T32" fmla="*/ 74 w 90"/>
                  <a:gd name="T33" fmla="*/ 6 h 42"/>
                  <a:gd name="T34" fmla="*/ 74 w 90"/>
                  <a:gd name="T35" fmla="*/ 6 h 42"/>
                  <a:gd name="T36" fmla="*/ 82 w 90"/>
                  <a:gd name="T37" fmla="*/ 10 h 42"/>
                  <a:gd name="T38" fmla="*/ 86 w 90"/>
                  <a:gd name="T39" fmla="*/ 14 h 42"/>
                  <a:gd name="T40" fmla="*/ 90 w 90"/>
                  <a:gd name="T41" fmla="*/ 20 h 42"/>
                  <a:gd name="T42" fmla="*/ 90 w 90"/>
                  <a:gd name="T43" fmla="*/ 28 h 42"/>
                  <a:gd name="T44" fmla="*/ 90 w 90"/>
                  <a:gd name="T45" fmla="*/ 28 h 42"/>
                  <a:gd name="T46" fmla="*/ 88 w 90"/>
                  <a:gd name="T47" fmla="*/ 34 h 42"/>
                  <a:gd name="T48" fmla="*/ 82 w 90"/>
                  <a:gd name="T49" fmla="*/ 38 h 42"/>
                  <a:gd name="T50" fmla="*/ 78 w 90"/>
                  <a:gd name="T51" fmla="*/ 42 h 42"/>
                  <a:gd name="T52" fmla="*/ 72 w 90"/>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42">
                    <a:moveTo>
                      <a:pt x="72" y="42"/>
                    </a:moveTo>
                    <a:lnTo>
                      <a:pt x="72" y="42"/>
                    </a:lnTo>
                    <a:lnTo>
                      <a:pt x="68" y="42"/>
                    </a:lnTo>
                    <a:lnTo>
                      <a:pt x="68" y="42"/>
                    </a:lnTo>
                    <a:lnTo>
                      <a:pt x="16" y="36"/>
                    </a:lnTo>
                    <a:lnTo>
                      <a:pt x="16" y="36"/>
                    </a:lnTo>
                    <a:lnTo>
                      <a:pt x="8" y="34"/>
                    </a:lnTo>
                    <a:lnTo>
                      <a:pt x="4" y="30"/>
                    </a:lnTo>
                    <a:lnTo>
                      <a:pt x="0" y="24"/>
                    </a:lnTo>
                    <a:lnTo>
                      <a:pt x="0" y="16"/>
                    </a:lnTo>
                    <a:lnTo>
                      <a:pt x="0" y="16"/>
                    </a:lnTo>
                    <a:lnTo>
                      <a:pt x="2" y="10"/>
                    </a:lnTo>
                    <a:lnTo>
                      <a:pt x="6" y="4"/>
                    </a:lnTo>
                    <a:lnTo>
                      <a:pt x="12" y="0"/>
                    </a:lnTo>
                    <a:lnTo>
                      <a:pt x="18" y="0"/>
                    </a:lnTo>
                    <a:lnTo>
                      <a:pt x="18" y="0"/>
                    </a:lnTo>
                    <a:lnTo>
                      <a:pt x="74" y="6"/>
                    </a:lnTo>
                    <a:lnTo>
                      <a:pt x="74" y="6"/>
                    </a:lnTo>
                    <a:lnTo>
                      <a:pt x="82" y="10"/>
                    </a:lnTo>
                    <a:lnTo>
                      <a:pt x="86" y="14"/>
                    </a:lnTo>
                    <a:lnTo>
                      <a:pt x="90" y="20"/>
                    </a:lnTo>
                    <a:lnTo>
                      <a:pt x="90" y="28"/>
                    </a:lnTo>
                    <a:lnTo>
                      <a:pt x="90" y="28"/>
                    </a:lnTo>
                    <a:lnTo>
                      <a:pt x="88" y="34"/>
                    </a:lnTo>
                    <a:lnTo>
                      <a:pt x="82" y="38"/>
                    </a:lnTo>
                    <a:lnTo>
                      <a:pt x="78" y="42"/>
                    </a:lnTo>
                    <a:lnTo>
                      <a:pt x="7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7" name="Freeform 409"/>
              <p:cNvSpPr>
                <a:spLocks/>
              </p:cNvSpPr>
              <p:nvPr/>
            </p:nvSpPr>
            <p:spPr bwMode="auto">
              <a:xfrm>
                <a:off x="8850313" y="3527425"/>
                <a:ext cx="146050" cy="60325"/>
              </a:xfrm>
              <a:custGeom>
                <a:avLst/>
                <a:gdLst>
                  <a:gd name="T0" fmla="*/ 20 w 92"/>
                  <a:gd name="T1" fmla="*/ 38 h 38"/>
                  <a:gd name="T2" fmla="*/ 20 w 92"/>
                  <a:gd name="T3" fmla="*/ 38 h 38"/>
                  <a:gd name="T4" fmla="*/ 12 w 92"/>
                  <a:gd name="T5" fmla="*/ 38 h 38"/>
                  <a:gd name="T6" fmla="*/ 6 w 92"/>
                  <a:gd name="T7" fmla="*/ 34 h 38"/>
                  <a:gd name="T8" fmla="*/ 2 w 92"/>
                  <a:gd name="T9" fmla="*/ 28 h 38"/>
                  <a:gd name="T10" fmla="*/ 0 w 92"/>
                  <a:gd name="T11" fmla="*/ 22 h 38"/>
                  <a:gd name="T12" fmla="*/ 0 w 92"/>
                  <a:gd name="T13" fmla="*/ 22 h 38"/>
                  <a:gd name="T14" fmla="*/ 2 w 92"/>
                  <a:gd name="T15" fmla="*/ 14 h 38"/>
                  <a:gd name="T16" fmla="*/ 6 w 92"/>
                  <a:gd name="T17" fmla="*/ 8 h 38"/>
                  <a:gd name="T18" fmla="*/ 10 w 92"/>
                  <a:gd name="T19" fmla="*/ 4 h 38"/>
                  <a:gd name="T20" fmla="*/ 18 w 92"/>
                  <a:gd name="T21" fmla="*/ 2 h 38"/>
                  <a:gd name="T22" fmla="*/ 18 w 92"/>
                  <a:gd name="T23" fmla="*/ 2 h 38"/>
                  <a:gd name="T24" fmla="*/ 74 w 92"/>
                  <a:gd name="T25" fmla="*/ 0 h 38"/>
                  <a:gd name="T26" fmla="*/ 74 w 92"/>
                  <a:gd name="T27" fmla="*/ 0 h 38"/>
                  <a:gd name="T28" fmla="*/ 74 w 92"/>
                  <a:gd name="T29" fmla="*/ 0 h 38"/>
                  <a:gd name="T30" fmla="*/ 80 w 92"/>
                  <a:gd name="T31" fmla="*/ 0 h 38"/>
                  <a:gd name="T32" fmla="*/ 86 w 92"/>
                  <a:gd name="T33" fmla="*/ 4 h 38"/>
                  <a:gd name="T34" fmla="*/ 90 w 92"/>
                  <a:gd name="T35" fmla="*/ 10 h 38"/>
                  <a:gd name="T36" fmla="*/ 92 w 92"/>
                  <a:gd name="T37" fmla="*/ 18 h 38"/>
                  <a:gd name="T38" fmla="*/ 92 w 92"/>
                  <a:gd name="T39" fmla="*/ 18 h 38"/>
                  <a:gd name="T40" fmla="*/ 90 w 92"/>
                  <a:gd name="T41" fmla="*/ 24 h 38"/>
                  <a:gd name="T42" fmla="*/ 86 w 92"/>
                  <a:gd name="T43" fmla="*/ 30 h 38"/>
                  <a:gd name="T44" fmla="*/ 80 w 92"/>
                  <a:gd name="T45" fmla="*/ 34 h 38"/>
                  <a:gd name="T46" fmla="*/ 74 w 92"/>
                  <a:gd name="T47" fmla="*/ 36 h 38"/>
                  <a:gd name="T48" fmla="*/ 74 w 92"/>
                  <a:gd name="T49" fmla="*/ 36 h 38"/>
                  <a:gd name="T50" fmla="*/ 20 w 92"/>
                  <a:gd name="T51" fmla="*/ 38 h 38"/>
                  <a:gd name="T52" fmla="*/ 20 w 92"/>
                  <a:gd name="T53" fmla="*/ 38 h 38"/>
                  <a:gd name="T54" fmla="*/ 20 w 92"/>
                  <a:gd name="T5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38">
                    <a:moveTo>
                      <a:pt x="20" y="38"/>
                    </a:moveTo>
                    <a:lnTo>
                      <a:pt x="20" y="38"/>
                    </a:lnTo>
                    <a:lnTo>
                      <a:pt x="12" y="38"/>
                    </a:lnTo>
                    <a:lnTo>
                      <a:pt x="6" y="34"/>
                    </a:lnTo>
                    <a:lnTo>
                      <a:pt x="2" y="28"/>
                    </a:lnTo>
                    <a:lnTo>
                      <a:pt x="0" y="22"/>
                    </a:lnTo>
                    <a:lnTo>
                      <a:pt x="0" y="22"/>
                    </a:lnTo>
                    <a:lnTo>
                      <a:pt x="2" y="14"/>
                    </a:lnTo>
                    <a:lnTo>
                      <a:pt x="6" y="8"/>
                    </a:lnTo>
                    <a:lnTo>
                      <a:pt x="10" y="4"/>
                    </a:lnTo>
                    <a:lnTo>
                      <a:pt x="18" y="2"/>
                    </a:lnTo>
                    <a:lnTo>
                      <a:pt x="18" y="2"/>
                    </a:lnTo>
                    <a:lnTo>
                      <a:pt x="74" y="0"/>
                    </a:lnTo>
                    <a:lnTo>
                      <a:pt x="74" y="0"/>
                    </a:lnTo>
                    <a:lnTo>
                      <a:pt x="74" y="0"/>
                    </a:lnTo>
                    <a:lnTo>
                      <a:pt x="80" y="0"/>
                    </a:lnTo>
                    <a:lnTo>
                      <a:pt x="86" y="4"/>
                    </a:lnTo>
                    <a:lnTo>
                      <a:pt x="90" y="10"/>
                    </a:lnTo>
                    <a:lnTo>
                      <a:pt x="92" y="18"/>
                    </a:lnTo>
                    <a:lnTo>
                      <a:pt x="92" y="18"/>
                    </a:lnTo>
                    <a:lnTo>
                      <a:pt x="90" y="24"/>
                    </a:lnTo>
                    <a:lnTo>
                      <a:pt x="86" y="30"/>
                    </a:lnTo>
                    <a:lnTo>
                      <a:pt x="80" y="34"/>
                    </a:lnTo>
                    <a:lnTo>
                      <a:pt x="74" y="36"/>
                    </a:lnTo>
                    <a:lnTo>
                      <a:pt x="74" y="36"/>
                    </a:lnTo>
                    <a:lnTo>
                      <a:pt x="20" y="38"/>
                    </a:lnTo>
                    <a:lnTo>
                      <a:pt x="20" y="38"/>
                    </a:lnTo>
                    <a:lnTo>
                      <a:pt x="2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8" name="Freeform 410"/>
              <p:cNvSpPr>
                <a:spLocks/>
              </p:cNvSpPr>
              <p:nvPr/>
            </p:nvSpPr>
            <p:spPr bwMode="auto">
              <a:xfrm>
                <a:off x="14978063" y="11639550"/>
                <a:ext cx="92075" cy="104775"/>
              </a:xfrm>
              <a:custGeom>
                <a:avLst/>
                <a:gdLst>
                  <a:gd name="T0" fmla="*/ 38 w 58"/>
                  <a:gd name="T1" fmla="*/ 66 h 66"/>
                  <a:gd name="T2" fmla="*/ 38 w 58"/>
                  <a:gd name="T3" fmla="*/ 66 h 66"/>
                  <a:gd name="T4" fmla="*/ 30 w 58"/>
                  <a:gd name="T5" fmla="*/ 64 h 66"/>
                  <a:gd name="T6" fmla="*/ 22 w 58"/>
                  <a:gd name="T7" fmla="*/ 58 h 66"/>
                  <a:gd name="T8" fmla="*/ 22 w 58"/>
                  <a:gd name="T9" fmla="*/ 58 h 66"/>
                  <a:gd name="T10" fmla="*/ 4 w 58"/>
                  <a:gd name="T11" fmla="*/ 32 h 66"/>
                  <a:gd name="T12" fmla="*/ 4 w 58"/>
                  <a:gd name="T13" fmla="*/ 32 h 66"/>
                  <a:gd name="T14" fmla="*/ 0 w 58"/>
                  <a:gd name="T15" fmla="*/ 24 h 66"/>
                  <a:gd name="T16" fmla="*/ 0 w 58"/>
                  <a:gd name="T17" fmla="*/ 16 h 66"/>
                  <a:gd name="T18" fmla="*/ 2 w 58"/>
                  <a:gd name="T19" fmla="*/ 10 h 66"/>
                  <a:gd name="T20" fmla="*/ 8 w 58"/>
                  <a:gd name="T21" fmla="*/ 4 h 66"/>
                  <a:gd name="T22" fmla="*/ 8 w 58"/>
                  <a:gd name="T23" fmla="*/ 4 h 66"/>
                  <a:gd name="T24" fmla="*/ 16 w 58"/>
                  <a:gd name="T25" fmla="*/ 0 h 66"/>
                  <a:gd name="T26" fmla="*/ 22 w 58"/>
                  <a:gd name="T27" fmla="*/ 0 h 66"/>
                  <a:gd name="T28" fmla="*/ 30 w 58"/>
                  <a:gd name="T29" fmla="*/ 4 h 66"/>
                  <a:gd name="T30" fmla="*/ 36 w 58"/>
                  <a:gd name="T31" fmla="*/ 8 h 66"/>
                  <a:gd name="T32" fmla="*/ 36 w 58"/>
                  <a:gd name="T33" fmla="*/ 8 h 66"/>
                  <a:gd name="T34" fmla="*/ 54 w 58"/>
                  <a:gd name="T35" fmla="*/ 34 h 66"/>
                  <a:gd name="T36" fmla="*/ 54 w 58"/>
                  <a:gd name="T37" fmla="*/ 34 h 66"/>
                  <a:gd name="T38" fmla="*/ 58 w 58"/>
                  <a:gd name="T39" fmla="*/ 42 h 66"/>
                  <a:gd name="T40" fmla="*/ 58 w 58"/>
                  <a:gd name="T41" fmla="*/ 48 h 66"/>
                  <a:gd name="T42" fmla="*/ 56 w 58"/>
                  <a:gd name="T43" fmla="*/ 56 h 66"/>
                  <a:gd name="T44" fmla="*/ 50 w 58"/>
                  <a:gd name="T45" fmla="*/ 62 h 66"/>
                  <a:gd name="T46" fmla="*/ 50 w 58"/>
                  <a:gd name="T47" fmla="*/ 62 h 66"/>
                  <a:gd name="T48" fmla="*/ 44 w 58"/>
                  <a:gd name="T49" fmla="*/ 66 h 66"/>
                  <a:gd name="T50" fmla="*/ 38 w 58"/>
                  <a:gd name="T5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66">
                    <a:moveTo>
                      <a:pt x="38" y="66"/>
                    </a:moveTo>
                    <a:lnTo>
                      <a:pt x="38" y="66"/>
                    </a:lnTo>
                    <a:lnTo>
                      <a:pt x="30" y="64"/>
                    </a:lnTo>
                    <a:lnTo>
                      <a:pt x="22" y="58"/>
                    </a:lnTo>
                    <a:lnTo>
                      <a:pt x="22" y="58"/>
                    </a:lnTo>
                    <a:lnTo>
                      <a:pt x="4" y="32"/>
                    </a:lnTo>
                    <a:lnTo>
                      <a:pt x="4" y="32"/>
                    </a:lnTo>
                    <a:lnTo>
                      <a:pt x="0" y="24"/>
                    </a:lnTo>
                    <a:lnTo>
                      <a:pt x="0" y="16"/>
                    </a:lnTo>
                    <a:lnTo>
                      <a:pt x="2" y="10"/>
                    </a:lnTo>
                    <a:lnTo>
                      <a:pt x="8" y="4"/>
                    </a:lnTo>
                    <a:lnTo>
                      <a:pt x="8" y="4"/>
                    </a:lnTo>
                    <a:lnTo>
                      <a:pt x="16" y="0"/>
                    </a:lnTo>
                    <a:lnTo>
                      <a:pt x="22" y="0"/>
                    </a:lnTo>
                    <a:lnTo>
                      <a:pt x="30" y="4"/>
                    </a:lnTo>
                    <a:lnTo>
                      <a:pt x="36" y="8"/>
                    </a:lnTo>
                    <a:lnTo>
                      <a:pt x="36" y="8"/>
                    </a:lnTo>
                    <a:lnTo>
                      <a:pt x="54" y="34"/>
                    </a:lnTo>
                    <a:lnTo>
                      <a:pt x="54" y="34"/>
                    </a:lnTo>
                    <a:lnTo>
                      <a:pt x="58" y="42"/>
                    </a:lnTo>
                    <a:lnTo>
                      <a:pt x="58" y="48"/>
                    </a:lnTo>
                    <a:lnTo>
                      <a:pt x="56" y="56"/>
                    </a:lnTo>
                    <a:lnTo>
                      <a:pt x="50" y="62"/>
                    </a:lnTo>
                    <a:lnTo>
                      <a:pt x="50" y="62"/>
                    </a:lnTo>
                    <a:lnTo>
                      <a:pt x="44" y="66"/>
                    </a:lnTo>
                    <a:lnTo>
                      <a:pt x="38" y="66"/>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9" name="Freeform 411"/>
              <p:cNvSpPr>
                <a:spLocks/>
              </p:cNvSpPr>
              <p:nvPr/>
            </p:nvSpPr>
            <p:spPr bwMode="auto">
              <a:xfrm>
                <a:off x="14978063" y="11639550"/>
                <a:ext cx="92075" cy="104775"/>
              </a:xfrm>
              <a:custGeom>
                <a:avLst/>
                <a:gdLst>
                  <a:gd name="T0" fmla="*/ 38 w 58"/>
                  <a:gd name="T1" fmla="*/ 66 h 66"/>
                  <a:gd name="T2" fmla="*/ 38 w 58"/>
                  <a:gd name="T3" fmla="*/ 66 h 66"/>
                  <a:gd name="T4" fmla="*/ 30 w 58"/>
                  <a:gd name="T5" fmla="*/ 64 h 66"/>
                  <a:gd name="T6" fmla="*/ 22 w 58"/>
                  <a:gd name="T7" fmla="*/ 58 h 66"/>
                  <a:gd name="T8" fmla="*/ 22 w 58"/>
                  <a:gd name="T9" fmla="*/ 58 h 66"/>
                  <a:gd name="T10" fmla="*/ 4 w 58"/>
                  <a:gd name="T11" fmla="*/ 32 h 66"/>
                  <a:gd name="T12" fmla="*/ 4 w 58"/>
                  <a:gd name="T13" fmla="*/ 32 h 66"/>
                  <a:gd name="T14" fmla="*/ 0 w 58"/>
                  <a:gd name="T15" fmla="*/ 24 h 66"/>
                  <a:gd name="T16" fmla="*/ 0 w 58"/>
                  <a:gd name="T17" fmla="*/ 16 h 66"/>
                  <a:gd name="T18" fmla="*/ 2 w 58"/>
                  <a:gd name="T19" fmla="*/ 10 h 66"/>
                  <a:gd name="T20" fmla="*/ 8 w 58"/>
                  <a:gd name="T21" fmla="*/ 4 h 66"/>
                  <a:gd name="T22" fmla="*/ 8 w 58"/>
                  <a:gd name="T23" fmla="*/ 4 h 66"/>
                  <a:gd name="T24" fmla="*/ 16 w 58"/>
                  <a:gd name="T25" fmla="*/ 0 h 66"/>
                  <a:gd name="T26" fmla="*/ 22 w 58"/>
                  <a:gd name="T27" fmla="*/ 0 h 66"/>
                  <a:gd name="T28" fmla="*/ 30 w 58"/>
                  <a:gd name="T29" fmla="*/ 4 h 66"/>
                  <a:gd name="T30" fmla="*/ 36 w 58"/>
                  <a:gd name="T31" fmla="*/ 8 h 66"/>
                  <a:gd name="T32" fmla="*/ 36 w 58"/>
                  <a:gd name="T33" fmla="*/ 8 h 66"/>
                  <a:gd name="T34" fmla="*/ 54 w 58"/>
                  <a:gd name="T35" fmla="*/ 34 h 66"/>
                  <a:gd name="T36" fmla="*/ 54 w 58"/>
                  <a:gd name="T37" fmla="*/ 34 h 66"/>
                  <a:gd name="T38" fmla="*/ 58 w 58"/>
                  <a:gd name="T39" fmla="*/ 42 h 66"/>
                  <a:gd name="T40" fmla="*/ 58 w 58"/>
                  <a:gd name="T41" fmla="*/ 48 h 66"/>
                  <a:gd name="T42" fmla="*/ 56 w 58"/>
                  <a:gd name="T43" fmla="*/ 56 h 66"/>
                  <a:gd name="T44" fmla="*/ 50 w 58"/>
                  <a:gd name="T45" fmla="*/ 62 h 66"/>
                  <a:gd name="T46" fmla="*/ 50 w 58"/>
                  <a:gd name="T47" fmla="*/ 62 h 66"/>
                  <a:gd name="T48" fmla="*/ 44 w 58"/>
                  <a:gd name="T49" fmla="*/ 66 h 66"/>
                  <a:gd name="T50" fmla="*/ 38 w 58"/>
                  <a:gd name="T51"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66">
                    <a:moveTo>
                      <a:pt x="38" y="66"/>
                    </a:moveTo>
                    <a:lnTo>
                      <a:pt x="38" y="66"/>
                    </a:lnTo>
                    <a:lnTo>
                      <a:pt x="30" y="64"/>
                    </a:lnTo>
                    <a:lnTo>
                      <a:pt x="22" y="58"/>
                    </a:lnTo>
                    <a:lnTo>
                      <a:pt x="22" y="58"/>
                    </a:lnTo>
                    <a:lnTo>
                      <a:pt x="4" y="32"/>
                    </a:lnTo>
                    <a:lnTo>
                      <a:pt x="4" y="32"/>
                    </a:lnTo>
                    <a:lnTo>
                      <a:pt x="0" y="24"/>
                    </a:lnTo>
                    <a:lnTo>
                      <a:pt x="0" y="16"/>
                    </a:lnTo>
                    <a:lnTo>
                      <a:pt x="2" y="10"/>
                    </a:lnTo>
                    <a:lnTo>
                      <a:pt x="8" y="4"/>
                    </a:lnTo>
                    <a:lnTo>
                      <a:pt x="8" y="4"/>
                    </a:lnTo>
                    <a:lnTo>
                      <a:pt x="16" y="0"/>
                    </a:lnTo>
                    <a:lnTo>
                      <a:pt x="22" y="0"/>
                    </a:lnTo>
                    <a:lnTo>
                      <a:pt x="30" y="4"/>
                    </a:lnTo>
                    <a:lnTo>
                      <a:pt x="36" y="8"/>
                    </a:lnTo>
                    <a:lnTo>
                      <a:pt x="36" y="8"/>
                    </a:lnTo>
                    <a:lnTo>
                      <a:pt x="54" y="34"/>
                    </a:lnTo>
                    <a:lnTo>
                      <a:pt x="54" y="34"/>
                    </a:lnTo>
                    <a:lnTo>
                      <a:pt x="58" y="42"/>
                    </a:lnTo>
                    <a:lnTo>
                      <a:pt x="58" y="48"/>
                    </a:lnTo>
                    <a:lnTo>
                      <a:pt x="56" y="56"/>
                    </a:lnTo>
                    <a:lnTo>
                      <a:pt x="50" y="62"/>
                    </a:lnTo>
                    <a:lnTo>
                      <a:pt x="50" y="62"/>
                    </a:lnTo>
                    <a:lnTo>
                      <a:pt x="44" y="66"/>
                    </a:lnTo>
                    <a:lnTo>
                      <a:pt x="38"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0" name="Freeform 412"/>
              <p:cNvSpPr>
                <a:spLocks noEditPoints="1"/>
              </p:cNvSpPr>
              <p:nvPr/>
            </p:nvSpPr>
            <p:spPr bwMode="auto">
              <a:xfrm>
                <a:off x="13777913" y="7889875"/>
                <a:ext cx="1203325" cy="3730625"/>
              </a:xfrm>
              <a:custGeom>
                <a:avLst/>
                <a:gdLst>
                  <a:gd name="T0" fmla="*/ 682 w 758"/>
                  <a:gd name="T1" fmla="*/ 2282 h 2350"/>
                  <a:gd name="T2" fmla="*/ 718 w 758"/>
                  <a:gd name="T3" fmla="*/ 2266 h 2350"/>
                  <a:gd name="T4" fmla="*/ 738 w 758"/>
                  <a:gd name="T5" fmla="*/ 2350 h 2350"/>
                  <a:gd name="T6" fmla="*/ 610 w 758"/>
                  <a:gd name="T7" fmla="*/ 2176 h 2350"/>
                  <a:gd name="T8" fmla="*/ 646 w 758"/>
                  <a:gd name="T9" fmla="*/ 2162 h 2350"/>
                  <a:gd name="T10" fmla="*/ 666 w 758"/>
                  <a:gd name="T11" fmla="*/ 2246 h 2350"/>
                  <a:gd name="T12" fmla="*/ 538 w 758"/>
                  <a:gd name="T13" fmla="*/ 2070 h 2350"/>
                  <a:gd name="T14" fmla="*/ 576 w 758"/>
                  <a:gd name="T15" fmla="*/ 2056 h 2350"/>
                  <a:gd name="T16" fmla="*/ 594 w 758"/>
                  <a:gd name="T17" fmla="*/ 2140 h 2350"/>
                  <a:gd name="T18" fmla="*/ 470 w 758"/>
                  <a:gd name="T19" fmla="*/ 1962 h 2350"/>
                  <a:gd name="T20" fmla="*/ 506 w 758"/>
                  <a:gd name="T21" fmla="*/ 1948 h 2350"/>
                  <a:gd name="T22" fmla="*/ 524 w 758"/>
                  <a:gd name="T23" fmla="*/ 2034 h 2350"/>
                  <a:gd name="T24" fmla="*/ 404 w 758"/>
                  <a:gd name="T25" fmla="*/ 1862 h 2350"/>
                  <a:gd name="T26" fmla="*/ 438 w 758"/>
                  <a:gd name="T27" fmla="*/ 1840 h 2350"/>
                  <a:gd name="T28" fmla="*/ 460 w 758"/>
                  <a:gd name="T29" fmla="*/ 1924 h 2350"/>
                  <a:gd name="T30" fmla="*/ 338 w 758"/>
                  <a:gd name="T31" fmla="*/ 1752 h 2350"/>
                  <a:gd name="T32" fmla="*/ 368 w 758"/>
                  <a:gd name="T33" fmla="*/ 1726 h 2350"/>
                  <a:gd name="T34" fmla="*/ 398 w 758"/>
                  <a:gd name="T35" fmla="*/ 1814 h 2350"/>
                  <a:gd name="T36" fmla="*/ 306 w 758"/>
                  <a:gd name="T37" fmla="*/ 1696 h 2350"/>
                  <a:gd name="T38" fmla="*/ 298 w 758"/>
                  <a:gd name="T39" fmla="*/ 1612 h 2350"/>
                  <a:gd name="T40" fmla="*/ 334 w 758"/>
                  <a:gd name="T41" fmla="*/ 1704 h 2350"/>
                  <a:gd name="T42" fmla="*/ 244 w 758"/>
                  <a:gd name="T43" fmla="*/ 1584 h 2350"/>
                  <a:gd name="T44" fmla="*/ 230 w 758"/>
                  <a:gd name="T45" fmla="*/ 1498 h 2350"/>
                  <a:gd name="T46" fmla="*/ 278 w 758"/>
                  <a:gd name="T47" fmla="*/ 1588 h 2350"/>
                  <a:gd name="T48" fmla="*/ 188 w 758"/>
                  <a:gd name="T49" fmla="*/ 1476 h 2350"/>
                  <a:gd name="T50" fmla="*/ 166 w 758"/>
                  <a:gd name="T51" fmla="*/ 1386 h 2350"/>
                  <a:gd name="T52" fmla="*/ 222 w 758"/>
                  <a:gd name="T53" fmla="*/ 1468 h 2350"/>
                  <a:gd name="T54" fmla="*/ 132 w 758"/>
                  <a:gd name="T55" fmla="*/ 1360 h 2350"/>
                  <a:gd name="T56" fmla="*/ 114 w 758"/>
                  <a:gd name="T57" fmla="*/ 1270 h 2350"/>
                  <a:gd name="T58" fmla="*/ 166 w 758"/>
                  <a:gd name="T59" fmla="*/ 1354 h 2350"/>
                  <a:gd name="T60" fmla="*/ 82 w 758"/>
                  <a:gd name="T61" fmla="*/ 1242 h 2350"/>
                  <a:gd name="T62" fmla="*/ 70 w 758"/>
                  <a:gd name="T63" fmla="*/ 1150 h 2350"/>
                  <a:gd name="T64" fmla="*/ 116 w 758"/>
                  <a:gd name="T65" fmla="*/ 1238 h 2350"/>
                  <a:gd name="T66" fmla="*/ 42 w 758"/>
                  <a:gd name="T67" fmla="*/ 1120 h 2350"/>
                  <a:gd name="T68" fmla="*/ 40 w 758"/>
                  <a:gd name="T69" fmla="*/ 1026 h 2350"/>
                  <a:gd name="T70" fmla="*/ 76 w 758"/>
                  <a:gd name="T71" fmla="*/ 1118 h 2350"/>
                  <a:gd name="T72" fmla="*/ 6 w 758"/>
                  <a:gd name="T73" fmla="*/ 922 h 2350"/>
                  <a:gd name="T74" fmla="*/ 44 w 758"/>
                  <a:gd name="T75" fmla="*/ 910 h 2350"/>
                  <a:gd name="T76" fmla="*/ 2 w 758"/>
                  <a:gd name="T77" fmla="*/ 864 h 2350"/>
                  <a:gd name="T78" fmla="*/ 14 w 758"/>
                  <a:gd name="T79" fmla="*/ 774 h 2350"/>
                  <a:gd name="T80" fmla="*/ 40 w 758"/>
                  <a:gd name="T81" fmla="*/ 822 h 2350"/>
                  <a:gd name="T82" fmla="*/ 26 w 758"/>
                  <a:gd name="T83" fmla="*/ 750 h 2350"/>
                  <a:gd name="T84" fmla="*/ 12 w 758"/>
                  <a:gd name="T85" fmla="*/ 694 h 2350"/>
                  <a:gd name="T86" fmla="*/ 56 w 758"/>
                  <a:gd name="T87" fmla="*/ 656 h 2350"/>
                  <a:gd name="T88" fmla="*/ 34 w 758"/>
                  <a:gd name="T89" fmla="*/ 748 h 2350"/>
                  <a:gd name="T90" fmla="*/ 38 w 758"/>
                  <a:gd name="T91" fmla="*/ 600 h 2350"/>
                  <a:gd name="T92" fmla="*/ 94 w 758"/>
                  <a:gd name="T93" fmla="*/ 532 h 2350"/>
                  <a:gd name="T94" fmla="*/ 62 w 758"/>
                  <a:gd name="T95" fmla="*/ 624 h 2350"/>
                  <a:gd name="T96" fmla="*/ 88 w 758"/>
                  <a:gd name="T97" fmla="*/ 480 h 2350"/>
                  <a:gd name="T98" fmla="*/ 150 w 758"/>
                  <a:gd name="T99" fmla="*/ 420 h 2350"/>
                  <a:gd name="T100" fmla="*/ 110 w 758"/>
                  <a:gd name="T101" fmla="*/ 508 h 2350"/>
                  <a:gd name="T102" fmla="*/ 148 w 758"/>
                  <a:gd name="T103" fmla="*/ 374 h 2350"/>
                  <a:gd name="T104" fmla="*/ 212 w 758"/>
                  <a:gd name="T105" fmla="*/ 306 h 2350"/>
                  <a:gd name="T106" fmla="*/ 176 w 758"/>
                  <a:gd name="T107" fmla="*/ 394 h 2350"/>
                  <a:gd name="T108" fmla="*/ 218 w 758"/>
                  <a:gd name="T109" fmla="*/ 274 h 2350"/>
                  <a:gd name="T110" fmla="*/ 286 w 758"/>
                  <a:gd name="T111" fmla="*/ 202 h 2350"/>
                  <a:gd name="T112" fmla="*/ 250 w 758"/>
                  <a:gd name="T113" fmla="*/ 286 h 2350"/>
                  <a:gd name="T114" fmla="*/ 294 w 758"/>
                  <a:gd name="T115" fmla="*/ 170 h 2350"/>
                  <a:gd name="T116" fmla="*/ 366 w 758"/>
                  <a:gd name="T117" fmla="*/ 102 h 2350"/>
                  <a:gd name="T118" fmla="*/ 322 w 758"/>
                  <a:gd name="T119" fmla="*/ 186 h 2350"/>
                  <a:gd name="T120" fmla="*/ 374 w 758"/>
                  <a:gd name="T121" fmla="*/ 64 h 2350"/>
                  <a:gd name="T122" fmla="*/ 448 w 758"/>
                  <a:gd name="T123" fmla="*/ 6 h 2350"/>
                  <a:gd name="T124" fmla="*/ 394 w 758"/>
                  <a:gd name="T125" fmla="*/ 9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8" h="2350">
                    <a:moveTo>
                      <a:pt x="738" y="2350"/>
                    </a:moveTo>
                    <a:lnTo>
                      <a:pt x="738" y="2350"/>
                    </a:lnTo>
                    <a:lnTo>
                      <a:pt x="730" y="2348"/>
                    </a:lnTo>
                    <a:lnTo>
                      <a:pt x="726" y="2346"/>
                    </a:lnTo>
                    <a:lnTo>
                      <a:pt x="722" y="2342"/>
                    </a:lnTo>
                    <a:lnTo>
                      <a:pt x="722" y="2342"/>
                    </a:lnTo>
                    <a:lnTo>
                      <a:pt x="686" y="2290"/>
                    </a:lnTo>
                    <a:lnTo>
                      <a:pt x="686" y="2290"/>
                    </a:lnTo>
                    <a:lnTo>
                      <a:pt x="682" y="2282"/>
                    </a:lnTo>
                    <a:lnTo>
                      <a:pt x="682" y="2274"/>
                    </a:lnTo>
                    <a:lnTo>
                      <a:pt x="684" y="2268"/>
                    </a:lnTo>
                    <a:lnTo>
                      <a:pt x="690" y="2262"/>
                    </a:lnTo>
                    <a:lnTo>
                      <a:pt x="690" y="2262"/>
                    </a:lnTo>
                    <a:lnTo>
                      <a:pt x="698" y="2258"/>
                    </a:lnTo>
                    <a:lnTo>
                      <a:pt x="706" y="2258"/>
                    </a:lnTo>
                    <a:lnTo>
                      <a:pt x="712" y="2262"/>
                    </a:lnTo>
                    <a:lnTo>
                      <a:pt x="718" y="2266"/>
                    </a:lnTo>
                    <a:lnTo>
                      <a:pt x="718" y="2266"/>
                    </a:lnTo>
                    <a:lnTo>
                      <a:pt x="754" y="2318"/>
                    </a:lnTo>
                    <a:lnTo>
                      <a:pt x="754" y="2318"/>
                    </a:lnTo>
                    <a:lnTo>
                      <a:pt x="758" y="2326"/>
                    </a:lnTo>
                    <a:lnTo>
                      <a:pt x="758" y="2334"/>
                    </a:lnTo>
                    <a:lnTo>
                      <a:pt x="756" y="2340"/>
                    </a:lnTo>
                    <a:lnTo>
                      <a:pt x="750" y="2346"/>
                    </a:lnTo>
                    <a:lnTo>
                      <a:pt x="750" y="2346"/>
                    </a:lnTo>
                    <a:lnTo>
                      <a:pt x="744" y="2350"/>
                    </a:lnTo>
                    <a:lnTo>
                      <a:pt x="738" y="2350"/>
                    </a:lnTo>
                    <a:close/>
                    <a:moveTo>
                      <a:pt x="666" y="2246"/>
                    </a:moveTo>
                    <a:lnTo>
                      <a:pt x="666" y="2246"/>
                    </a:lnTo>
                    <a:lnTo>
                      <a:pt x="656" y="2244"/>
                    </a:lnTo>
                    <a:lnTo>
                      <a:pt x="652" y="2240"/>
                    </a:lnTo>
                    <a:lnTo>
                      <a:pt x="650" y="2236"/>
                    </a:lnTo>
                    <a:lnTo>
                      <a:pt x="650" y="2236"/>
                    </a:lnTo>
                    <a:lnTo>
                      <a:pt x="612" y="2184"/>
                    </a:lnTo>
                    <a:lnTo>
                      <a:pt x="612" y="2184"/>
                    </a:lnTo>
                    <a:lnTo>
                      <a:pt x="610" y="2176"/>
                    </a:lnTo>
                    <a:lnTo>
                      <a:pt x="610" y="2170"/>
                    </a:lnTo>
                    <a:lnTo>
                      <a:pt x="612" y="2162"/>
                    </a:lnTo>
                    <a:lnTo>
                      <a:pt x="618" y="2156"/>
                    </a:lnTo>
                    <a:lnTo>
                      <a:pt x="618" y="2156"/>
                    </a:lnTo>
                    <a:lnTo>
                      <a:pt x="626" y="2154"/>
                    </a:lnTo>
                    <a:lnTo>
                      <a:pt x="634" y="2154"/>
                    </a:lnTo>
                    <a:lnTo>
                      <a:pt x="640" y="2156"/>
                    </a:lnTo>
                    <a:lnTo>
                      <a:pt x="646" y="2162"/>
                    </a:lnTo>
                    <a:lnTo>
                      <a:pt x="646" y="2162"/>
                    </a:lnTo>
                    <a:lnTo>
                      <a:pt x="682" y="2214"/>
                    </a:lnTo>
                    <a:lnTo>
                      <a:pt x="682" y="2214"/>
                    </a:lnTo>
                    <a:lnTo>
                      <a:pt x="686" y="2222"/>
                    </a:lnTo>
                    <a:lnTo>
                      <a:pt x="686" y="2230"/>
                    </a:lnTo>
                    <a:lnTo>
                      <a:pt x="682" y="2236"/>
                    </a:lnTo>
                    <a:lnTo>
                      <a:pt x="676" y="2242"/>
                    </a:lnTo>
                    <a:lnTo>
                      <a:pt x="676" y="2242"/>
                    </a:lnTo>
                    <a:lnTo>
                      <a:pt x="672" y="2244"/>
                    </a:lnTo>
                    <a:lnTo>
                      <a:pt x="666" y="2246"/>
                    </a:lnTo>
                    <a:close/>
                    <a:moveTo>
                      <a:pt x="594" y="2140"/>
                    </a:moveTo>
                    <a:lnTo>
                      <a:pt x="594" y="2140"/>
                    </a:lnTo>
                    <a:lnTo>
                      <a:pt x="584" y="2138"/>
                    </a:lnTo>
                    <a:lnTo>
                      <a:pt x="580" y="2134"/>
                    </a:lnTo>
                    <a:lnTo>
                      <a:pt x="578" y="2130"/>
                    </a:lnTo>
                    <a:lnTo>
                      <a:pt x="578" y="2130"/>
                    </a:lnTo>
                    <a:lnTo>
                      <a:pt x="542" y="2078"/>
                    </a:lnTo>
                    <a:lnTo>
                      <a:pt x="542" y="2078"/>
                    </a:lnTo>
                    <a:lnTo>
                      <a:pt x="538" y="2070"/>
                    </a:lnTo>
                    <a:lnTo>
                      <a:pt x="540" y="2062"/>
                    </a:lnTo>
                    <a:lnTo>
                      <a:pt x="542" y="2056"/>
                    </a:lnTo>
                    <a:lnTo>
                      <a:pt x="548" y="2050"/>
                    </a:lnTo>
                    <a:lnTo>
                      <a:pt x="548" y="2050"/>
                    </a:lnTo>
                    <a:lnTo>
                      <a:pt x="556" y="2046"/>
                    </a:lnTo>
                    <a:lnTo>
                      <a:pt x="562" y="2048"/>
                    </a:lnTo>
                    <a:lnTo>
                      <a:pt x="570" y="2050"/>
                    </a:lnTo>
                    <a:lnTo>
                      <a:pt x="576" y="2056"/>
                    </a:lnTo>
                    <a:lnTo>
                      <a:pt x="576" y="2056"/>
                    </a:lnTo>
                    <a:lnTo>
                      <a:pt x="610" y="2108"/>
                    </a:lnTo>
                    <a:lnTo>
                      <a:pt x="610" y="2108"/>
                    </a:lnTo>
                    <a:lnTo>
                      <a:pt x="614" y="2116"/>
                    </a:lnTo>
                    <a:lnTo>
                      <a:pt x="614" y="2124"/>
                    </a:lnTo>
                    <a:lnTo>
                      <a:pt x="610" y="2130"/>
                    </a:lnTo>
                    <a:lnTo>
                      <a:pt x="606" y="2136"/>
                    </a:lnTo>
                    <a:lnTo>
                      <a:pt x="606" y="2136"/>
                    </a:lnTo>
                    <a:lnTo>
                      <a:pt x="600" y="2138"/>
                    </a:lnTo>
                    <a:lnTo>
                      <a:pt x="594" y="2140"/>
                    </a:lnTo>
                    <a:close/>
                    <a:moveTo>
                      <a:pt x="524" y="2034"/>
                    </a:moveTo>
                    <a:lnTo>
                      <a:pt x="524" y="2034"/>
                    </a:lnTo>
                    <a:lnTo>
                      <a:pt x="514" y="2030"/>
                    </a:lnTo>
                    <a:lnTo>
                      <a:pt x="510" y="2028"/>
                    </a:lnTo>
                    <a:lnTo>
                      <a:pt x="508" y="2024"/>
                    </a:lnTo>
                    <a:lnTo>
                      <a:pt x="508" y="2024"/>
                    </a:lnTo>
                    <a:lnTo>
                      <a:pt x="472" y="1970"/>
                    </a:lnTo>
                    <a:lnTo>
                      <a:pt x="472" y="1970"/>
                    </a:lnTo>
                    <a:lnTo>
                      <a:pt x="470" y="1962"/>
                    </a:lnTo>
                    <a:lnTo>
                      <a:pt x="470" y="1956"/>
                    </a:lnTo>
                    <a:lnTo>
                      <a:pt x="472" y="1948"/>
                    </a:lnTo>
                    <a:lnTo>
                      <a:pt x="478" y="1942"/>
                    </a:lnTo>
                    <a:lnTo>
                      <a:pt x="478" y="1942"/>
                    </a:lnTo>
                    <a:lnTo>
                      <a:pt x="486" y="1940"/>
                    </a:lnTo>
                    <a:lnTo>
                      <a:pt x="494" y="1940"/>
                    </a:lnTo>
                    <a:lnTo>
                      <a:pt x="500" y="1942"/>
                    </a:lnTo>
                    <a:lnTo>
                      <a:pt x="506" y="1948"/>
                    </a:lnTo>
                    <a:lnTo>
                      <a:pt x="506" y="1948"/>
                    </a:lnTo>
                    <a:lnTo>
                      <a:pt x="540" y="2002"/>
                    </a:lnTo>
                    <a:lnTo>
                      <a:pt x="540" y="2002"/>
                    </a:lnTo>
                    <a:lnTo>
                      <a:pt x="544" y="2010"/>
                    </a:lnTo>
                    <a:lnTo>
                      <a:pt x="544" y="2018"/>
                    </a:lnTo>
                    <a:lnTo>
                      <a:pt x="540" y="2024"/>
                    </a:lnTo>
                    <a:lnTo>
                      <a:pt x="534" y="2030"/>
                    </a:lnTo>
                    <a:lnTo>
                      <a:pt x="534" y="2030"/>
                    </a:lnTo>
                    <a:lnTo>
                      <a:pt x="530" y="2032"/>
                    </a:lnTo>
                    <a:lnTo>
                      <a:pt x="524" y="2034"/>
                    </a:lnTo>
                    <a:close/>
                    <a:moveTo>
                      <a:pt x="456" y="1926"/>
                    </a:moveTo>
                    <a:lnTo>
                      <a:pt x="456" y="1926"/>
                    </a:lnTo>
                    <a:lnTo>
                      <a:pt x="450" y="1924"/>
                    </a:lnTo>
                    <a:lnTo>
                      <a:pt x="446" y="1924"/>
                    </a:lnTo>
                    <a:lnTo>
                      <a:pt x="442" y="1920"/>
                    </a:lnTo>
                    <a:lnTo>
                      <a:pt x="438" y="1916"/>
                    </a:lnTo>
                    <a:lnTo>
                      <a:pt x="438" y="1916"/>
                    </a:lnTo>
                    <a:lnTo>
                      <a:pt x="404" y="1862"/>
                    </a:lnTo>
                    <a:lnTo>
                      <a:pt x="404" y="1862"/>
                    </a:lnTo>
                    <a:lnTo>
                      <a:pt x="402" y="1854"/>
                    </a:lnTo>
                    <a:lnTo>
                      <a:pt x="402" y="1846"/>
                    </a:lnTo>
                    <a:lnTo>
                      <a:pt x="406" y="1840"/>
                    </a:lnTo>
                    <a:lnTo>
                      <a:pt x="412" y="1834"/>
                    </a:lnTo>
                    <a:lnTo>
                      <a:pt x="412" y="1834"/>
                    </a:lnTo>
                    <a:lnTo>
                      <a:pt x="418" y="1832"/>
                    </a:lnTo>
                    <a:lnTo>
                      <a:pt x="426" y="1832"/>
                    </a:lnTo>
                    <a:lnTo>
                      <a:pt x="434" y="1834"/>
                    </a:lnTo>
                    <a:lnTo>
                      <a:pt x="438" y="1840"/>
                    </a:lnTo>
                    <a:lnTo>
                      <a:pt x="438" y="1840"/>
                    </a:lnTo>
                    <a:lnTo>
                      <a:pt x="472" y="1894"/>
                    </a:lnTo>
                    <a:lnTo>
                      <a:pt x="472" y="1894"/>
                    </a:lnTo>
                    <a:lnTo>
                      <a:pt x="476" y="1902"/>
                    </a:lnTo>
                    <a:lnTo>
                      <a:pt x="474" y="1910"/>
                    </a:lnTo>
                    <a:lnTo>
                      <a:pt x="472" y="1916"/>
                    </a:lnTo>
                    <a:lnTo>
                      <a:pt x="466" y="1922"/>
                    </a:lnTo>
                    <a:lnTo>
                      <a:pt x="466" y="1922"/>
                    </a:lnTo>
                    <a:lnTo>
                      <a:pt x="460" y="1924"/>
                    </a:lnTo>
                    <a:lnTo>
                      <a:pt x="456" y="1926"/>
                    </a:lnTo>
                    <a:close/>
                    <a:moveTo>
                      <a:pt x="388" y="1816"/>
                    </a:moveTo>
                    <a:lnTo>
                      <a:pt x="388" y="1816"/>
                    </a:lnTo>
                    <a:lnTo>
                      <a:pt x="384" y="1816"/>
                    </a:lnTo>
                    <a:lnTo>
                      <a:pt x="378" y="1814"/>
                    </a:lnTo>
                    <a:lnTo>
                      <a:pt x="374" y="1812"/>
                    </a:lnTo>
                    <a:lnTo>
                      <a:pt x="372" y="1806"/>
                    </a:lnTo>
                    <a:lnTo>
                      <a:pt x="372" y="1806"/>
                    </a:lnTo>
                    <a:lnTo>
                      <a:pt x="338" y="1752"/>
                    </a:lnTo>
                    <a:lnTo>
                      <a:pt x="338" y="1752"/>
                    </a:lnTo>
                    <a:lnTo>
                      <a:pt x="336" y="1744"/>
                    </a:lnTo>
                    <a:lnTo>
                      <a:pt x="336" y="1736"/>
                    </a:lnTo>
                    <a:lnTo>
                      <a:pt x="340" y="1730"/>
                    </a:lnTo>
                    <a:lnTo>
                      <a:pt x="346" y="1724"/>
                    </a:lnTo>
                    <a:lnTo>
                      <a:pt x="346" y="1724"/>
                    </a:lnTo>
                    <a:lnTo>
                      <a:pt x="354" y="1722"/>
                    </a:lnTo>
                    <a:lnTo>
                      <a:pt x="360" y="1722"/>
                    </a:lnTo>
                    <a:lnTo>
                      <a:pt x="368" y="1726"/>
                    </a:lnTo>
                    <a:lnTo>
                      <a:pt x="374" y="1732"/>
                    </a:lnTo>
                    <a:lnTo>
                      <a:pt x="374" y="1732"/>
                    </a:lnTo>
                    <a:lnTo>
                      <a:pt x="406" y="1786"/>
                    </a:lnTo>
                    <a:lnTo>
                      <a:pt x="406" y="1786"/>
                    </a:lnTo>
                    <a:lnTo>
                      <a:pt x="408" y="1794"/>
                    </a:lnTo>
                    <a:lnTo>
                      <a:pt x="408" y="1802"/>
                    </a:lnTo>
                    <a:lnTo>
                      <a:pt x="404" y="1808"/>
                    </a:lnTo>
                    <a:lnTo>
                      <a:pt x="398" y="1814"/>
                    </a:lnTo>
                    <a:lnTo>
                      <a:pt x="398" y="1814"/>
                    </a:lnTo>
                    <a:lnTo>
                      <a:pt x="394" y="1816"/>
                    </a:lnTo>
                    <a:lnTo>
                      <a:pt x="388" y="1816"/>
                    </a:lnTo>
                    <a:close/>
                    <a:moveTo>
                      <a:pt x="324" y="1706"/>
                    </a:moveTo>
                    <a:lnTo>
                      <a:pt x="324" y="1706"/>
                    </a:lnTo>
                    <a:lnTo>
                      <a:pt x="318" y="1706"/>
                    </a:lnTo>
                    <a:lnTo>
                      <a:pt x="314" y="1704"/>
                    </a:lnTo>
                    <a:lnTo>
                      <a:pt x="310" y="1700"/>
                    </a:lnTo>
                    <a:lnTo>
                      <a:pt x="306" y="1696"/>
                    </a:lnTo>
                    <a:lnTo>
                      <a:pt x="306" y="1696"/>
                    </a:lnTo>
                    <a:lnTo>
                      <a:pt x="274" y="1640"/>
                    </a:lnTo>
                    <a:lnTo>
                      <a:pt x="274" y="1640"/>
                    </a:lnTo>
                    <a:lnTo>
                      <a:pt x="272" y="1634"/>
                    </a:lnTo>
                    <a:lnTo>
                      <a:pt x="274" y="1626"/>
                    </a:lnTo>
                    <a:lnTo>
                      <a:pt x="276" y="1618"/>
                    </a:lnTo>
                    <a:lnTo>
                      <a:pt x="282" y="1614"/>
                    </a:lnTo>
                    <a:lnTo>
                      <a:pt x="282" y="1614"/>
                    </a:lnTo>
                    <a:lnTo>
                      <a:pt x="290" y="1612"/>
                    </a:lnTo>
                    <a:lnTo>
                      <a:pt x="298" y="1612"/>
                    </a:lnTo>
                    <a:lnTo>
                      <a:pt x="304" y="1616"/>
                    </a:lnTo>
                    <a:lnTo>
                      <a:pt x="310" y="1622"/>
                    </a:lnTo>
                    <a:lnTo>
                      <a:pt x="310" y="1622"/>
                    </a:lnTo>
                    <a:lnTo>
                      <a:pt x="342" y="1676"/>
                    </a:lnTo>
                    <a:lnTo>
                      <a:pt x="342" y="1676"/>
                    </a:lnTo>
                    <a:lnTo>
                      <a:pt x="344" y="1684"/>
                    </a:lnTo>
                    <a:lnTo>
                      <a:pt x="344" y="1692"/>
                    </a:lnTo>
                    <a:lnTo>
                      <a:pt x="340" y="1698"/>
                    </a:lnTo>
                    <a:lnTo>
                      <a:pt x="334" y="1704"/>
                    </a:lnTo>
                    <a:lnTo>
                      <a:pt x="334" y="1704"/>
                    </a:lnTo>
                    <a:lnTo>
                      <a:pt x="328" y="1706"/>
                    </a:lnTo>
                    <a:lnTo>
                      <a:pt x="324" y="1706"/>
                    </a:lnTo>
                    <a:close/>
                    <a:moveTo>
                      <a:pt x="262" y="1596"/>
                    </a:moveTo>
                    <a:lnTo>
                      <a:pt x="262" y="1596"/>
                    </a:lnTo>
                    <a:lnTo>
                      <a:pt x="256" y="1594"/>
                    </a:lnTo>
                    <a:lnTo>
                      <a:pt x="252" y="1592"/>
                    </a:lnTo>
                    <a:lnTo>
                      <a:pt x="248" y="1590"/>
                    </a:lnTo>
                    <a:lnTo>
                      <a:pt x="244" y="1584"/>
                    </a:lnTo>
                    <a:lnTo>
                      <a:pt x="244" y="1584"/>
                    </a:lnTo>
                    <a:lnTo>
                      <a:pt x="214" y="1528"/>
                    </a:lnTo>
                    <a:lnTo>
                      <a:pt x="214" y="1528"/>
                    </a:lnTo>
                    <a:lnTo>
                      <a:pt x="212" y="1520"/>
                    </a:lnTo>
                    <a:lnTo>
                      <a:pt x="212" y="1512"/>
                    </a:lnTo>
                    <a:lnTo>
                      <a:pt x="216" y="1506"/>
                    </a:lnTo>
                    <a:lnTo>
                      <a:pt x="222" y="1502"/>
                    </a:lnTo>
                    <a:lnTo>
                      <a:pt x="222" y="1502"/>
                    </a:lnTo>
                    <a:lnTo>
                      <a:pt x="230" y="1498"/>
                    </a:lnTo>
                    <a:lnTo>
                      <a:pt x="238" y="1500"/>
                    </a:lnTo>
                    <a:lnTo>
                      <a:pt x="244" y="1504"/>
                    </a:lnTo>
                    <a:lnTo>
                      <a:pt x="250" y="1510"/>
                    </a:lnTo>
                    <a:lnTo>
                      <a:pt x="250" y="1510"/>
                    </a:lnTo>
                    <a:lnTo>
                      <a:pt x="280" y="1566"/>
                    </a:lnTo>
                    <a:lnTo>
                      <a:pt x="280" y="1566"/>
                    </a:lnTo>
                    <a:lnTo>
                      <a:pt x="282" y="1574"/>
                    </a:lnTo>
                    <a:lnTo>
                      <a:pt x="280" y="1580"/>
                    </a:lnTo>
                    <a:lnTo>
                      <a:pt x="278" y="1588"/>
                    </a:lnTo>
                    <a:lnTo>
                      <a:pt x="272" y="1592"/>
                    </a:lnTo>
                    <a:lnTo>
                      <a:pt x="272" y="1592"/>
                    </a:lnTo>
                    <a:lnTo>
                      <a:pt x="266" y="1594"/>
                    </a:lnTo>
                    <a:lnTo>
                      <a:pt x="262" y="1596"/>
                    </a:lnTo>
                    <a:close/>
                    <a:moveTo>
                      <a:pt x="202" y="1482"/>
                    </a:moveTo>
                    <a:lnTo>
                      <a:pt x="202" y="1482"/>
                    </a:lnTo>
                    <a:lnTo>
                      <a:pt x="198" y="1482"/>
                    </a:lnTo>
                    <a:lnTo>
                      <a:pt x="192" y="1480"/>
                    </a:lnTo>
                    <a:lnTo>
                      <a:pt x="188" y="1476"/>
                    </a:lnTo>
                    <a:lnTo>
                      <a:pt x="184" y="1470"/>
                    </a:lnTo>
                    <a:lnTo>
                      <a:pt x="184" y="1470"/>
                    </a:lnTo>
                    <a:lnTo>
                      <a:pt x="156" y="1414"/>
                    </a:lnTo>
                    <a:lnTo>
                      <a:pt x="156" y="1414"/>
                    </a:lnTo>
                    <a:lnTo>
                      <a:pt x="154" y="1406"/>
                    </a:lnTo>
                    <a:lnTo>
                      <a:pt x="156" y="1398"/>
                    </a:lnTo>
                    <a:lnTo>
                      <a:pt x="160" y="1392"/>
                    </a:lnTo>
                    <a:lnTo>
                      <a:pt x="166" y="1386"/>
                    </a:lnTo>
                    <a:lnTo>
                      <a:pt x="166" y="1386"/>
                    </a:lnTo>
                    <a:lnTo>
                      <a:pt x="174" y="1384"/>
                    </a:lnTo>
                    <a:lnTo>
                      <a:pt x="182" y="1386"/>
                    </a:lnTo>
                    <a:lnTo>
                      <a:pt x="188" y="1390"/>
                    </a:lnTo>
                    <a:lnTo>
                      <a:pt x="192" y="1396"/>
                    </a:lnTo>
                    <a:lnTo>
                      <a:pt x="192" y="1396"/>
                    </a:lnTo>
                    <a:lnTo>
                      <a:pt x="220" y="1454"/>
                    </a:lnTo>
                    <a:lnTo>
                      <a:pt x="220" y="1454"/>
                    </a:lnTo>
                    <a:lnTo>
                      <a:pt x="222" y="1460"/>
                    </a:lnTo>
                    <a:lnTo>
                      <a:pt x="222" y="1468"/>
                    </a:lnTo>
                    <a:lnTo>
                      <a:pt x="218" y="1474"/>
                    </a:lnTo>
                    <a:lnTo>
                      <a:pt x="212" y="1480"/>
                    </a:lnTo>
                    <a:lnTo>
                      <a:pt x="212" y="1480"/>
                    </a:lnTo>
                    <a:lnTo>
                      <a:pt x="202" y="1482"/>
                    </a:lnTo>
                    <a:close/>
                    <a:moveTo>
                      <a:pt x="148" y="1366"/>
                    </a:moveTo>
                    <a:lnTo>
                      <a:pt x="148" y="1366"/>
                    </a:lnTo>
                    <a:lnTo>
                      <a:pt x="142" y="1366"/>
                    </a:lnTo>
                    <a:lnTo>
                      <a:pt x="138" y="1364"/>
                    </a:lnTo>
                    <a:lnTo>
                      <a:pt x="132" y="1360"/>
                    </a:lnTo>
                    <a:lnTo>
                      <a:pt x="130" y="1356"/>
                    </a:lnTo>
                    <a:lnTo>
                      <a:pt x="130" y="1356"/>
                    </a:lnTo>
                    <a:lnTo>
                      <a:pt x="104" y="1296"/>
                    </a:lnTo>
                    <a:lnTo>
                      <a:pt x="104" y="1296"/>
                    </a:lnTo>
                    <a:lnTo>
                      <a:pt x="102" y="1288"/>
                    </a:lnTo>
                    <a:lnTo>
                      <a:pt x="104" y="1280"/>
                    </a:lnTo>
                    <a:lnTo>
                      <a:pt x="108" y="1274"/>
                    </a:lnTo>
                    <a:lnTo>
                      <a:pt x="114" y="1270"/>
                    </a:lnTo>
                    <a:lnTo>
                      <a:pt x="114" y="1270"/>
                    </a:lnTo>
                    <a:lnTo>
                      <a:pt x="122" y="1268"/>
                    </a:lnTo>
                    <a:lnTo>
                      <a:pt x="130" y="1270"/>
                    </a:lnTo>
                    <a:lnTo>
                      <a:pt x="136" y="1274"/>
                    </a:lnTo>
                    <a:lnTo>
                      <a:pt x="140" y="1280"/>
                    </a:lnTo>
                    <a:lnTo>
                      <a:pt x="140" y="1280"/>
                    </a:lnTo>
                    <a:lnTo>
                      <a:pt x="166" y="1338"/>
                    </a:lnTo>
                    <a:lnTo>
                      <a:pt x="166" y="1338"/>
                    </a:lnTo>
                    <a:lnTo>
                      <a:pt x="168" y="1346"/>
                    </a:lnTo>
                    <a:lnTo>
                      <a:pt x="166" y="1354"/>
                    </a:lnTo>
                    <a:lnTo>
                      <a:pt x="162" y="1360"/>
                    </a:lnTo>
                    <a:lnTo>
                      <a:pt x="156" y="1366"/>
                    </a:lnTo>
                    <a:lnTo>
                      <a:pt x="156" y="1366"/>
                    </a:lnTo>
                    <a:lnTo>
                      <a:pt x="148" y="1366"/>
                    </a:lnTo>
                    <a:close/>
                    <a:moveTo>
                      <a:pt x="98" y="1250"/>
                    </a:moveTo>
                    <a:lnTo>
                      <a:pt x="98" y="1250"/>
                    </a:lnTo>
                    <a:lnTo>
                      <a:pt x="92" y="1248"/>
                    </a:lnTo>
                    <a:lnTo>
                      <a:pt x="88" y="1246"/>
                    </a:lnTo>
                    <a:lnTo>
                      <a:pt x="82" y="1242"/>
                    </a:lnTo>
                    <a:lnTo>
                      <a:pt x="80" y="1236"/>
                    </a:lnTo>
                    <a:lnTo>
                      <a:pt x="80" y="1236"/>
                    </a:lnTo>
                    <a:lnTo>
                      <a:pt x="58" y="1176"/>
                    </a:lnTo>
                    <a:lnTo>
                      <a:pt x="58" y="1176"/>
                    </a:lnTo>
                    <a:lnTo>
                      <a:pt x="58" y="1168"/>
                    </a:lnTo>
                    <a:lnTo>
                      <a:pt x="60" y="1160"/>
                    </a:lnTo>
                    <a:lnTo>
                      <a:pt x="64" y="1154"/>
                    </a:lnTo>
                    <a:lnTo>
                      <a:pt x="70" y="1150"/>
                    </a:lnTo>
                    <a:lnTo>
                      <a:pt x="70" y="1150"/>
                    </a:lnTo>
                    <a:lnTo>
                      <a:pt x="78" y="1150"/>
                    </a:lnTo>
                    <a:lnTo>
                      <a:pt x="86" y="1152"/>
                    </a:lnTo>
                    <a:lnTo>
                      <a:pt x="92" y="1156"/>
                    </a:lnTo>
                    <a:lnTo>
                      <a:pt x="96" y="1162"/>
                    </a:lnTo>
                    <a:lnTo>
                      <a:pt x="96" y="1162"/>
                    </a:lnTo>
                    <a:lnTo>
                      <a:pt x="118" y="1222"/>
                    </a:lnTo>
                    <a:lnTo>
                      <a:pt x="118" y="1222"/>
                    </a:lnTo>
                    <a:lnTo>
                      <a:pt x="118" y="1230"/>
                    </a:lnTo>
                    <a:lnTo>
                      <a:pt x="116" y="1238"/>
                    </a:lnTo>
                    <a:lnTo>
                      <a:pt x="112" y="1244"/>
                    </a:lnTo>
                    <a:lnTo>
                      <a:pt x="106" y="1248"/>
                    </a:lnTo>
                    <a:lnTo>
                      <a:pt x="106" y="1248"/>
                    </a:lnTo>
                    <a:lnTo>
                      <a:pt x="98" y="1250"/>
                    </a:lnTo>
                    <a:close/>
                    <a:moveTo>
                      <a:pt x="58" y="1128"/>
                    </a:moveTo>
                    <a:lnTo>
                      <a:pt x="58" y="1128"/>
                    </a:lnTo>
                    <a:lnTo>
                      <a:pt x="52" y="1128"/>
                    </a:lnTo>
                    <a:lnTo>
                      <a:pt x="46" y="1124"/>
                    </a:lnTo>
                    <a:lnTo>
                      <a:pt x="42" y="1120"/>
                    </a:lnTo>
                    <a:lnTo>
                      <a:pt x="38" y="1114"/>
                    </a:lnTo>
                    <a:lnTo>
                      <a:pt x="38" y="1114"/>
                    </a:lnTo>
                    <a:lnTo>
                      <a:pt x="24" y="1050"/>
                    </a:lnTo>
                    <a:lnTo>
                      <a:pt x="24" y="1050"/>
                    </a:lnTo>
                    <a:lnTo>
                      <a:pt x="24" y="1042"/>
                    </a:lnTo>
                    <a:lnTo>
                      <a:pt x="26" y="1034"/>
                    </a:lnTo>
                    <a:lnTo>
                      <a:pt x="32" y="1030"/>
                    </a:lnTo>
                    <a:lnTo>
                      <a:pt x="40" y="1026"/>
                    </a:lnTo>
                    <a:lnTo>
                      <a:pt x="40" y="1026"/>
                    </a:lnTo>
                    <a:lnTo>
                      <a:pt x="48" y="1026"/>
                    </a:lnTo>
                    <a:lnTo>
                      <a:pt x="54" y="1030"/>
                    </a:lnTo>
                    <a:lnTo>
                      <a:pt x="60" y="1034"/>
                    </a:lnTo>
                    <a:lnTo>
                      <a:pt x="62" y="1042"/>
                    </a:lnTo>
                    <a:lnTo>
                      <a:pt x="62" y="1042"/>
                    </a:lnTo>
                    <a:lnTo>
                      <a:pt x="78" y="1102"/>
                    </a:lnTo>
                    <a:lnTo>
                      <a:pt x="78" y="1102"/>
                    </a:lnTo>
                    <a:lnTo>
                      <a:pt x="78" y="1110"/>
                    </a:lnTo>
                    <a:lnTo>
                      <a:pt x="76" y="1118"/>
                    </a:lnTo>
                    <a:lnTo>
                      <a:pt x="70" y="1124"/>
                    </a:lnTo>
                    <a:lnTo>
                      <a:pt x="64" y="1128"/>
                    </a:lnTo>
                    <a:lnTo>
                      <a:pt x="64" y="1128"/>
                    </a:lnTo>
                    <a:lnTo>
                      <a:pt x="58" y="1128"/>
                    </a:lnTo>
                    <a:close/>
                    <a:moveTo>
                      <a:pt x="14" y="986"/>
                    </a:moveTo>
                    <a:lnTo>
                      <a:pt x="34" y="984"/>
                    </a:lnTo>
                    <a:lnTo>
                      <a:pt x="14" y="986"/>
                    </a:lnTo>
                    <a:lnTo>
                      <a:pt x="14" y="986"/>
                    </a:lnTo>
                    <a:lnTo>
                      <a:pt x="6" y="922"/>
                    </a:lnTo>
                    <a:lnTo>
                      <a:pt x="6" y="922"/>
                    </a:lnTo>
                    <a:lnTo>
                      <a:pt x="6" y="914"/>
                    </a:lnTo>
                    <a:lnTo>
                      <a:pt x="10" y="908"/>
                    </a:lnTo>
                    <a:lnTo>
                      <a:pt x="16" y="902"/>
                    </a:lnTo>
                    <a:lnTo>
                      <a:pt x="24" y="900"/>
                    </a:lnTo>
                    <a:lnTo>
                      <a:pt x="24" y="900"/>
                    </a:lnTo>
                    <a:lnTo>
                      <a:pt x="32" y="900"/>
                    </a:lnTo>
                    <a:lnTo>
                      <a:pt x="38" y="904"/>
                    </a:lnTo>
                    <a:lnTo>
                      <a:pt x="44" y="910"/>
                    </a:lnTo>
                    <a:lnTo>
                      <a:pt x="46" y="918"/>
                    </a:lnTo>
                    <a:lnTo>
                      <a:pt x="46" y="918"/>
                    </a:lnTo>
                    <a:lnTo>
                      <a:pt x="54" y="980"/>
                    </a:lnTo>
                    <a:lnTo>
                      <a:pt x="14" y="986"/>
                    </a:lnTo>
                    <a:close/>
                    <a:moveTo>
                      <a:pt x="20" y="876"/>
                    </a:moveTo>
                    <a:lnTo>
                      <a:pt x="20" y="876"/>
                    </a:lnTo>
                    <a:lnTo>
                      <a:pt x="12" y="874"/>
                    </a:lnTo>
                    <a:lnTo>
                      <a:pt x="6" y="870"/>
                    </a:lnTo>
                    <a:lnTo>
                      <a:pt x="2" y="864"/>
                    </a:lnTo>
                    <a:lnTo>
                      <a:pt x="0" y="858"/>
                    </a:lnTo>
                    <a:lnTo>
                      <a:pt x="0" y="858"/>
                    </a:lnTo>
                    <a:lnTo>
                      <a:pt x="0" y="822"/>
                    </a:lnTo>
                    <a:lnTo>
                      <a:pt x="0" y="822"/>
                    </a:lnTo>
                    <a:lnTo>
                      <a:pt x="0" y="792"/>
                    </a:lnTo>
                    <a:lnTo>
                      <a:pt x="0" y="792"/>
                    </a:lnTo>
                    <a:lnTo>
                      <a:pt x="2" y="784"/>
                    </a:lnTo>
                    <a:lnTo>
                      <a:pt x="6" y="778"/>
                    </a:lnTo>
                    <a:lnTo>
                      <a:pt x="14" y="774"/>
                    </a:lnTo>
                    <a:lnTo>
                      <a:pt x="22" y="772"/>
                    </a:lnTo>
                    <a:lnTo>
                      <a:pt x="22" y="772"/>
                    </a:lnTo>
                    <a:lnTo>
                      <a:pt x="30" y="774"/>
                    </a:lnTo>
                    <a:lnTo>
                      <a:pt x="36" y="780"/>
                    </a:lnTo>
                    <a:lnTo>
                      <a:pt x="40" y="786"/>
                    </a:lnTo>
                    <a:lnTo>
                      <a:pt x="40" y="794"/>
                    </a:lnTo>
                    <a:lnTo>
                      <a:pt x="40" y="794"/>
                    </a:lnTo>
                    <a:lnTo>
                      <a:pt x="40" y="822"/>
                    </a:lnTo>
                    <a:lnTo>
                      <a:pt x="40" y="822"/>
                    </a:lnTo>
                    <a:lnTo>
                      <a:pt x="40" y="856"/>
                    </a:lnTo>
                    <a:lnTo>
                      <a:pt x="40" y="856"/>
                    </a:lnTo>
                    <a:lnTo>
                      <a:pt x="40" y="864"/>
                    </a:lnTo>
                    <a:lnTo>
                      <a:pt x="36" y="870"/>
                    </a:lnTo>
                    <a:lnTo>
                      <a:pt x="30" y="874"/>
                    </a:lnTo>
                    <a:lnTo>
                      <a:pt x="22" y="876"/>
                    </a:lnTo>
                    <a:lnTo>
                      <a:pt x="22" y="876"/>
                    </a:lnTo>
                    <a:lnTo>
                      <a:pt x="20" y="876"/>
                    </a:lnTo>
                    <a:close/>
                    <a:moveTo>
                      <a:pt x="26" y="750"/>
                    </a:moveTo>
                    <a:lnTo>
                      <a:pt x="26" y="750"/>
                    </a:lnTo>
                    <a:lnTo>
                      <a:pt x="24" y="750"/>
                    </a:lnTo>
                    <a:lnTo>
                      <a:pt x="24" y="750"/>
                    </a:lnTo>
                    <a:lnTo>
                      <a:pt x="16" y="746"/>
                    </a:lnTo>
                    <a:lnTo>
                      <a:pt x="10" y="742"/>
                    </a:lnTo>
                    <a:lnTo>
                      <a:pt x="6" y="734"/>
                    </a:lnTo>
                    <a:lnTo>
                      <a:pt x="6" y="726"/>
                    </a:lnTo>
                    <a:lnTo>
                      <a:pt x="6" y="726"/>
                    </a:lnTo>
                    <a:lnTo>
                      <a:pt x="12" y="694"/>
                    </a:lnTo>
                    <a:lnTo>
                      <a:pt x="20" y="662"/>
                    </a:lnTo>
                    <a:lnTo>
                      <a:pt x="20" y="662"/>
                    </a:lnTo>
                    <a:lnTo>
                      <a:pt x="22" y="654"/>
                    </a:lnTo>
                    <a:lnTo>
                      <a:pt x="28" y="650"/>
                    </a:lnTo>
                    <a:lnTo>
                      <a:pt x="36" y="648"/>
                    </a:lnTo>
                    <a:lnTo>
                      <a:pt x="44" y="648"/>
                    </a:lnTo>
                    <a:lnTo>
                      <a:pt x="44" y="648"/>
                    </a:lnTo>
                    <a:lnTo>
                      <a:pt x="50" y="650"/>
                    </a:lnTo>
                    <a:lnTo>
                      <a:pt x="56" y="656"/>
                    </a:lnTo>
                    <a:lnTo>
                      <a:pt x="58" y="664"/>
                    </a:lnTo>
                    <a:lnTo>
                      <a:pt x="58" y="672"/>
                    </a:lnTo>
                    <a:lnTo>
                      <a:pt x="58" y="672"/>
                    </a:lnTo>
                    <a:lnTo>
                      <a:pt x="52" y="702"/>
                    </a:lnTo>
                    <a:lnTo>
                      <a:pt x="46" y="732"/>
                    </a:lnTo>
                    <a:lnTo>
                      <a:pt x="46" y="732"/>
                    </a:lnTo>
                    <a:lnTo>
                      <a:pt x="44" y="738"/>
                    </a:lnTo>
                    <a:lnTo>
                      <a:pt x="40" y="744"/>
                    </a:lnTo>
                    <a:lnTo>
                      <a:pt x="34" y="748"/>
                    </a:lnTo>
                    <a:lnTo>
                      <a:pt x="26" y="750"/>
                    </a:lnTo>
                    <a:close/>
                    <a:moveTo>
                      <a:pt x="56" y="626"/>
                    </a:moveTo>
                    <a:lnTo>
                      <a:pt x="56" y="626"/>
                    </a:lnTo>
                    <a:lnTo>
                      <a:pt x="50" y="624"/>
                    </a:lnTo>
                    <a:lnTo>
                      <a:pt x="50" y="624"/>
                    </a:lnTo>
                    <a:lnTo>
                      <a:pt x="44" y="620"/>
                    </a:lnTo>
                    <a:lnTo>
                      <a:pt x="38" y="614"/>
                    </a:lnTo>
                    <a:lnTo>
                      <a:pt x="36" y="608"/>
                    </a:lnTo>
                    <a:lnTo>
                      <a:pt x="38" y="600"/>
                    </a:lnTo>
                    <a:lnTo>
                      <a:pt x="38" y="600"/>
                    </a:lnTo>
                    <a:lnTo>
                      <a:pt x="60" y="538"/>
                    </a:lnTo>
                    <a:lnTo>
                      <a:pt x="60" y="538"/>
                    </a:lnTo>
                    <a:lnTo>
                      <a:pt x="64" y="532"/>
                    </a:lnTo>
                    <a:lnTo>
                      <a:pt x="72" y="528"/>
                    </a:lnTo>
                    <a:lnTo>
                      <a:pt x="78" y="526"/>
                    </a:lnTo>
                    <a:lnTo>
                      <a:pt x="86" y="528"/>
                    </a:lnTo>
                    <a:lnTo>
                      <a:pt x="86" y="528"/>
                    </a:lnTo>
                    <a:lnTo>
                      <a:pt x="94" y="532"/>
                    </a:lnTo>
                    <a:lnTo>
                      <a:pt x="98" y="538"/>
                    </a:lnTo>
                    <a:lnTo>
                      <a:pt x="98" y="546"/>
                    </a:lnTo>
                    <a:lnTo>
                      <a:pt x="98" y="554"/>
                    </a:lnTo>
                    <a:lnTo>
                      <a:pt x="98" y="554"/>
                    </a:lnTo>
                    <a:lnTo>
                      <a:pt x="76" y="612"/>
                    </a:lnTo>
                    <a:lnTo>
                      <a:pt x="76" y="612"/>
                    </a:lnTo>
                    <a:lnTo>
                      <a:pt x="72" y="618"/>
                    </a:lnTo>
                    <a:lnTo>
                      <a:pt x="68" y="622"/>
                    </a:lnTo>
                    <a:lnTo>
                      <a:pt x="62" y="624"/>
                    </a:lnTo>
                    <a:lnTo>
                      <a:pt x="56" y="626"/>
                    </a:lnTo>
                    <a:close/>
                    <a:moveTo>
                      <a:pt x="106" y="508"/>
                    </a:moveTo>
                    <a:lnTo>
                      <a:pt x="106" y="508"/>
                    </a:lnTo>
                    <a:lnTo>
                      <a:pt x="96" y="506"/>
                    </a:lnTo>
                    <a:lnTo>
                      <a:pt x="96" y="506"/>
                    </a:lnTo>
                    <a:lnTo>
                      <a:pt x="90" y="502"/>
                    </a:lnTo>
                    <a:lnTo>
                      <a:pt x="86" y="494"/>
                    </a:lnTo>
                    <a:lnTo>
                      <a:pt x="86" y="488"/>
                    </a:lnTo>
                    <a:lnTo>
                      <a:pt x="88" y="480"/>
                    </a:lnTo>
                    <a:lnTo>
                      <a:pt x="88" y="480"/>
                    </a:lnTo>
                    <a:lnTo>
                      <a:pt x="118" y="422"/>
                    </a:lnTo>
                    <a:lnTo>
                      <a:pt x="118" y="422"/>
                    </a:lnTo>
                    <a:lnTo>
                      <a:pt x="122" y="416"/>
                    </a:lnTo>
                    <a:lnTo>
                      <a:pt x="130" y="412"/>
                    </a:lnTo>
                    <a:lnTo>
                      <a:pt x="138" y="412"/>
                    </a:lnTo>
                    <a:lnTo>
                      <a:pt x="144" y="414"/>
                    </a:lnTo>
                    <a:lnTo>
                      <a:pt x="144" y="414"/>
                    </a:lnTo>
                    <a:lnTo>
                      <a:pt x="150" y="420"/>
                    </a:lnTo>
                    <a:lnTo>
                      <a:pt x="154" y="426"/>
                    </a:lnTo>
                    <a:lnTo>
                      <a:pt x="154" y="434"/>
                    </a:lnTo>
                    <a:lnTo>
                      <a:pt x="152" y="442"/>
                    </a:lnTo>
                    <a:lnTo>
                      <a:pt x="152" y="442"/>
                    </a:lnTo>
                    <a:lnTo>
                      <a:pt x="124" y="498"/>
                    </a:lnTo>
                    <a:lnTo>
                      <a:pt x="124" y="498"/>
                    </a:lnTo>
                    <a:lnTo>
                      <a:pt x="120" y="502"/>
                    </a:lnTo>
                    <a:lnTo>
                      <a:pt x="116" y="506"/>
                    </a:lnTo>
                    <a:lnTo>
                      <a:pt x="110" y="508"/>
                    </a:lnTo>
                    <a:lnTo>
                      <a:pt x="106" y="508"/>
                    </a:lnTo>
                    <a:close/>
                    <a:moveTo>
                      <a:pt x="168" y="396"/>
                    </a:moveTo>
                    <a:lnTo>
                      <a:pt x="168" y="396"/>
                    </a:lnTo>
                    <a:lnTo>
                      <a:pt x="162" y="396"/>
                    </a:lnTo>
                    <a:lnTo>
                      <a:pt x="156" y="394"/>
                    </a:lnTo>
                    <a:lnTo>
                      <a:pt x="156" y="394"/>
                    </a:lnTo>
                    <a:lnTo>
                      <a:pt x="150" y="388"/>
                    </a:lnTo>
                    <a:lnTo>
                      <a:pt x="148" y="382"/>
                    </a:lnTo>
                    <a:lnTo>
                      <a:pt x="148" y="374"/>
                    </a:lnTo>
                    <a:lnTo>
                      <a:pt x="150" y="366"/>
                    </a:lnTo>
                    <a:lnTo>
                      <a:pt x="150" y="366"/>
                    </a:lnTo>
                    <a:lnTo>
                      <a:pt x="184" y="312"/>
                    </a:lnTo>
                    <a:lnTo>
                      <a:pt x="184" y="312"/>
                    </a:lnTo>
                    <a:lnTo>
                      <a:pt x="190" y="306"/>
                    </a:lnTo>
                    <a:lnTo>
                      <a:pt x="198" y="304"/>
                    </a:lnTo>
                    <a:lnTo>
                      <a:pt x="204" y="304"/>
                    </a:lnTo>
                    <a:lnTo>
                      <a:pt x="212" y="306"/>
                    </a:lnTo>
                    <a:lnTo>
                      <a:pt x="212" y="306"/>
                    </a:lnTo>
                    <a:lnTo>
                      <a:pt x="218" y="312"/>
                    </a:lnTo>
                    <a:lnTo>
                      <a:pt x="220" y="320"/>
                    </a:lnTo>
                    <a:lnTo>
                      <a:pt x="220" y="326"/>
                    </a:lnTo>
                    <a:lnTo>
                      <a:pt x="218" y="334"/>
                    </a:lnTo>
                    <a:lnTo>
                      <a:pt x="218" y="334"/>
                    </a:lnTo>
                    <a:lnTo>
                      <a:pt x="184" y="388"/>
                    </a:lnTo>
                    <a:lnTo>
                      <a:pt x="184" y="388"/>
                    </a:lnTo>
                    <a:lnTo>
                      <a:pt x="180" y="392"/>
                    </a:lnTo>
                    <a:lnTo>
                      <a:pt x="176" y="394"/>
                    </a:lnTo>
                    <a:lnTo>
                      <a:pt x="172" y="396"/>
                    </a:lnTo>
                    <a:lnTo>
                      <a:pt x="168" y="396"/>
                    </a:lnTo>
                    <a:close/>
                    <a:moveTo>
                      <a:pt x="238" y="290"/>
                    </a:moveTo>
                    <a:lnTo>
                      <a:pt x="238" y="290"/>
                    </a:lnTo>
                    <a:lnTo>
                      <a:pt x="232" y="290"/>
                    </a:lnTo>
                    <a:lnTo>
                      <a:pt x="226" y="286"/>
                    </a:lnTo>
                    <a:lnTo>
                      <a:pt x="226" y="286"/>
                    </a:lnTo>
                    <a:lnTo>
                      <a:pt x="220" y="282"/>
                    </a:lnTo>
                    <a:lnTo>
                      <a:pt x="218" y="274"/>
                    </a:lnTo>
                    <a:lnTo>
                      <a:pt x="218" y="266"/>
                    </a:lnTo>
                    <a:lnTo>
                      <a:pt x="220" y="258"/>
                    </a:lnTo>
                    <a:lnTo>
                      <a:pt x="220" y="258"/>
                    </a:lnTo>
                    <a:lnTo>
                      <a:pt x="258" y="206"/>
                    </a:lnTo>
                    <a:lnTo>
                      <a:pt x="258" y="206"/>
                    </a:lnTo>
                    <a:lnTo>
                      <a:pt x="264" y="202"/>
                    </a:lnTo>
                    <a:lnTo>
                      <a:pt x="272" y="200"/>
                    </a:lnTo>
                    <a:lnTo>
                      <a:pt x="280" y="200"/>
                    </a:lnTo>
                    <a:lnTo>
                      <a:pt x="286" y="202"/>
                    </a:lnTo>
                    <a:lnTo>
                      <a:pt x="286" y="202"/>
                    </a:lnTo>
                    <a:lnTo>
                      <a:pt x="292" y="208"/>
                    </a:lnTo>
                    <a:lnTo>
                      <a:pt x="294" y="216"/>
                    </a:lnTo>
                    <a:lnTo>
                      <a:pt x="294" y="224"/>
                    </a:lnTo>
                    <a:lnTo>
                      <a:pt x="290" y="230"/>
                    </a:lnTo>
                    <a:lnTo>
                      <a:pt x="290" y="230"/>
                    </a:lnTo>
                    <a:lnTo>
                      <a:pt x="254" y="282"/>
                    </a:lnTo>
                    <a:lnTo>
                      <a:pt x="254" y="282"/>
                    </a:lnTo>
                    <a:lnTo>
                      <a:pt x="250" y="286"/>
                    </a:lnTo>
                    <a:lnTo>
                      <a:pt x="246" y="288"/>
                    </a:lnTo>
                    <a:lnTo>
                      <a:pt x="238" y="290"/>
                    </a:lnTo>
                    <a:close/>
                    <a:moveTo>
                      <a:pt x="314" y="188"/>
                    </a:moveTo>
                    <a:lnTo>
                      <a:pt x="314" y="188"/>
                    </a:lnTo>
                    <a:lnTo>
                      <a:pt x="306" y="188"/>
                    </a:lnTo>
                    <a:lnTo>
                      <a:pt x="300" y="184"/>
                    </a:lnTo>
                    <a:lnTo>
                      <a:pt x="300" y="184"/>
                    </a:lnTo>
                    <a:lnTo>
                      <a:pt x="296" y="178"/>
                    </a:lnTo>
                    <a:lnTo>
                      <a:pt x="294" y="170"/>
                    </a:lnTo>
                    <a:lnTo>
                      <a:pt x="294" y="164"/>
                    </a:lnTo>
                    <a:lnTo>
                      <a:pt x="298" y="156"/>
                    </a:lnTo>
                    <a:lnTo>
                      <a:pt x="298" y="156"/>
                    </a:lnTo>
                    <a:lnTo>
                      <a:pt x="338" y="106"/>
                    </a:lnTo>
                    <a:lnTo>
                      <a:pt x="338" y="106"/>
                    </a:lnTo>
                    <a:lnTo>
                      <a:pt x="344" y="100"/>
                    </a:lnTo>
                    <a:lnTo>
                      <a:pt x="350" y="98"/>
                    </a:lnTo>
                    <a:lnTo>
                      <a:pt x="358" y="100"/>
                    </a:lnTo>
                    <a:lnTo>
                      <a:pt x="366" y="102"/>
                    </a:lnTo>
                    <a:lnTo>
                      <a:pt x="366" y="102"/>
                    </a:lnTo>
                    <a:lnTo>
                      <a:pt x="370" y="108"/>
                    </a:lnTo>
                    <a:lnTo>
                      <a:pt x="372" y="116"/>
                    </a:lnTo>
                    <a:lnTo>
                      <a:pt x="372" y="124"/>
                    </a:lnTo>
                    <a:lnTo>
                      <a:pt x="368" y="130"/>
                    </a:lnTo>
                    <a:lnTo>
                      <a:pt x="368" y="130"/>
                    </a:lnTo>
                    <a:lnTo>
                      <a:pt x="328" y="180"/>
                    </a:lnTo>
                    <a:lnTo>
                      <a:pt x="328" y="180"/>
                    </a:lnTo>
                    <a:lnTo>
                      <a:pt x="322" y="186"/>
                    </a:lnTo>
                    <a:lnTo>
                      <a:pt x="314" y="188"/>
                    </a:lnTo>
                    <a:close/>
                    <a:moveTo>
                      <a:pt x="394" y="90"/>
                    </a:moveTo>
                    <a:lnTo>
                      <a:pt x="394" y="90"/>
                    </a:lnTo>
                    <a:lnTo>
                      <a:pt x="386" y="88"/>
                    </a:lnTo>
                    <a:lnTo>
                      <a:pt x="380" y="84"/>
                    </a:lnTo>
                    <a:lnTo>
                      <a:pt x="380" y="84"/>
                    </a:lnTo>
                    <a:lnTo>
                      <a:pt x="376" y="78"/>
                    </a:lnTo>
                    <a:lnTo>
                      <a:pt x="374" y="70"/>
                    </a:lnTo>
                    <a:lnTo>
                      <a:pt x="374" y="64"/>
                    </a:lnTo>
                    <a:lnTo>
                      <a:pt x="378" y="56"/>
                    </a:lnTo>
                    <a:lnTo>
                      <a:pt x="378" y="56"/>
                    </a:lnTo>
                    <a:lnTo>
                      <a:pt x="420" y="8"/>
                    </a:lnTo>
                    <a:lnTo>
                      <a:pt x="420" y="8"/>
                    </a:lnTo>
                    <a:lnTo>
                      <a:pt x="426" y="2"/>
                    </a:lnTo>
                    <a:lnTo>
                      <a:pt x="434" y="0"/>
                    </a:lnTo>
                    <a:lnTo>
                      <a:pt x="440" y="2"/>
                    </a:lnTo>
                    <a:lnTo>
                      <a:pt x="448" y="6"/>
                    </a:lnTo>
                    <a:lnTo>
                      <a:pt x="448" y="6"/>
                    </a:lnTo>
                    <a:lnTo>
                      <a:pt x="452" y="12"/>
                    </a:lnTo>
                    <a:lnTo>
                      <a:pt x="454" y="20"/>
                    </a:lnTo>
                    <a:lnTo>
                      <a:pt x="454" y="26"/>
                    </a:lnTo>
                    <a:lnTo>
                      <a:pt x="450" y="34"/>
                    </a:lnTo>
                    <a:lnTo>
                      <a:pt x="450" y="34"/>
                    </a:lnTo>
                    <a:lnTo>
                      <a:pt x="408" y="82"/>
                    </a:lnTo>
                    <a:lnTo>
                      <a:pt x="408" y="82"/>
                    </a:lnTo>
                    <a:lnTo>
                      <a:pt x="402" y="88"/>
                    </a:lnTo>
                    <a:lnTo>
                      <a:pt x="394" y="9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1" name="Freeform 413"/>
              <p:cNvSpPr>
                <a:spLocks/>
              </p:cNvSpPr>
              <p:nvPr/>
            </p:nvSpPr>
            <p:spPr bwMode="auto">
              <a:xfrm>
                <a:off x="14860588" y="11474450"/>
                <a:ext cx="120650" cy="146050"/>
              </a:xfrm>
              <a:custGeom>
                <a:avLst/>
                <a:gdLst>
                  <a:gd name="T0" fmla="*/ 56 w 76"/>
                  <a:gd name="T1" fmla="*/ 92 h 92"/>
                  <a:gd name="T2" fmla="*/ 56 w 76"/>
                  <a:gd name="T3" fmla="*/ 92 h 92"/>
                  <a:gd name="T4" fmla="*/ 48 w 76"/>
                  <a:gd name="T5" fmla="*/ 90 h 92"/>
                  <a:gd name="T6" fmla="*/ 44 w 76"/>
                  <a:gd name="T7" fmla="*/ 88 h 92"/>
                  <a:gd name="T8" fmla="*/ 40 w 76"/>
                  <a:gd name="T9" fmla="*/ 84 h 92"/>
                  <a:gd name="T10" fmla="*/ 40 w 76"/>
                  <a:gd name="T11" fmla="*/ 84 h 92"/>
                  <a:gd name="T12" fmla="*/ 4 w 76"/>
                  <a:gd name="T13" fmla="*/ 32 h 92"/>
                  <a:gd name="T14" fmla="*/ 4 w 76"/>
                  <a:gd name="T15" fmla="*/ 32 h 92"/>
                  <a:gd name="T16" fmla="*/ 0 w 76"/>
                  <a:gd name="T17" fmla="*/ 24 h 92"/>
                  <a:gd name="T18" fmla="*/ 0 w 76"/>
                  <a:gd name="T19" fmla="*/ 16 h 92"/>
                  <a:gd name="T20" fmla="*/ 2 w 76"/>
                  <a:gd name="T21" fmla="*/ 10 h 92"/>
                  <a:gd name="T22" fmla="*/ 8 w 76"/>
                  <a:gd name="T23" fmla="*/ 4 h 92"/>
                  <a:gd name="T24" fmla="*/ 8 w 76"/>
                  <a:gd name="T25" fmla="*/ 4 h 92"/>
                  <a:gd name="T26" fmla="*/ 16 w 76"/>
                  <a:gd name="T27" fmla="*/ 0 h 92"/>
                  <a:gd name="T28" fmla="*/ 24 w 76"/>
                  <a:gd name="T29" fmla="*/ 0 h 92"/>
                  <a:gd name="T30" fmla="*/ 30 w 76"/>
                  <a:gd name="T31" fmla="*/ 4 h 92"/>
                  <a:gd name="T32" fmla="*/ 36 w 76"/>
                  <a:gd name="T33" fmla="*/ 8 h 92"/>
                  <a:gd name="T34" fmla="*/ 36 w 76"/>
                  <a:gd name="T35" fmla="*/ 8 h 92"/>
                  <a:gd name="T36" fmla="*/ 72 w 76"/>
                  <a:gd name="T37" fmla="*/ 60 h 92"/>
                  <a:gd name="T38" fmla="*/ 72 w 76"/>
                  <a:gd name="T39" fmla="*/ 60 h 92"/>
                  <a:gd name="T40" fmla="*/ 76 w 76"/>
                  <a:gd name="T41" fmla="*/ 68 h 92"/>
                  <a:gd name="T42" fmla="*/ 76 w 76"/>
                  <a:gd name="T43" fmla="*/ 76 h 92"/>
                  <a:gd name="T44" fmla="*/ 74 w 76"/>
                  <a:gd name="T45" fmla="*/ 82 h 92"/>
                  <a:gd name="T46" fmla="*/ 68 w 76"/>
                  <a:gd name="T47" fmla="*/ 88 h 92"/>
                  <a:gd name="T48" fmla="*/ 68 w 76"/>
                  <a:gd name="T49" fmla="*/ 88 h 92"/>
                  <a:gd name="T50" fmla="*/ 62 w 76"/>
                  <a:gd name="T51" fmla="*/ 92 h 92"/>
                  <a:gd name="T52" fmla="*/ 56 w 76"/>
                  <a:gd name="T5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92">
                    <a:moveTo>
                      <a:pt x="56" y="92"/>
                    </a:moveTo>
                    <a:lnTo>
                      <a:pt x="56" y="92"/>
                    </a:lnTo>
                    <a:lnTo>
                      <a:pt x="48" y="90"/>
                    </a:lnTo>
                    <a:lnTo>
                      <a:pt x="44" y="88"/>
                    </a:lnTo>
                    <a:lnTo>
                      <a:pt x="40" y="84"/>
                    </a:lnTo>
                    <a:lnTo>
                      <a:pt x="40" y="84"/>
                    </a:lnTo>
                    <a:lnTo>
                      <a:pt x="4" y="32"/>
                    </a:lnTo>
                    <a:lnTo>
                      <a:pt x="4" y="32"/>
                    </a:lnTo>
                    <a:lnTo>
                      <a:pt x="0" y="24"/>
                    </a:lnTo>
                    <a:lnTo>
                      <a:pt x="0" y="16"/>
                    </a:lnTo>
                    <a:lnTo>
                      <a:pt x="2" y="10"/>
                    </a:lnTo>
                    <a:lnTo>
                      <a:pt x="8" y="4"/>
                    </a:lnTo>
                    <a:lnTo>
                      <a:pt x="8" y="4"/>
                    </a:lnTo>
                    <a:lnTo>
                      <a:pt x="16" y="0"/>
                    </a:lnTo>
                    <a:lnTo>
                      <a:pt x="24" y="0"/>
                    </a:lnTo>
                    <a:lnTo>
                      <a:pt x="30" y="4"/>
                    </a:lnTo>
                    <a:lnTo>
                      <a:pt x="36" y="8"/>
                    </a:lnTo>
                    <a:lnTo>
                      <a:pt x="36" y="8"/>
                    </a:lnTo>
                    <a:lnTo>
                      <a:pt x="72" y="60"/>
                    </a:lnTo>
                    <a:lnTo>
                      <a:pt x="72" y="60"/>
                    </a:lnTo>
                    <a:lnTo>
                      <a:pt x="76" y="68"/>
                    </a:lnTo>
                    <a:lnTo>
                      <a:pt x="76" y="76"/>
                    </a:lnTo>
                    <a:lnTo>
                      <a:pt x="74" y="82"/>
                    </a:lnTo>
                    <a:lnTo>
                      <a:pt x="68" y="88"/>
                    </a:lnTo>
                    <a:lnTo>
                      <a:pt x="68" y="88"/>
                    </a:lnTo>
                    <a:lnTo>
                      <a:pt x="62" y="92"/>
                    </a:lnTo>
                    <a:lnTo>
                      <a:pt x="56"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2" name="Freeform 414"/>
              <p:cNvSpPr>
                <a:spLocks/>
              </p:cNvSpPr>
              <p:nvPr/>
            </p:nvSpPr>
            <p:spPr bwMode="auto">
              <a:xfrm>
                <a:off x="14746288" y="11309350"/>
                <a:ext cx="120650" cy="146050"/>
              </a:xfrm>
              <a:custGeom>
                <a:avLst/>
                <a:gdLst>
                  <a:gd name="T0" fmla="*/ 56 w 76"/>
                  <a:gd name="T1" fmla="*/ 92 h 92"/>
                  <a:gd name="T2" fmla="*/ 56 w 76"/>
                  <a:gd name="T3" fmla="*/ 92 h 92"/>
                  <a:gd name="T4" fmla="*/ 46 w 76"/>
                  <a:gd name="T5" fmla="*/ 90 h 92"/>
                  <a:gd name="T6" fmla="*/ 42 w 76"/>
                  <a:gd name="T7" fmla="*/ 86 h 92"/>
                  <a:gd name="T8" fmla="*/ 40 w 76"/>
                  <a:gd name="T9" fmla="*/ 82 h 92"/>
                  <a:gd name="T10" fmla="*/ 40 w 76"/>
                  <a:gd name="T11" fmla="*/ 82 h 92"/>
                  <a:gd name="T12" fmla="*/ 2 w 76"/>
                  <a:gd name="T13" fmla="*/ 30 h 92"/>
                  <a:gd name="T14" fmla="*/ 2 w 76"/>
                  <a:gd name="T15" fmla="*/ 30 h 92"/>
                  <a:gd name="T16" fmla="*/ 0 w 76"/>
                  <a:gd name="T17" fmla="*/ 22 h 92"/>
                  <a:gd name="T18" fmla="*/ 0 w 76"/>
                  <a:gd name="T19" fmla="*/ 16 h 92"/>
                  <a:gd name="T20" fmla="*/ 2 w 76"/>
                  <a:gd name="T21" fmla="*/ 8 h 92"/>
                  <a:gd name="T22" fmla="*/ 8 w 76"/>
                  <a:gd name="T23" fmla="*/ 2 h 92"/>
                  <a:gd name="T24" fmla="*/ 8 w 76"/>
                  <a:gd name="T25" fmla="*/ 2 h 92"/>
                  <a:gd name="T26" fmla="*/ 16 w 76"/>
                  <a:gd name="T27" fmla="*/ 0 h 92"/>
                  <a:gd name="T28" fmla="*/ 24 w 76"/>
                  <a:gd name="T29" fmla="*/ 0 h 92"/>
                  <a:gd name="T30" fmla="*/ 30 w 76"/>
                  <a:gd name="T31" fmla="*/ 2 h 92"/>
                  <a:gd name="T32" fmla="*/ 36 w 76"/>
                  <a:gd name="T33" fmla="*/ 8 h 92"/>
                  <a:gd name="T34" fmla="*/ 36 w 76"/>
                  <a:gd name="T35" fmla="*/ 8 h 92"/>
                  <a:gd name="T36" fmla="*/ 72 w 76"/>
                  <a:gd name="T37" fmla="*/ 60 h 92"/>
                  <a:gd name="T38" fmla="*/ 72 w 76"/>
                  <a:gd name="T39" fmla="*/ 60 h 92"/>
                  <a:gd name="T40" fmla="*/ 76 w 76"/>
                  <a:gd name="T41" fmla="*/ 68 h 92"/>
                  <a:gd name="T42" fmla="*/ 76 w 76"/>
                  <a:gd name="T43" fmla="*/ 76 h 92"/>
                  <a:gd name="T44" fmla="*/ 72 w 76"/>
                  <a:gd name="T45" fmla="*/ 82 h 92"/>
                  <a:gd name="T46" fmla="*/ 66 w 76"/>
                  <a:gd name="T47" fmla="*/ 88 h 92"/>
                  <a:gd name="T48" fmla="*/ 66 w 76"/>
                  <a:gd name="T49" fmla="*/ 88 h 92"/>
                  <a:gd name="T50" fmla="*/ 62 w 76"/>
                  <a:gd name="T51" fmla="*/ 90 h 92"/>
                  <a:gd name="T52" fmla="*/ 56 w 76"/>
                  <a:gd name="T53"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92">
                    <a:moveTo>
                      <a:pt x="56" y="92"/>
                    </a:moveTo>
                    <a:lnTo>
                      <a:pt x="56" y="92"/>
                    </a:lnTo>
                    <a:lnTo>
                      <a:pt x="46" y="90"/>
                    </a:lnTo>
                    <a:lnTo>
                      <a:pt x="42" y="86"/>
                    </a:lnTo>
                    <a:lnTo>
                      <a:pt x="40" y="82"/>
                    </a:lnTo>
                    <a:lnTo>
                      <a:pt x="40" y="82"/>
                    </a:lnTo>
                    <a:lnTo>
                      <a:pt x="2" y="30"/>
                    </a:lnTo>
                    <a:lnTo>
                      <a:pt x="2" y="30"/>
                    </a:lnTo>
                    <a:lnTo>
                      <a:pt x="0" y="22"/>
                    </a:lnTo>
                    <a:lnTo>
                      <a:pt x="0" y="16"/>
                    </a:lnTo>
                    <a:lnTo>
                      <a:pt x="2" y="8"/>
                    </a:lnTo>
                    <a:lnTo>
                      <a:pt x="8" y="2"/>
                    </a:lnTo>
                    <a:lnTo>
                      <a:pt x="8" y="2"/>
                    </a:lnTo>
                    <a:lnTo>
                      <a:pt x="16" y="0"/>
                    </a:lnTo>
                    <a:lnTo>
                      <a:pt x="24" y="0"/>
                    </a:lnTo>
                    <a:lnTo>
                      <a:pt x="30" y="2"/>
                    </a:lnTo>
                    <a:lnTo>
                      <a:pt x="36" y="8"/>
                    </a:lnTo>
                    <a:lnTo>
                      <a:pt x="36" y="8"/>
                    </a:lnTo>
                    <a:lnTo>
                      <a:pt x="72" y="60"/>
                    </a:lnTo>
                    <a:lnTo>
                      <a:pt x="72" y="60"/>
                    </a:lnTo>
                    <a:lnTo>
                      <a:pt x="76" y="68"/>
                    </a:lnTo>
                    <a:lnTo>
                      <a:pt x="76" y="76"/>
                    </a:lnTo>
                    <a:lnTo>
                      <a:pt x="72" y="82"/>
                    </a:lnTo>
                    <a:lnTo>
                      <a:pt x="66" y="88"/>
                    </a:lnTo>
                    <a:lnTo>
                      <a:pt x="66" y="88"/>
                    </a:lnTo>
                    <a:lnTo>
                      <a:pt x="62" y="90"/>
                    </a:lnTo>
                    <a:lnTo>
                      <a:pt x="56"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3" name="Freeform 415"/>
              <p:cNvSpPr>
                <a:spLocks/>
              </p:cNvSpPr>
              <p:nvPr/>
            </p:nvSpPr>
            <p:spPr bwMode="auto">
              <a:xfrm>
                <a:off x="14631988" y="11137900"/>
                <a:ext cx="120650" cy="149225"/>
              </a:xfrm>
              <a:custGeom>
                <a:avLst/>
                <a:gdLst>
                  <a:gd name="T0" fmla="*/ 56 w 76"/>
                  <a:gd name="T1" fmla="*/ 94 h 94"/>
                  <a:gd name="T2" fmla="*/ 56 w 76"/>
                  <a:gd name="T3" fmla="*/ 94 h 94"/>
                  <a:gd name="T4" fmla="*/ 46 w 76"/>
                  <a:gd name="T5" fmla="*/ 92 h 94"/>
                  <a:gd name="T6" fmla="*/ 42 w 76"/>
                  <a:gd name="T7" fmla="*/ 88 h 94"/>
                  <a:gd name="T8" fmla="*/ 40 w 76"/>
                  <a:gd name="T9" fmla="*/ 84 h 94"/>
                  <a:gd name="T10" fmla="*/ 40 w 76"/>
                  <a:gd name="T11" fmla="*/ 84 h 94"/>
                  <a:gd name="T12" fmla="*/ 4 w 76"/>
                  <a:gd name="T13" fmla="*/ 32 h 94"/>
                  <a:gd name="T14" fmla="*/ 4 w 76"/>
                  <a:gd name="T15" fmla="*/ 32 h 94"/>
                  <a:gd name="T16" fmla="*/ 0 w 76"/>
                  <a:gd name="T17" fmla="*/ 24 h 94"/>
                  <a:gd name="T18" fmla="*/ 2 w 76"/>
                  <a:gd name="T19" fmla="*/ 16 h 94"/>
                  <a:gd name="T20" fmla="*/ 4 w 76"/>
                  <a:gd name="T21" fmla="*/ 10 h 94"/>
                  <a:gd name="T22" fmla="*/ 10 w 76"/>
                  <a:gd name="T23" fmla="*/ 4 h 94"/>
                  <a:gd name="T24" fmla="*/ 10 w 76"/>
                  <a:gd name="T25" fmla="*/ 4 h 94"/>
                  <a:gd name="T26" fmla="*/ 18 w 76"/>
                  <a:gd name="T27" fmla="*/ 0 h 94"/>
                  <a:gd name="T28" fmla="*/ 24 w 76"/>
                  <a:gd name="T29" fmla="*/ 2 h 94"/>
                  <a:gd name="T30" fmla="*/ 32 w 76"/>
                  <a:gd name="T31" fmla="*/ 4 h 94"/>
                  <a:gd name="T32" fmla="*/ 38 w 76"/>
                  <a:gd name="T33" fmla="*/ 10 h 94"/>
                  <a:gd name="T34" fmla="*/ 38 w 76"/>
                  <a:gd name="T35" fmla="*/ 10 h 94"/>
                  <a:gd name="T36" fmla="*/ 72 w 76"/>
                  <a:gd name="T37" fmla="*/ 62 h 94"/>
                  <a:gd name="T38" fmla="*/ 72 w 76"/>
                  <a:gd name="T39" fmla="*/ 62 h 94"/>
                  <a:gd name="T40" fmla="*/ 76 w 76"/>
                  <a:gd name="T41" fmla="*/ 70 h 94"/>
                  <a:gd name="T42" fmla="*/ 76 w 76"/>
                  <a:gd name="T43" fmla="*/ 78 h 94"/>
                  <a:gd name="T44" fmla="*/ 72 w 76"/>
                  <a:gd name="T45" fmla="*/ 84 h 94"/>
                  <a:gd name="T46" fmla="*/ 68 w 76"/>
                  <a:gd name="T47" fmla="*/ 90 h 94"/>
                  <a:gd name="T48" fmla="*/ 68 w 76"/>
                  <a:gd name="T49" fmla="*/ 90 h 94"/>
                  <a:gd name="T50" fmla="*/ 62 w 76"/>
                  <a:gd name="T51" fmla="*/ 92 h 94"/>
                  <a:gd name="T52" fmla="*/ 56 w 76"/>
                  <a:gd name="T5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94">
                    <a:moveTo>
                      <a:pt x="56" y="94"/>
                    </a:moveTo>
                    <a:lnTo>
                      <a:pt x="56" y="94"/>
                    </a:lnTo>
                    <a:lnTo>
                      <a:pt x="46" y="92"/>
                    </a:lnTo>
                    <a:lnTo>
                      <a:pt x="42" y="88"/>
                    </a:lnTo>
                    <a:lnTo>
                      <a:pt x="40" y="84"/>
                    </a:lnTo>
                    <a:lnTo>
                      <a:pt x="40" y="84"/>
                    </a:lnTo>
                    <a:lnTo>
                      <a:pt x="4" y="32"/>
                    </a:lnTo>
                    <a:lnTo>
                      <a:pt x="4" y="32"/>
                    </a:lnTo>
                    <a:lnTo>
                      <a:pt x="0" y="24"/>
                    </a:lnTo>
                    <a:lnTo>
                      <a:pt x="2" y="16"/>
                    </a:lnTo>
                    <a:lnTo>
                      <a:pt x="4" y="10"/>
                    </a:lnTo>
                    <a:lnTo>
                      <a:pt x="10" y="4"/>
                    </a:lnTo>
                    <a:lnTo>
                      <a:pt x="10" y="4"/>
                    </a:lnTo>
                    <a:lnTo>
                      <a:pt x="18" y="0"/>
                    </a:lnTo>
                    <a:lnTo>
                      <a:pt x="24" y="2"/>
                    </a:lnTo>
                    <a:lnTo>
                      <a:pt x="32" y="4"/>
                    </a:lnTo>
                    <a:lnTo>
                      <a:pt x="38" y="10"/>
                    </a:lnTo>
                    <a:lnTo>
                      <a:pt x="38" y="10"/>
                    </a:lnTo>
                    <a:lnTo>
                      <a:pt x="72" y="62"/>
                    </a:lnTo>
                    <a:lnTo>
                      <a:pt x="72" y="62"/>
                    </a:lnTo>
                    <a:lnTo>
                      <a:pt x="76" y="70"/>
                    </a:lnTo>
                    <a:lnTo>
                      <a:pt x="76" y="78"/>
                    </a:lnTo>
                    <a:lnTo>
                      <a:pt x="72" y="84"/>
                    </a:lnTo>
                    <a:lnTo>
                      <a:pt x="68" y="90"/>
                    </a:lnTo>
                    <a:lnTo>
                      <a:pt x="68" y="90"/>
                    </a:lnTo>
                    <a:lnTo>
                      <a:pt x="62" y="92"/>
                    </a:lnTo>
                    <a:lnTo>
                      <a:pt x="56"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4" name="Freeform 416"/>
              <p:cNvSpPr>
                <a:spLocks/>
              </p:cNvSpPr>
              <p:nvPr/>
            </p:nvSpPr>
            <p:spPr bwMode="auto">
              <a:xfrm>
                <a:off x="14524038" y="10969625"/>
                <a:ext cx="117475" cy="149225"/>
              </a:xfrm>
              <a:custGeom>
                <a:avLst/>
                <a:gdLst>
                  <a:gd name="T0" fmla="*/ 54 w 74"/>
                  <a:gd name="T1" fmla="*/ 94 h 94"/>
                  <a:gd name="T2" fmla="*/ 54 w 74"/>
                  <a:gd name="T3" fmla="*/ 94 h 94"/>
                  <a:gd name="T4" fmla="*/ 44 w 74"/>
                  <a:gd name="T5" fmla="*/ 90 h 94"/>
                  <a:gd name="T6" fmla="*/ 40 w 74"/>
                  <a:gd name="T7" fmla="*/ 88 h 94"/>
                  <a:gd name="T8" fmla="*/ 38 w 74"/>
                  <a:gd name="T9" fmla="*/ 84 h 94"/>
                  <a:gd name="T10" fmla="*/ 38 w 74"/>
                  <a:gd name="T11" fmla="*/ 84 h 94"/>
                  <a:gd name="T12" fmla="*/ 2 w 74"/>
                  <a:gd name="T13" fmla="*/ 30 h 94"/>
                  <a:gd name="T14" fmla="*/ 2 w 74"/>
                  <a:gd name="T15" fmla="*/ 30 h 94"/>
                  <a:gd name="T16" fmla="*/ 0 w 74"/>
                  <a:gd name="T17" fmla="*/ 22 h 94"/>
                  <a:gd name="T18" fmla="*/ 0 w 74"/>
                  <a:gd name="T19" fmla="*/ 16 h 94"/>
                  <a:gd name="T20" fmla="*/ 2 w 74"/>
                  <a:gd name="T21" fmla="*/ 8 h 94"/>
                  <a:gd name="T22" fmla="*/ 8 w 74"/>
                  <a:gd name="T23" fmla="*/ 2 h 94"/>
                  <a:gd name="T24" fmla="*/ 8 w 74"/>
                  <a:gd name="T25" fmla="*/ 2 h 94"/>
                  <a:gd name="T26" fmla="*/ 16 w 74"/>
                  <a:gd name="T27" fmla="*/ 0 h 94"/>
                  <a:gd name="T28" fmla="*/ 24 w 74"/>
                  <a:gd name="T29" fmla="*/ 0 h 94"/>
                  <a:gd name="T30" fmla="*/ 30 w 74"/>
                  <a:gd name="T31" fmla="*/ 2 h 94"/>
                  <a:gd name="T32" fmla="*/ 36 w 74"/>
                  <a:gd name="T33" fmla="*/ 8 h 94"/>
                  <a:gd name="T34" fmla="*/ 36 w 74"/>
                  <a:gd name="T35" fmla="*/ 8 h 94"/>
                  <a:gd name="T36" fmla="*/ 70 w 74"/>
                  <a:gd name="T37" fmla="*/ 62 h 94"/>
                  <a:gd name="T38" fmla="*/ 70 w 74"/>
                  <a:gd name="T39" fmla="*/ 62 h 94"/>
                  <a:gd name="T40" fmla="*/ 74 w 74"/>
                  <a:gd name="T41" fmla="*/ 70 h 94"/>
                  <a:gd name="T42" fmla="*/ 74 w 74"/>
                  <a:gd name="T43" fmla="*/ 78 h 94"/>
                  <a:gd name="T44" fmla="*/ 70 w 74"/>
                  <a:gd name="T45" fmla="*/ 84 h 94"/>
                  <a:gd name="T46" fmla="*/ 64 w 74"/>
                  <a:gd name="T47" fmla="*/ 90 h 94"/>
                  <a:gd name="T48" fmla="*/ 64 w 74"/>
                  <a:gd name="T49" fmla="*/ 90 h 94"/>
                  <a:gd name="T50" fmla="*/ 60 w 74"/>
                  <a:gd name="T51" fmla="*/ 92 h 94"/>
                  <a:gd name="T52" fmla="*/ 54 w 74"/>
                  <a:gd name="T5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94">
                    <a:moveTo>
                      <a:pt x="54" y="94"/>
                    </a:moveTo>
                    <a:lnTo>
                      <a:pt x="54" y="94"/>
                    </a:lnTo>
                    <a:lnTo>
                      <a:pt x="44" y="90"/>
                    </a:lnTo>
                    <a:lnTo>
                      <a:pt x="40" y="88"/>
                    </a:lnTo>
                    <a:lnTo>
                      <a:pt x="38" y="84"/>
                    </a:lnTo>
                    <a:lnTo>
                      <a:pt x="38" y="84"/>
                    </a:lnTo>
                    <a:lnTo>
                      <a:pt x="2" y="30"/>
                    </a:lnTo>
                    <a:lnTo>
                      <a:pt x="2" y="30"/>
                    </a:lnTo>
                    <a:lnTo>
                      <a:pt x="0" y="22"/>
                    </a:lnTo>
                    <a:lnTo>
                      <a:pt x="0" y="16"/>
                    </a:lnTo>
                    <a:lnTo>
                      <a:pt x="2" y="8"/>
                    </a:lnTo>
                    <a:lnTo>
                      <a:pt x="8" y="2"/>
                    </a:lnTo>
                    <a:lnTo>
                      <a:pt x="8" y="2"/>
                    </a:lnTo>
                    <a:lnTo>
                      <a:pt x="16" y="0"/>
                    </a:lnTo>
                    <a:lnTo>
                      <a:pt x="24" y="0"/>
                    </a:lnTo>
                    <a:lnTo>
                      <a:pt x="30" y="2"/>
                    </a:lnTo>
                    <a:lnTo>
                      <a:pt x="36" y="8"/>
                    </a:lnTo>
                    <a:lnTo>
                      <a:pt x="36" y="8"/>
                    </a:lnTo>
                    <a:lnTo>
                      <a:pt x="70" y="62"/>
                    </a:lnTo>
                    <a:lnTo>
                      <a:pt x="70" y="62"/>
                    </a:lnTo>
                    <a:lnTo>
                      <a:pt x="74" y="70"/>
                    </a:lnTo>
                    <a:lnTo>
                      <a:pt x="74" y="78"/>
                    </a:lnTo>
                    <a:lnTo>
                      <a:pt x="70" y="84"/>
                    </a:lnTo>
                    <a:lnTo>
                      <a:pt x="64" y="90"/>
                    </a:lnTo>
                    <a:lnTo>
                      <a:pt x="64" y="90"/>
                    </a:lnTo>
                    <a:lnTo>
                      <a:pt x="60" y="92"/>
                    </a:lnTo>
                    <a:lnTo>
                      <a:pt x="54"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5" name="Freeform 417"/>
              <p:cNvSpPr>
                <a:spLocks/>
              </p:cNvSpPr>
              <p:nvPr/>
            </p:nvSpPr>
            <p:spPr bwMode="auto">
              <a:xfrm>
                <a:off x="14416088" y="10798175"/>
                <a:ext cx="117475" cy="149225"/>
              </a:xfrm>
              <a:custGeom>
                <a:avLst/>
                <a:gdLst>
                  <a:gd name="T0" fmla="*/ 54 w 74"/>
                  <a:gd name="T1" fmla="*/ 94 h 94"/>
                  <a:gd name="T2" fmla="*/ 54 w 74"/>
                  <a:gd name="T3" fmla="*/ 94 h 94"/>
                  <a:gd name="T4" fmla="*/ 48 w 74"/>
                  <a:gd name="T5" fmla="*/ 92 h 94"/>
                  <a:gd name="T6" fmla="*/ 44 w 74"/>
                  <a:gd name="T7" fmla="*/ 92 h 94"/>
                  <a:gd name="T8" fmla="*/ 40 w 74"/>
                  <a:gd name="T9" fmla="*/ 88 h 94"/>
                  <a:gd name="T10" fmla="*/ 36 w 74"/>
                  <a:gd name="T11" fmla="*/ 84 h 94"/>
                  <a:gd name="T12" fmla="*/ 36 w 74"/>
                  <a:gd name="T13" fmla="*/ 84 h 94"/>
                  <a:gd name="T14" fmla="*/ 2 w 74"/>
                  <a:gd name="T15" fmla="*/ 30 h 94"/>
                  <a:gd name="T16" fmla="*/ 2 w 74"/>
                  <a:gd name="T17" fmla="*/ 30 h 94"/>
                  <a:gd name="T18" fmla="*/ 0 w 74"/>
                  <a:gd name="T19" fmla="*/ 22 h 94"/>
                  <a:gd name="T20" fmla="*/ 0 w 74"/>
                  <a:gd name="T21" fmla="*/ 14 h 94"/>
                  <a:gd name="T22" fmla="*/ 4 w 74"/>
                  <a:gd name="T23" fmla="*/ 8 h 94"/>
                  <a:gd name="T24" fmla="*/ 10 w 74"/>
                  <a:gd name="T25" fmla="*/ 2 h 94"/>
                  <a:gd name="T26" fmla="*/ 10 w 74"/>
                  <a:gd name="T27" fmla="*/ 2 h 94"/>
                  <a:gd name="T28" fmla="*/ 16 w 74"/>
                  <a:gd name="T29" fmla="*/ 0 h 94"/>
                  <a:gd name="T30" fmla="*/ 24 w 74"/>
                  <a:gd name="T31" fmla="*/ 0 h 94"/>
                  <a:gd name="T32" fmla="*/ 32 w 74"/>
                  <a:gd name="T33" fmla="*/ 2 h 94"/>
                  <a:gd name="T34" fmla="*/ 36 w 74"/>
                  <a:gd name="T35" fmla="*/ 8 h 94"/>
                  <a:gd name="T36" fmla="*/ 36 w 74"/>
                  <a:gd name="T37" fmla="*/ 8 h 94"/>
                  <a:gd name="T38" fmla="*/ 70 w 74"/>
                  <a:gd name="T39" fmla="*/ 62 h 94"/>
                  <a:gd name="T40" fmla="*/ 70 w 74"/>
                  <a:gd name="T41" fmla="*/ 62 h 94"/>
                  <a:gd name="T42" fmla="*/ 74 w 74"/>
                  <a:gd name="T43" fmla="*/ 70 h 94"/>
                  <a:gd name="T44" fmla="*/ 72 w 74"/>
                  <a:gd name="T45" fmla="*/ 78 h 94"/>
                  <a:gd name="T46" fmla="*/ 70 w 74"/>
                  <a:gd name="T47" fmla="*/ 84 h 94"/>
                  <a:gd name="T48" fmla="*/ 64 w 74"/>
                  <a:gd name="T49" fmla="*/ 90 h 94"/>
                  <a:gd name="T50" fmla="*/ 64 w 74"/>
                  <a:gd name="T51" fmla="*/ 90 h 94"/>
                  <a:gd name="T52" fmla="*/ 58 w 74"/>
                  <a:gd name="T53" fmla="*/ 92 h 94"/>
                  <a:gd name="T54" fmla="*/ 54 w 74"/>
                  <a:gd name="T5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94">
                    <a:moveTo>
                      <a:pt x="54" y="94"/>
                    </a:moveTo>
                    <a:lnTo>
                      <a:pt x="54" y="94"/>
                    </a:lnTo>
                    <a:lnTo>
                      <a:pt x="48" y="92"/>
                    </a:lnTo>
                    <a:lnTo>
                      <a:pt x="44" y="92"/>
                    </a:lnTo>
                    <a:lnTo>
                      <a:pt x="40" y="88"/>
                    </a:lnTo>
                    <a:lnTo>
                      <a:pt x="36" y="84"/>
                    </a:lnTo>
                    <a:lnTo>
                      <a:pt x="36" y="84"/>
                    </a:lnTo>
                    <a:lnTo>
                      <a:pt x="2" y="30"/>
                    </a:lnTo>
                    <a:lnTo>
                      <a:pt x="2" y="30"/>
                    </a:lnTo>
                    <a:lnTo>
                      <a:pt x="0" y="22"/>
                    </a:lnTo>
                    <a:lnTo>
                      <a:pt x="0" y="14"/>
                    </a:lnTo>
                    <a:lnTo>
                      <a:pt x="4" y="8"/>
                    </a:lnTo>
                    <a:lnTo>
                      <a:pt x="10" y="2"/>
                    </a:lnTo>
                    <a:lnTo>
                      <a:pt x="10" y="2"/>
                    </a:lnTo>
                    <a:lnTo>
                      <a:pt x="16" y="0"/>
                    </a:lnTo>
                    <a:lnTo>
                      <a:pt x="24" y="0"/>
                    </a:lnTo>
                    <a:lnTo>
                      <a:pt x="32" y="2"/>
                    </a:lnTo>
                    <a:lnTo>
                      <a:pt x="36" y="8"/>
                    </a:lnTo>
                    <a:lnTo>
                      <a:pt x="36" y="8"/>
                    </a:lnTo>
                    <a:lnTo>
                      <a:pt x="70" y="62"/>
                    </a:lnTo>
                    <a:lnTo>
                      <a:pt x="70" y="62"/>
                    </a:lnTo>
                    <a:lnTo>
                      <a:pt x="74" y="70"/>
                    </a:lnTo>
                    <a:lnTo>
                      <a:pt x="72" y="78"/>
                    </a:lnTo>
                    <a:lnTo>
                      <a:pt x="70" y="84"/>
                    </a:lnTo>
                    <a:lnTo>
                      <a:pt x="64" y="90"/>
                    </a:lnTo>
                    <a:lnTo>
                      <a:pt x="64" y="90"/>
                    </a:lnTo>
                    <a:lnTo>
                      <a:pt x="58" y="92"/>
                    </a:lnTo>
                    <a:lnTo>
                      <a:pt x="54"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6" name="Freeform 418"/>
              <p:cNvSpPr>
                <a:spLocks/>
              </p:cNvSpPr>
              <p:nvPr/>
            </p:nvSpPr>
            <p:spPr bwMode="auto">
              <a:xfrm>
                <a:off x="14311313" y="10623550"/>
                <a:ext cx="114300" cy="149225"/>
              </a:xfrm>
              <a:custGeom>
                <a:avLst/>
                <a:gdLst>
                  <a:gd name="T0" fmla="*/ 52 w 72"/>
                  <a:gd name="T1" fmla="*/ 94 h 94"/>
                  <a:gd name="T2" fmla="*/ 52 w 72"/>
                  <a:gd name="T3" fmla="*/ 94 h 94"/>
                  <a:gd name="T4" fmla="*/ 48 w 72"/>
                  <a:gd name="T5" fmla="*/ 94 h 94"/>
                  <a:gd name="T6" fmla="*/ 42 w 72"/>
                  <a:gd name="T7" fmla="*/ 92 h 94"/>
                  <a:gd name="T8" fmla="*/ 38 w 72"/>
                  <a:gd name="T9" fmla="*/ 90 h 94"/>
                  <a:gd name="T10" fmla="*/ 36 w 72"/>
                  <a:gd name="T11" fmla="*/ 84 h 94"/>
                  <a:gd name="T12" fmla="*/ 36 w 72"/>
                  <a:gd name="T13" fmla="*/ 84 h 94"/>
                  <a:gd name="T14" fmla="*/ 2 w 72"/>
                  <a:gd name="T15" fmla="*/ 30 h 94"/>
                  <a:gd name="T16" fmla="*/ 2 w 72"/>
                  <a:gd name="T17" fmla="*/ 30 h 94"/>
                  <a:gd name="T18" fmla="*/ 0 w 72"/>
                  <a:gd name="T19" fmla="*/ 22 h 94"/>
                  <a:gd name="T20" fmla="*/ 0 w 72"/>
                  <a:gd name="T21" fmla="*/ 14 h 94"/>
                  <a:gd name="T22" fmla="*/ 4 w 72"/>
                  <a:gd name="T23" fmla="*/ 8 h 94"/>
                  <a:gd name="T24" fmla="*/ 10 w 72"/>
                  <a:gd name="T25" fmla="*/ 2 h 94"/>
                  <a:gd name="T26" fmla="*/ 10 w 72"/>
                  <a:gd name="T27" fmla="*/ 2 h 94"/>
                  <a:gd name="T28" fmla="*/ 18 w 72"/>
                  <a:gd name="T29" fmla="*/ 0 h 94"/>
                  <a:gd name="T30" fmla="*/ 24 w 72"/>
                  <a:gd name="T31" fmla="*/ 0 h 94"/>
                  <a:gd name="T32" fmla="*/ 32 w 72"/>
                  <a:gd name="T33" fmla="*/ 4 h 94"/>
                  <a:gd name="T34" fmla="*/ 38 w 72"/>
                  <a:gd name="T35" fmla="*/ 10 h 94"/>
                  <a:gd name="T36" fmla="*/ 38 w 72"/>
                  <a:gd name="T37" fmla="*/ 10 h 94"/>
                  <a:gd name="T38" fmla="*/ 70 w 72"/>
                  <a:gd name="T39" fmla="*/ 64 h 94"/>
                  <a:gd name="T40" fmla="*/ 70 w 72"/>
                  <a:gd name="T41" fmla="*/ 64 h 94"/>
                  <a:gd name="T42" fmla="*/ 72 w 72"/>
                  <a:gd name="T43" fmla="*/ 72 h 94"/>
                  <a:gd name="T44" fmla="*/ 72 w 72"/>
                  <a:gd name="T45" fmla="*/ 80 h 94"/>
                  <a:gd name="T46" fmla="*/ 68 w 72"/>
                  <a:gd name="T47" fmla="*/ 86 h 94"/>
                  <a:gd name="T48" fmla="*/ 62 w 72"/>
                  <a:gd name="T49" fmla="*/ 92 h 94"/>
                  <a:gd name="T50" fmla="*/ 62 w 72"/>
                  <a:gd name="T51" fmla="*/ 92 h 94"/>
                  <a:gd name="T52" fmla="*/ 58 w 72"/>
                  <a:gd name="T53" fmla="*/ 94 h 94"/>
                  <a:gd name="T54" fmla="*/ 52 w 72"/>
                  <a:gd name="T5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94">
                    <a:moveTo>
                      <a:pt x="52" y="94"/>
                    </a:moveTo>
                    <a:lnTo>
                      <a:pt x="52" y="94"/>
                    </a:lnTo>
                    <a:lnTo>
                      <a:pt x="48" y="94"/>
                    </a:lnTo>
                    <a:lnTo>
                      <a:pt x="42" y="92"/>
                    </a:lnTo>
                    <a:lnTo>
                      <a:pt x="38" y="90"/>
                    </a:lnTo>
                    <a:lnTo>
                      <a:pt x="36" y="84"/>
                    </a:lnTo>
                    <a:lnTo>
                      <a:pt x="36" y="84"/>
                    </a:lnTo>
                    <a:lnTo>
                      <a:pt x="2" y="30"/>
                    </a:lnTo>
                    <a:lnTo>
                      <a:pt x="2" y="30"/>
                    </a:lnTo>
                    <a:lnTo>
                      <a:pt x="0" y="22"/>
                    </a:lnTo>
                    <a:lnTo>
                      <a:pt x="0" y="14"/>
                    </a:lnTo>
                    <a:lnTo>
                      <a:pt x="4" y="8"/>
                    </a:lnTo>
                    <a:lnTo>
                      <a:pt x="10" y="2"/>
                    </a:lnTo>
                    <a:lnTo>
                      <a:pt x="10" y="2"/>
                    </a:lnTo>
                    <a:lnTo>
                      <a:pt x="18" y="0"/>
                    </a:lnTo>
                    <a:lnTo>
                      <a:pt x="24" y="0"/>
                    </a:lnTo>
                    <a:lnTo>
                      <a:pt x="32" y="4"/>
                    </a:lnTo>
                    <a:lnTo>
                      <a:pt x="38" y="10"/>
                    </a:lnTo>
                    <a:lnTo>
                      <a:pt x="38" y="10"/>
                    </a:lnTo>
                    <a:lnTo>
                      <a:pt x="70" y="64"/>
                    </a:lnTo>
                    <a:lnTo>
                      <a:pt x="70" y="64"/>
                    </a:lnTo>
                    <a:lnTo>
                      <a:pt x="72" y="72"/>
                    </a:lnTo>
                    <a:lnTo>
                      <a:pt x="72" y="80"/>
                    </a:lnTo>
                    <a:lnTo>
                      <a:pt x="68" y="86"/>
                    </a:lnTo>
                    <a:lnTo>
                      <a:pt x="62" y="92"/>
                    </a:lnTo>
                    <a:lnTo>
                      <a:pt x="62" y="92"/>
                    </a:lnTo>
                    <a:lnTo>
                      <a:pt x="58" y="94"/>
                    </a:lnTo>
                    <a:lnTo>
                      <a:pt x="5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7" name="Freeform 419"/>
              <p:cNvSpPr>
                <a:spLocks/>
              </p:cNvSpPr>
              <p:nvPr/>
            </p:nvSpPr>
            <p:spPr bwMode="auto">
              <a:xfrm>
                <a:off x="14209713" y="10448925"/>
                <a:ext cx="114300" cy="149225"/>
              </a:xfrm>
              <a:custGeom>
                <a:avLst/>
                <a:gdLst>
                  <a:gd name="T0" fmla="*/ 52 w 72"/>
                  <a:gd name="T1" fmla="*/ 94 h 94"/>
                  <a:gd name="T2" fmla="*/ 52 w 72"/>
                  <a:gd name="T3" fmla="*/ 94 h 94"/>
                  <a:gd name="T4" fmla="*/ 46 w 72"/>
                  <a:gd name="T5" fmla="*/ 94 h 94"/>
                  <a:gd name="T6" fmla="*/ 42 w 72"/>
                  <a:gd name="T7" fmla="*/ 92 h 94"/>
                  <a:gd name="T8" fmla="*/ 38 w 72"/>
                  <a:gd name="T9" fmla="*/ 88 h 94"/>
                  <a:gd name="T10" fmla="*/ 34 w 72"/>
                  <a:gd name="T11" fmla="*/ 84 h 94"/>
                  <a:gd name="T12" fmla="*/ 34 w 72"/>
                  <a:gd name="T13" fmla="*/ 84 h 94"/>
                  <a:gd name="T14" fmla="*/ 2 w 72"/>
                  <a:gd name="T15" fmla="*/ 28 h 94"/>
                  <a:gd name="T16" fmla="*/ 2 w 72"/>
                  <a:gd name="T17" fmla="*/ 28 h 94"/>
                  <a:gd name="T18" fmla="*/ 0 w 72"/>
                  <a:gd name="T19" fmla="*/ 22 h 94"/>
                  <a:gd name="T20" fmla="*/ 2 w 72"/>
                  <a:gd name="T21" fmla="*/ 14 h 94"/>
                  <a:gd name="T22" fmla="*/ 4 w 72"/>
                  <a:gd name="T23" fmla="*/ 6 h 94"/>
                  <a:gd name="T24" fmla="*/ 10 w 72"/>
                  <a:gd name="T25" fmla="*/ 2 h 94"/>
                  <a:gd name="T26" fmla="*/ 10 w 72"/>
                  <a:gd name="T27" fmla="*/ 2 h 94"/>
                  <a:gd name="T28" fmla="*/ 18 w 72"/>
                  <a:gd name="T29" fmla="*/ 0 h 94"/>
                  <a:gd name="T30" fmla="*/ 26 w 72"/>
                  <a:gd name="T31" fmla="*/ 0 h 94"/>
                  <a:gd name="T32" fmla="*/ 32 w 72"/>
                  <a:gd name="T33" fmla="*/ 4 h 94"/>
                  <a:gd name="T34" fmla="*/ 38 w 72"/>
                  <a:gd name="T35" fmla="*/ 10 h 94"/>
                  <a:gd name="T36" fmla="*/ 38 w 72"/>
                  <a:gd name="T37" fmla="*/ 10 h 94"/>
                  <a:gd name="T38" fmla="*/ 70 w 72"/>
                  <a:gd name="T39" fmla="*/ 64 h 94"/>
                  <a:gd name="T40" fmla="*/ 70 w 72"/>
                  <a:gd name="T41" fmla="*/ 64 h 94"/>
                  <a:gd name="T42" fmla="*/ 72 w 72"/>
                  <a:gd name="T43" fmla="*/ 72 h 94"/>
                  <a:gd name="T44" fmla="*/ 72 w 72"/>
                  <a:gd name="T45" fmla="*/ 80 h 94"/>
                  <a:gd name="T46" fmla="*/ 68 w 72"/>
                  <a:gd name="T47" fmla="*/ 86 h 94"/>
                  <a:gd name="T48" fmla="*/ 62 w 72"/>
                  <a:gd name="T49" fmla="*/ 92 h 94"/>
                  <a:gd name="T50" fmla="*/ 62 w 72"/>
                  <a:gd name="T51" fmla="*/ 92 h 94"/>
                  <a:gd name="T52" fmla="*/ 56 w 72"/>
                  <a:gd name="T53" fmla="*/ 94 h 94"/>
                  <a:gd name="T54" fmla="*/ 52 w 72"/>
                  <a:gd name="T55"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94">
                    <a:moveTo>
                      <a:pt x="52" y="94"/>
                    </a:moveTo>
                    <a:lnTo>
                      <a:pt x="52" y="94"/>
                    </a:lnTo>
                    <a:lnTo>
                      <a:pt x="46" y="94"/>
                    </a:lnTo>
                    <a:lnTo>
                      <a:pt x="42" y="92"/>
                    </a:lnTo>
                    <a:lnTo>
                      <a:pt x="38" y="88"/>
                    </a:lnTo>
                    <a:lnTo>
                      <a:pt x="34" y="84"/>
                    </a:lnTo>
                    <a:lnTo>
                      <a:pt x="34" y="84"/>
                    </a:lnTo>
                    <a:lnTo>
                      <a:pt x="2" y="28"/>
                    </a:lnTo>
                    <a:lnTo>
                      <a:pt x="2" y="28"/>
                    </a:lnTo>
                    <a:lnTo>
                      <a:pt x="0" y="22"/>
                    </a:lnTo>
                    <a:lnTo>
                      <a:pt x="2" y="14"/>
                    </a:lnTo>
                    <a:lnTo>
                      <a:pt x="4" y="6"/>
                    </a:lnTo>
                    <a:lnTo>
                      <a:pt x="10" y="2"/>
                    </a:lnTo>
                    <a:lnTo>
                      <a:pt x="10" y="2"/>
                    </a:lnTo>
                    <a:lnTo>
                      <a:pt x="18" y="0"/>
                    </a:lnTo>
                    <a:lnTo>
                      <a:pt x="26" y="0"/>
                    </a:lnTo>
                    <a:lnTo>
                      <a:pt x="32" y="4"/>
                    </a:lnTo>
                    <a:lnTo>
                      <a:pt x="38" y="10"/>
                    </a:lnTo>
                    <a:lnTo>
                      <a:pt x="38" y="10"/>
                    </a:lnTo>
                    <a:lnTo>
                      <a:pt x="70" y="64"/>
                    </a:lnTo>
                    <a:lnTo>
                      <a:pt x="70" y="64"/>
                    </a:lnTo>
                    <a:lnTo>
                      <a:pt x="72" y="72"/>
                    </a:lnTo>
                    <a:lnTo>
                      <a:pt x="72" y="80"/>
                    </a:lnTo>
                    <a:lnTo>
                      <a:pt x="68" y="86"/>
                    </a:lnTo>
                    <a:lnTo>
                      <a:pt x="62" y="92"/>
                    </a:lnTo>
                    <a:lnTo>
                      <a:pt x="62" y="92"/>
                    </a:lnTo>
                    <a:lnTo>
                      <a:pt x="56" y="94"/>
                    </a:lnTo>
                    <a:lnTo>
                      <a:pt x="52" y="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8" name="Freeform 420"/>
              <p:cNvSpPr>
                <a:spLocks/>
              </p:cNvSpPr>
              <p:nvPr/>
            </p:nvSpPr>
            <p:spPr bwMode="auto">
              <a:xfrm>
                <a:off x="14114463" y="10267950"/>
                <a:ext cx="111125" cy="155575"/>
              </a:xfrm>
              <a:custGeom>
                <a:avLst/>
                <a:gdLst>
                  <a:gd name="T0" fmla="*/ 50 w 70"/>
                  <a:gd name="T1" fmla="*/ 98 h 98"/>
                  <a:gd name="T2" fmla="*/ 50 w 70"/>
                  <a:gd name="T3" fmla="*/ 98 h 98"/>
                  <a:gd name="T4" fmla="*/ 44 w 70"/>
                  <a:gd name="T5" fmla="*/ 96 h 98"/>
                  <a:gd name="T6" fmla="*/ 40 w 70"/>
                  <a:gd name="T7" fmla="*/ 94 h 98"/>
                  <a:gd name="T8" fmla="*/ 36 w 70"/>
                  <a:gd name="T9" fmla="*/ 92 h 98"/>
                  <a:gd name="T10" fmla="*/ 32 w 70"/>
                  <a:gd name="T11" fmla="*/ 86 h 98"/>
                  <a:gd name="T12" fmla="*/ 32 w 70"/>
                  <a:gd name="T13" fmla="*/ 86 h 98"/>
                  <a:gd name="T14" fmla="*/ 2 w 70"/>
                  <a:gd name="T15" fmla="*/ 30 h 98"/>
                  <a:gd name="T16" fmla="*/ 2 w 70"/>
                  <a:gd name="T17" fmla="*/ 30 h 98"/>
                  <a:gd name="T18" fmla="*/ 0 w 70"/>
                  <a:gd name="T19" fmla="*/ 22 h 98"/>
                  <a:gd name="T20" fmla="*/ 0 w 70"/>
                  <a:gd name="T21" fmla="*/ 14 h 98"/>
                  <a:gd name="T22" fmla="*/ 4 w 70"/>
                  <a:gd name="T23" fmla="*/ 8 h 98"/>
                  <a:gd name="T24" fmla="*/ 10 w 70"/>
                  <a:gd name="T25" fmla="*/ 4 h 98"/>
                  <a:gd name="T26" fmla="*/ 10 w 70"/>
                  <a:gd name="T27" fmla="*/ 4 h 98"/>
                  <a:gd name="T28" fmla="*/ 18 w 70"/>
                  <a:gd name="T29" fmla="*/ 0 h 98"/>
                  <a:gd name="T30" fmla="*/ 26 w 70"/>
                  <a:gd name="T31" fmla="*/ 2 h 98"/>
                  <a:gd name="T32" fmla="*/ 32 w 70"/>
                  <a:gd name="T33" fmla="*/ 6 h 98"/>
                  <a:gd name="T34" fmla="*/ 38 w 70"/>
                  <a:gd name="T35" fmla="*/ 12 h 98"/>
                  <a:gd name="T36" fmla="*/ 38 w 70"/>
                  <a:gd name="T37" fmla="*/ 12 h 98"/>
                  <a:gd name="T38" fmla="*/ 68 w 70"/>
                  <a:gd name="T39" fmla="*/ 68 h 98"/>
                  <a:gd name="T40" fmla="*/ 68 w 70"/>
                  <a:gd name="T41" fmla="*/ 68 h 98"/>
                  <a:gd name="T42" fmla="*/ 70 w 70"/>
                  <a:gd name="T43" fmla="*/ 76 h 98"/>
                  <a:gd name="T44" fmla="*/ 68 w 70"/>
                  <a:gd name="T45" fmla="*/ 82 h 98"/>
                  <a:gd name="T46" fmla="*/ 66 w 70"/>
                  <a:gd name="T47" fmla="*/ 90 h 98"/>
                  <a:gd name="T48" fmla="*/ 60 w 70"/>
                  <a:gd name="T49" fmla="*/ 94 h 98"/>
                  <a:gd name="T50" fmla="*/ 60 w 70"/>
                  <a:gd name="T51" fmla="*/ 94 h 98"/>
                  <a:gd name="T52" fmla="*/ 54 w 70"/>
                  <a:gd name="T53" fmla="*/ 96 h 98"/>
                  <a:gd name="T54" fmla="*/ 50 w 70"/>
                  <a:gd name="T5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98">
                    <a:moveTo>
                      <a:pt x="50" y="98"/>
                    </a:moveTo>
                    <a:lnTo>
                      <a:pt x="50" y="98"/>
                    </a:lnTo>
                    <a:lnTo>
                      <a:pt x="44" y="96"/>
                    </a:lnTo>
                    <a:lnTo>
                      <a:pt x="40" y="94"/>
                    </a:lnTo>
                    <a:lnTo>
                      <a:pt x="36" y="92"/>
                    </a:lnTo>
                    <a:lnTo>
                      <a:pt x="32" y="86"/>
                    </a:lnTo>
                    <a:lnTo>
                      <a:pt x="32" y="86"/>
                    </a:lnTo>
                    <a:lnTo>
                      <a:pt x="2" y="30"/>
                    </a:lnTo>
                    <a:lnTo>
                      <a:pt x="2" y="30"/>
                    </a:lnTo>
                    <a:lnTo>
                      <a:pt x="0" y="22"/>
                    </a:lnTo>
                    <a:lnTo>
                      <a:pt x="0" y="14"/>
                    </a:lnTo>
                    <a:lnTo>
                      <a:pt x="4" y="8"/>
                    </a:lnTo>
                    <a:lnTo>
                      <a:pt x="10" y="4"/>
                    </a:lnTo>
                    <a:lnTo>
                      <a:pt x="10" y="4"/>
                    </a:lnTo>
                    <a:lnTo>
                      <a:pt x="18" y="0"/>
                    </a:lnTo>
                    <a:lnTo>
                      <a:pt x="26" y="2"/>
                    </a:lnTo>
                    <a:lnTo>
                      <a:pt x="32" y="6"/>
                    </a:lnTo>
                    <a:lnTo>
                      <a:pt x="38" y="12"/>
                    </a:lnTo>
                    <a:lnTo>
                      <a:pt x="38" y="12"/>
                    </a:lnTo>
                    <a:lnTo>
                      <a:pt x="68" y="68"/>
                    </a:lnTo>
                    <a:lnTo>
                      <a:pt x="68" y="68"/>
                    </a:lnTo>
                    <a:lnTo>
                      <a:pt x="70" y="76"/>
                    </a:lnTo>
                    <a:lnTo>
                      <a:pt x="68" y="82"/>
                    </a:lnTo>
                    <a:lnTo>
                      <a:pt x="66" y="90"/>
                    </a:lnTo>
                    <a:lnTo>
                      <a:pt x="60" y="94"/>
                    </a:lnTo>
                    <a:lnTo>
                      <a:pt x="60" y="94"/>
                    </a:lnTo>
                    <a:lnTo>
                      <a:pt x="54" y="96"/>
                    </a:lnTo>
                    <a:lnTo>
                      <a:pt x="50"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19" name="Freeform 421"/>
              <p:cNvSpPr>
                <a:spLocks/>
              </p:cNvSpPr>
              <p:nvPr/>
            </p:nvSpPr>
            <p:spPr bwMode="auto">
              <a:xfrm>
                <a:off x="14022388" y="10086975"/>
                <a:ext cx="107950" cy="155575"/>
              </a:xfrm>
              <a:custGeom>
                <a:avLst/>
                <a:gdLst>
                  <a:gd name="T0" fmla="*/ 48 w 68"/>
                  <a:gd name="T1" fmla="*/ 98 h 98"/>
                  <a:gd name="T2" fmla="*/ 48 w 68"/>
                  <a:gd name="T3" fmla="*/ 98 h 98"/>
                  <a:gd name="T4" fmla="*/ 44 w 68"/>
                  <a:gd name="T5" fmla="*/ 98 h 98"/>
                  <a:gd name="T6" fmla="*/ 38 w 68"/>
                  <a:gd name="T7" fmla="*/ 96 h 98"/>
                  <a:gd name="T8" fmla="*/ 34 w 68"/>
                  <a:gd name="T9" fmla="*/ 92 h 98"/>
                  <a:gd name="T10" fmla="*/ 30 w 68"/>
                  <a:gd name="T11" fmla="*/ 86 h 98"/>
                  <a:gd name="T12" fmla="*/ 30 w 68"/>
                  <a:gd name="T13" fmla="*/ 86 h 98"/>
                  <a:gd name="T14" fmla="*/ 2 w 68"/>
                  <a:gd name="T15" fmla="*/ 30 h 98"/>
                  <a:gd name="T16" fmla="*/ 2 w 68"/>
                  <a:gd name="T17" fmla="*/ 30 h 98"/>
                  <a:gd name="T18" fmla="*/ 0 w 68"/>
                  <a:gd name="T19" fmla="*/ 22 h 98"/>
                  <a:gd name="T20" fmla="*/ 2 w 68"/>
                  <a:gd name="T21" fmla="*/ 14 h 98"/>
                  <a:gd name="T22" fmla="*/ 6 w 68"/>
                  <a:gd name="T23" fmla="*/ 8 h 98"/>
                  <a:gd name="T24" fmla="*/ 12 w 68"/>
                  <a:gd name="T25" fmla="*/ 2 h 98"/>
                  <a:gd name="T26" fmla="*/ 12 w 68"/>
                  <a:gd name="T27" fmla="*/ 2 h 98"/>
                  <a:gd name="T28" fmla="*/ 20 w 68"/>
                  <a:gd name="T29" fmla="*/ 0 h 98"/>
                  <a:gd name="T30" fmla="*/ 28 w 68"/>
                  <a:gd name="T31" fmla="*/ 2 h 98"/>
                  <a:gd name="T32" fmla="*/ 34 w 68"/>
                  <a:gd name="T33" fmla="*/ 6 h 98"/>
                  <a:gd name="T34" fmla="*/ 38 w 68"/>
                  <a:gd name="T35" fmla="*/ 12 h 98"/>
                  <a:gd name="T36" fmla="*/ 38 w 68"/>
                  <a:gd name="T37" fmla="*/ 12 h 98"/>
                  <a:gd name="T38" fmla="*/ 66 w 68"/>
                  <a:gd name="T39" fmla="*/ 70 h 98"/>
                  <a:gd name="T40" fmla="*/ 66 w 68"/>
                  <a:gd name="T41" fmla="*/ 70 h 98"/>
                  <a:gd name="T42" fmla="*/ 68 w 68"/>
                  <a:gd name="T43" fmla="*/ 76 h 98"/>
                  <a:gd name="T44" fmla="*/ 68 w 68"/>
                  <a:gd name="T45" fmla="*/ 84 h 98"/>
                  <a:gd name="T46" fmla="*/ 64 w 68"/>
                  <a:gd name="T47" fmla="*/ 90 h 98"/>
                  <a:gd name="T48" fmla="*/ 58 w 68"/>
                  <a:gd name="T49" fmla="*/ 96 h 98"/>
                  <a:gd name="T50" fmla="*/ 58 w 68"/>
                  <a:gd name="T51" fmla="*/ 96 h 98"/>
                  <a:gd name="T52" fmla="*/ 48 w 68"/>
                  <a:gd name="T5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98">
                    <a:moveTo>
                      <a:pt x="48" y="98"/>
                    </a:moveTo>
                    <a:lnTo>
                      <a:pt x="48" y="98"/>
                    </a:lnTo>
                    <a:lnTo>
                      <a:pt x="44" y="98"/>
                    </a:lnTo>
                    <a:lnTo>
                      <a:pt x="38" y="96"/>
                    </a:lnTo>
                    <a:lnTo>
                      <a:pt x="34" y="92"/>
                    </a:lnTo>
                    <a:lnTo>
                      <a:pt x="30" y="86"/>
                    </a:lnTo>
                    <a:lnTo>
                      <a:pt x="30" y="86"/>
                    </a:lnTo>
                    <a:lnTo>
                      <a:pt x="2" y="30"/>
                    </a:lnTo>
                    <a:lnTo>
                      <a:pt x="2" y="30"/>
                    </a:lnTo>
                    <a:lnTo>
                      <a:pt x="0" y="22"/>
                    </a:lnTo>
                    <a:lnTo>
                      <a:pt x="2" y="14"/>
                    </a:lnTo>
                    <a:lnTo>
                      <a:pt x="6" y="8"/>
                    </a:lnTo>
                    <a:lnTo>
                      <a:pt x="12" y="2"/>
                    </a:lnTo>
                    <a:lnTo>
                      <a:pt x="12" y="2"/>
                    </a:lnTo>
                    <a:lnTo>
                      <a:pt x="20" y="0"/>
                    </a:lnTo>
                    <a:lnTo>
                      <a:pt x="28" y="2"/>
                    </a:lnTo>
                    <a:lnTo>
                      <a:pt x="34" y="6"/>
                    </a:lnTo>
                    <a:lnTo>
                      <a:pt x="38" y="12"/>
                    </a:lnTo>
                    <a:lnTo>
                      <a:pt x="38" y="12"/>
                    </a:lnTo>
                    <a:lnTo>
                      <a:pt x="66" y="70"/>
                    </a:lnTo>
                    <a:lnTo>
                      <a:pt x="66" y="70"/>
                    </a:lnTo>
                    <a:lnTo>
                      <a:pt x="68" y="76"/>
                    </a:lnTo>
                    <a:lnTo>
                      <a:pt x="68" y="84"/>
                    </a:lnTo>
                    <a:lnTo>
                      <a:pt x="64" y="90"/>
                    </a:lnTo>
                    <a:lnTo>
                      <a:pt x="58" y="96"/>
                    </a:lnTo>
                    <a:lnTo>
                      <a:pt x="58" y="96"/>
                    </a:lnTo>
                    <a:lnTo>
                      <a:pt x="48"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0" name="Freeform 422"/>
              <p:cNvSpPr>
                <a:spLocks/>
              </p:cNvSpPr>
              <p:nvPr/>
            </p:nvSpPr>
            <p:spPr bwMode="auto">
              <a:xfrm>
                <a:off x="13939838" y="9902825"/>
                <a:ext cx="104775" cy="155575"/>
              </a:xfrm>
              <a:custGeom>
                <a:avLst/>
                <a:gdLst>
                  <a:gd name="T0" fmla="*/ 46 w 66"/>
                  <a:gd name="T1" fmla="*/ 98 h 98"/>
                  <a:gd name="T2" fmla="*/ 46 w 66"/>
                  <a:gd name="T3" fmla="*/ 98 h 98"/>
                  <a:gd name="T4" fmla="*/ 40 w 66"/>
                  <a:gd name="T5" fmla="*/ 98 h 98"/>
                  <a:gd name="T6" fmla="*/ 36 w 66"/>
                  <a:gd name="T7" fmla="*/ 96 h 98"/>
                  <a:gd name="T8" fmla="*/ 30 w 66"/>
                  <a:gd name="T9" fmla="*/ 92 h 98"/>
                  <a:gd name="T10" fmla="*/ 28 w 66"/>
                  <a:gd name="T11" fmla="*/ 88 h 98"/>
                  <a:gd name="T12" fmla="*/ 28 w 66"/>
                  <a:gd name="T13" fmla="*/ 88 h 98"/>
                  <a:gd name="T14" fmla="*/ 2 w 66"/>
                  <a:gd name="T15" fmla="*/ 28 h 98"/>
                  <a:gd name="T16" fmla="*/ 2 w 66"/>
                  <a:gd name="T17" fmla="*/ 28 h 98"/>
                  <a:gd name="T18" fmla="*/ 0 w 66"/>
                  <a:gd name="T19" fmla="*/ 20 h 98"/>
                  <a:gd name="T20" fmla="*/ 2 w 66"/>
                  <a:gd name="T21" fmla="*/ 12 h 98"/>
                  <a:gd name="T22" fmla="*/ 6 w 66"/>
                  <a:gd name="T23" fmla="*/ 6 h 98"/>
                  <a:gd name="T24" fmla="*/ 12 w 66"/>
                  <a:gd name="T25" fmla="*/ 2 h 98"/>
                  <a:gd name="T26" fmla="*/ 12 w 66"/>
                  <a:gd name="T27" fmla="*/ 2 h 98"/>
                  <a:gd name="T28" fmla="*/ 20 w 66"/>
                  <a:gd name="T29" fmla="*/ 0 h 98"/>
                  <a:gd name="T30" fmla="*/ 28 w 66"/>
                  <a:gd name="T31" fmla="*/ 2 h 98"/>
                  <a:gd name="T32" fmla="*/ 34 w 66"/>
                  <a:gd name="T33" fmla="*/ 6 h 98"/>
                  <a:gd name="T34" fmla="*/ 38 w 66"/>
                  <a:gd name="T35" fmla="*/ 12 h 98"/>
                  <a:gd name="T36" fmla="*/ 38 w 66"/>
                  <a:gd name="T37" fmla="*/ 12 h 98"/>
                  <a:gd name="T38" fmla="*/ 64 w 66"/>
                  <a:gd name="T39" fmla="*/ 70 h 98"/>
                  <a:gd name="T40" fmla="*/ 64 w 66"/>
                  <a:gd name="T41" fmla="*/ 70 h 98"/>
                  <a:gd name="T42" fmla="*/ 66 w 66"/>
                  <a:gd name="T43" fmla="*/ 78 h 98"/>
                  <a:gd name="T44" fmla="*/ 64 w 66"/>
                  <a:gd name="T45" fmla="*/ 86 h 98"/>
                  <a:gd name="T46" fmla="*/ 60 w 66"/>
                  <a:gd name="T47" fmla="*/ 92 h 98"/>
                  <a:gd name="T48" fmla="*/ 54 w 66"/>
                  <a:gd name="T49" fmla="*/ 98 h 98"/>
                  <a:gd name="T50" fmla="*/ 54 w 66"/>
                  <a:gd name="T51" fmla="*/ 98 h 98"/>
                  <a:gd name="T52" fmla="*/ 46 w 66"/>
                  <a:gd name="T5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98">
                    <a:moveTo>
                      <a:pt x="46" y="98"/>
                    </a:moveTo>
                    <a:lnTo>
                      <a:pt x="46" y="98"/>
                    </a:lnTo>
                    <a:lnTo>
                      <a:pt x="40" y="98"/>
                    </a:lnTo>
                    <a:lnTo>
                      <a:pt x="36" y="96"/>
                    </a:lnTo>
                    <a:lnTo>
                      <a:pt x="30" y="92"/>
                    </a:lnTo>
                    <a:lnTo>
                      <a:pt x="28" y="88"/>
                    </a:lnTo>
                    <a:lnTo>
                      <a:pt x="28" y="88"/>
                    </a:lnTo>
                    <a:lnTo>
                      <a:pt x="2" y="28"/>
                    </a:lnTo>
                    <a:lnTo>
                      <a:pt x="2" y="28"/>
                    </a:lnTo>
                    <a:lnTo>
                      <a:pt x="0" y="20"/>
                    </a:lnTo>
                    <a:lnTo>
                      <a:pt x="2" y="12"/>
                    </a:lnTo>
                    <a:lnTo>
                      <a:pt x="6" y="6"/>
                    </a:lnTo>
                    <a:lnTo>
                      <a:pt x="12" y="2"/>
                    </a:lnTo>
                    <a:lnTo>
                      <a:pt x="12" y="2"/>
                    </a:lnTo>
                    <a:lnTo>
                      <a:pt x="20" y="0"/>
                    </a:lnTo>
                    <a:lnTo>
                      <a:pt x="28" y="2"/>
                    </a:lnTo>
                    <a:lnTo>
                      <a:pt x="34" y="6"/>
                    </a:lnTo>
                    <a:lnTo>
                      <a:pt x="38" y="12"/>
                    </a:lnTo>
                    <a:lnTo>
                      <a:pt x="38" y="12"/>
                    </a:lnTo>
                    <a:lnTo>
                      <a:pt x="64" y="70"/>
                    </a:lnTo>
                    <a:lnTo>
                      <a:pt x="64" y="70"/>
                    </a:lnTo>
                    <a:lnTo>
                      <a:pt x="66" y="78"/>
                    </a:lnTo>
                    <a:lnTo>
                      <a:pt x="64" y="86"/>
                    </a:lnTo>
                    <a:lnTo>
                      <a:pt x="60" y="92"/>
                    </a:lnTo>
                    <a:lnTo>
                      <a:pt x="54" y="98"/>
                    </a:lnTo>
                    <a:lnTo>
                      <a:pt x="54" y="98"/>
                    </a:lnTo>
                    <a:lnTo>
                      <a:pt x="46"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1" name="Freeform 423"/>
              <p:cNvSpPr>
                <a:spLocks/>
              </p:cNvSpPr>
              <p:nvPr/>
            </p:nvSpPr>
            <p:spPr bwMode="auto">
              <a:xfrm>
                <a:off x="13869988" y="9715500"/>
                <a:ext cx="95250" cy="158750"/>
              </a:xfrm>
              <a:custGeom>
                <a:avLst/>
                <a:gdLst>
                  <a:gd name="T0" fmla="*/ 40 w 60"/>
                  <a:gd name="T1" fmla="*/ 100 h 100"/>
                  <a:gd name="T2" fmla="*/ 40 w 60"/>
                  <a:gd name="T3" fmla="*/ 100 h 100"/>
                  <a:gd name="T4" fmla="*/ 34 w 60"/>
                  <a:gd name="T5" fmla="*/ 98 h 100"/>
                  <a:gd name="T6" fmla="*/ 30 w 60"/>
                  <a:gd name="T7" fmla="*/ 96 h 100"/>
                  <a:gd name="T8" fmla="*/ 24 w 60"/>
                  <a:gd name="T9" fmla="*/ 92 h 100"/>
                  <a:gd name="T10" fmla="*/ 22 w 60"/>
                  <a:gd name="T11" fmla="*/ 86 h 100"/>
                  <a:gd name="T12" fmla="*/ 22 w 60"/>
                  <a:gd name="T13" fmla="*/ 86 h 100"/>
                  <a:gd name="T14" fmla="*/ 0 w 60"/>
                  <a:gd name="T15" fmla="*/ 26 h 100"/>
                  <a:gd name="T16" fmla="*/ 0 w 60"/>
                  <a:gd name="T17" fmla="*/ 26 h 100"/>
                  <a:gd name="T18" fmla="*/ 0 w 60"/>
                  <a:gd name="T19" fmla="*/ 18 h 100"/>
                  <a:gd name="T20" fmla="*/ 2 w 60"/>
                  <a:gd name="T21" fmla="*/ 10 h 100"/>
                  <a:gd name="T22" fmla="*/ 6 w 60"/>
                  <a:gd name="T23" fmla="*/ 4 h 100"/>
                  <a:gd name="T24" fmla="*/ 12 w 60"/>
                  <a:gd name="T25" fmla="*/ 0 h 100"/>
                  <a:gd name="T26" fmla="*/ 12 w 60"/>
                  <a:gd name="T27" fmla="*/ 0 h 100"/>
                  <a:gd name="T28" fmla="*/ 20 w 60"/>
                  <a:gd name="T29" fmla="*/ 0 h 100"/>
                  <a:gd name="T30" fmla="*/ 28 w 60"/>
                  <a:gd name="T31" fmla="*/ 2 h 100"/>
                  <a:gd name="T32" fmla="*/ 34 w 60"/>
                  <a:gd name="T33" fmla="*/ 6 h 100"/>
                  <a:gd name="T34" fmla="*/ 38 w 60"/>
                  <a:gd name="T35" fmla="*/ 12 h 100"/>
                  <a:gd name="T36" fmla="*/ 38 w 60"/>
                  <a:gd name="T37" fmla="*/ 12 h 100"/>
                  <a:gd name="T38" fmla="*/ 60 w 60"/>
                  <a:gd name="T39" fmla="*/ 72 h 100"/>
                  <a:gd name="T40" fmla="*/ 60 w 60"/>
                  <a:gd name="T41" fmla="*/ 72 h 100"/>
                  <a:gd name="T42" fmla="*/ 60 w 60"/>
                  <a:gd name="T43" fmla="*/ 80 h 100"/>
                  <a:gd name="T44" fmla="*/ 58 w 60"/>
                  <a:gd name="T45" fmla="*/ 88 h 100"/>
                  <a:gd name="T46" fmla="*/ 54 w 60"/>
                  <a:gd name="T47" fmla="*/ 94 h 100"/>
                  <a:gd name="T48" fmla="*/ 48 w 60"/>
                  <a:gd name="T49" fmla="*/ 98 h 100"/>
                  <a:gd name="T50" fmla="*/ 48 w 60"/>
                  <a:gd name="T51" fmla="*/ 98 h 100"/>
                  <a:gd name="T52" fmla="*/ 40 w 60"/>
                  <a:gd name="T5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100">
                    <a:moveTo>
                      <a:pt x="40" y="100"/>
                    </a:moveTo>
                    <a:lnTo>
                      <a:pt x="40" y="100"/>
                    </a:lnTo>
                    <a:lnTo>
                      <a:pt x="34" y="98"/>
                    </a:lnTo>
                    <a:lnTo>
                      <a:pt x="30" y="96"/>
                    </a:lnTo>
                    <a:lnTo>
                      <a:pt x="24" y="92"/>
                    </a:lnTo>
                    <a:lnTo>
                      <a:pt x="22" y="86"/>
                    </a:lnTo>
                    <a:lnTo>
                      <a:pt x="22" y="86"/>
                    </a:lnTo>
                    <a:lnTo>
                      <a:pt x="0" y="26"/>
                    </a:lnTo>
                    <a:lnTo>
                      <a:pt x="0" y="26"/>
                    </a:lnTo>
                    <a:lnTo>
                      <a:pt x="0" y="18"/>
                    </a:lnTo>
                    <a:lnTo>
                      <a:pt x="2" y="10"/>
                    </a:lnTo>
                    <a:lnTo>
                      <a:pt x="6" y="4"/>
                    </a:lnTo>
                    <a:lnTo>
                      <a:pt x="12" y="0"/>
                    </a:lnTo>
                    <a:lnTo>
                      <a:pt x="12" y="0"/>
                    </a:lnTo>
                    <a:lnTo>
                      <a:pt x="20" y="0"/>
                    </a:lnTo>
                    <a:lnTo>
                      <a:pt x="28" y="2"/>
                    </a:lnTo>
                    <a:lnTo>
                      <a:pt x="34" y="6"/>
                    </a:lnTo>
                    <a:lnTo>
                      <a:pt x="38" y="12"/>
                    </a:lnTo>
                    <a:lnTo>
                      <a:pt x="38" y="12"/>
                    </a:lnTo>
                    <a:lnTo>
                      <a:pt x="60" y="72"/>
                    </a:lnTo>
                    <a:lnTo>
                      <a:pt x="60" y="72"/>
                    </a:lnTo>
                    <a:lnTo>
                      <a:pt x="60" y="80"/>
                    </a:lnTo>
                    <a:lnTo>
                      <a:pt x="58" y="88"/>
                    </a:lnTo>
                    <a:lnTo>
                      <a:pt x="54" y="94"/>
                    </a:lnTo>
                    <a:lnTo>
                      <a:pt x="48" y="98"/>
                    </a:lnTo>
                    <a:lnTo>
                      <a:pt x="48" y="98"/>
                    </a:lnTo>
                    <a:lnTo>
                      <a:pt x="40"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2" name="Freeform 424"/>
              <p:cNvSpPr>
                <a:spLocks/>
              </p:cNvSpPr>
              <p:nvPr/>
            </p:nvSpPr>
            <p:spPr bwMode="auto">
              <a:xfrm>
                <a:off x="13816013" y="9518650"/>
                <a:ext cx="85725" cy="161925"/>
              </a:xfrm>
              <a:custGeom>
                <a:avLst/>
                <a:gdLst>
                  <a:gd name="T0" fmla="*/ 34 w 54"/>
                  <a:gd name="T1" fmla="*/ 102 h 102"/>
                  <a:gd name="T2" fmla="*/ 34 w 54"/>
                  <a:gd name="T3" fmla="*/ 102 h 102"/>
                  <a:gd name="T4" fmla="*/ 28 w 54"/>
                  <a:gd name="T5" fmla="*/ 102 h 102"/>
                  <a:gd name="T6" fmla="*/ 22 w 54"/>
                  <a:gd name="T7" fmla="*/ 98 h 102"/>
                  <a:gd name="T8" fmla="*/ 18 w 54"/>
                  <a:gd name="T9" fmla="*/ 94 h 102"/>
                  <a:gd name="T10" fmla="*/ 14 w 54"/>
                  <a:gd name="T11" fmla="*/ 88 h 102"/>
                  <a:gd name="T12" fmla="*/ 14 w 54"/>
                  <a:gd name="T13" fmla="*/ 88 h 102"/>
                  <a:gd name="T14" fmla="*/ 0 w 54"/>
                  <a:gd name="T15" fmla="*/ 24 h 102"/>
                  <a:gd name="T16" fmla="*/ 0 w 54"/>
                  <a:gd name="T17" fmla="*/ 24 h 102"/>
                  <a:gd name="T18" fmla="*/ 0 w 54"/>
                  <a:gd name="T19" fmla="*/ 16 h 102"/>
                  <a:gd name="T20" fmla="*/ 2 w 54"/>
                  <a:gd name="T21" fmla="*/ 8 h 102"/>
                  <a:gd name="T22" fmla="*/ 8 w 54"/>
                  <a:gd name="T23" fmla="*/ 4 h 102"/>
                  <a:gd name="T24" fmla="*/ 16 w 54"/>
                  <a:gd name="T25" fmla="*/ 0 h 102"/>
                  <a:gd name="T26" fmla="*/ 16 w 54"/>
                  <a:gd name="T27" fmla="*/ 0 h 102"/>
                  <a:gd name="T28" fmla="*/ 24 w 54"/>
                  <a:gd name="T29" fmla="*/ 0 h 102"/>
                  <a:gd name="T30" fmla="*/ 30 w 54"/>
                  <a:gd name="T31" fmla="*/ 4 h 102"/>
                  <a:gd name="T32" fmla="*/ 36 w 54"/>
                  <a:gd name="T33" fmla="*/ 8 h 102"/>
                  <a:gd name="T34" fmla="*/ 38 w 54"/>
                  <a:gd name="T35" fmla="*/ 16 h 102"/>
                  <a:gd name="T36" fmla="*/ 38 w 54"/>
                  <a:gd name="T37" fmla="*/ 16 h 102"/>
                  <a:gd name="T38" fmla="*/ 54 w 54"/>
                  <a:gd name="T39" fmla="*/ 76 h 102"/>
                  <a:gd name="T40" fmla="*/ 54 w 54"/>
                  <a:gd name="T41" fmla="*/ 76 h 102"/>
                  <a:gd name="T42" fmla="*/ 54 w 54"/>
                  <a:gd name="T43" fmla="*/ 84 h 102"/>
                  <a:gd name="T44" fmla="*/ 52 w 54"/>
                  <a:gd name="T45" fmla="*/ 92 h 102"/>
                  <a:gd name="T46" fmla="*/ 46 w 54"/>
                  <a:gd name="T47" fmla="*/ 98 h 102"/>
                  <a:gd name="T48" fmla="*/ 40 w 54"/>
                  <a:gd name="T49" fmla="*/ 102 h 102"/>
                  <a:gd name="T50" fmla="*/ 40 w 54"/>
                  <a:gd name="T51" fmla="*/ 102 h 102"/>
                  <a:gd name="T52" fmla="*/ 34 w 54"/>
                  <a:gd name="T5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102">
                    <a:moveTo>
                      <a:pt x="34" y="102"/>
                    </a:moveTo>
                    <a:lnTo>
                      <a:pt x="34" y="102"/>
                    </a:lnTo>
                    <a:lnTo>
                      <a:pt x="28" y="102"/>
                    </a:lnTo>
                    <a:lnTo>
                      <a:pt x="22" y="98"/>
                    </a:lnTo>
                    <a:lnTo>
                      <a:pt x="18" y="94"/>
                    </a:lnTo>
                    <a:lnTo>
                      <a:pt x="14" y="88"/>
                    </a:lnTo>
                    <a:lnTo>
                      <a:pt x="14" y="88"/>
                    </a:lnTo>
                    <a:lnTo>
                      <a:pt x="0" y="24"/>
                    </a:lnTo>
                    <a:lnTo>
                      <a:pt x="0" y="24"/>
                    </a:lnTo>
                    <a:lnTo>
                      <a:pt x="0" y="16"/>
                    </a:lnTo>
                    <a:lnTo>
                      <a:pt x="2" y="8"/>
                    </a:lnTo>
                    <a:lnTo>
                      <a:pt x="8" y="4"/>
                    </a:lnTo>
                    <a:lnTo>
                      <a:pt x="16" y="0"/>
                    </a:lnTo>
                    <a:lnTo>
                      <a:pt x="16" y="0"/>
                    </a:lnTo>
                    <a:lnTo>
                      <a:pt x="24" y="0"/>
                    </a:lnTo>
                    <a:lnTo>
                      <a:pt x="30" y="4"/>
                    </a:lnTo>
                    <a:lnTo>
                      <a:pt x="36" y="8"/>
                    </a:lnTo>
                    <a:lnTo>
                      <a:pt x="38" y="16"/>
                    </a:lnTo>
                    <a:lnTo>
                      <a:pt x="38" y="16"/>
                    </a:lnTo>
                    <a:lnTo>
                      <a:pt x="54" y="76"/>
                    </a:lnTo>
                    <a:lnTo>
                      <a:pt x="54" y="76"/>
                    </a:lnTo>
                    <a:lnTo>
                      <a:pt x="54" y="84"/>
                    </a:lnTo>
                    <a:lnTo>
                      <a:pt x="52" y="92"/>
                    </a:lnTo>
                    <a:lnTo>
                      <a:pt x="46" y="98"/>
                    </a:lnTo>
                    <a:lnTo>
                      <a:pt x="40" y="102"/>
                    </a:lnTo>
                    <a:lnTo>
                      <a:pt x="40" y="102"/>
                    </a:lnTo>
                    <a:lnTo>
                      <a:pt x="34"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3" name="Freeform 425"/>
              <p:cNvSpPr>
                <a:spLocks/>
              </p:cNvSpPr>
              <p:nvPr/>
            </p:nvSpPr>
            <p:spPr bwMode="auto">
              <a:xfrm>
                <a:off x="13787438" y="9318625"/>
                <a:ext cx="76200" cy="136525"/>
              </a:xfrm>
              <a:custGeom>
                <a:avLst/>
                <a:gdLst>
                  <a:gd name="T0" fmla="*/ 8 w 48"/>
                  <a:gd name="T1" fmla="*/ 86 h 86"/>
                  <a:gd name="T2" fmla="*/ 28 w 48"/>
                  <a:gd name="T3" fmla="*/ 84 h 86"/>
                  <a:gd name="T4" fmla="*/ 8 w 48"/>
                  <a:gd name="T5" fmla="*/ 86 h 86"/>
                  <a:gd name="T6" fmla="*/ 8 w 48"/>
                  <a:gd name="T7" fmla="*/ 86 h 86"/>
                  <a:gd name="T8" fmla="*/ 0 w 48"/>
                  <a:gd name="T9" fmla="*/ 22 h 86"/>
                  <a:gd name="T10" fmla="*/ 0 w 48"/>
                  <a:gd name="T11" fmla="*/ 22 h 86"/>
                  <a:gd name="T12" fmla="*/ 0 w 48"/>
                  <a:gd name="T13" fmla="*/ 14 h 86"/>
                  <a:gd name="T14" fmla="*/ 4 w 48"/>
                  <a:gd name="T15" fmla="*/ 8 h 86"/>
                  <a:gd name="T16" fmla="*/ 10 w 48"/>
                  <a:gd name="T17" fmla="*/ 2 h 86"/>
                  <a:gd name="T18" fmla="*/ 18 w 48"/>
                  <a:gd name="T19" fmla="*/ 0 h 86"/>
                  <a:gd name="T20" fmla="*/ 18 w 48"/>
                  <a:gd name="T21" fmla="*/ 0 h 86"/>
                  <a:gd name="T22" fmla="*/ 26 w 48"/>
                  <a:gd name="T23" fmla="*/ 0 h 86"/>
                  <a:gd name="T24" fmla="*/ 32 w 48"/>
                  <a:gd name="T25" fmla="*/ 4 h 86"/>
                  <a:gd name="T26" fmla="*/ 38 w 48"/>
                  <a:gd name="T27" fmla="*/ 10 h 86"/>
                  <a:gd name="T28" fmla="*/ 40 w 48"/>
                  <a:gd name="T29" fmla="*/ 18 h 86"/>
                  <a:gd name="T30" fmla="*/ 40 w 48"/>
                  <a:gd name="T31" fmla="*/ 18 h 86"/>
                  <a:gd name="T32" fmla="*/ 48 w 48"/>
                  <a:gd name="T33" fmla="*/ 80 h 86"/>
                  <a:gd name="T34" fmla="*/ 8 w 48"/>
                  <a:gd name="T3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6">
                    <a:moveTo>
                      <a:pt x="8" y="86"/>
                    </a:moveTo>
                    <a:lnTo>
                      <a:pt x="28" y="84"/>
                    </a:lnTo>
                    <a:lnTo>
                      <a:pt x="8" y="86"/>
                    </a:lnTo>
                    <a:lnTo>
                      <a:pt x="8" y="86"/>
                    </a:lnTo>
                    <a:lnTo>
                      <a:pt x="0" y="22"/>
                    </a:lnTo>
                    <a:lnTo>
                      <a:pt x="0" y="22"/>
                    </a:lnTo>
                    <a:lnTo>
                      <a:pt x="0" y="14"/>
                    </a:lnTo>
                    <a:lnTo>
                      <a:pt x="4" y="8"/>
                    </a:lnTo>
                    <a:lnTo>
                      <a:pt x="10" y="2"/>
                    </a:lnTo>
                    <a:lnTo>
                      <a:pt x="18" y="0"/>
                    </a:lnTo>
                    <a:lnTo>
                      <a:pt x="18" y="0"/>
                    </a:lnTo>
                    <a:lnTo>
                      <a:pt x="26" y="0"/>
                    </a:lnTo>
                    <a:lnTo>
                      <a:pt x="32" y="4"/>
                    </a:lnTo>
                    <a:lnTo>
                      <a:pt x="38" y="10"/>
                    </a:lnTo>
                    <a:lnTo>
                      <a:pt x="40" y="18"/>
                    </a:lnTo>
                    <a:lnTo>
                      <a:pt x="40" y="18"/>
                    </a:lnTo>
                    <a:lnTo>
                      <a:pt x="48" y="80"/>
                    </a:lnTo>
                    <a:lnTo>
                      <a:pt x="8"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4" name="Freeform 426"/>
              <p:cNvSpPr>
                <a:spLocks/>
              </p:cNvSpPr>
              <p:nvPr/>
            </p:nvSpPr>
            <p:spPr bwMode="auto">
              <a:xfrm>
                <a:off x="13777913" y="9115425"/>
                <a:ext cx="63500" cy="165100"/>
              </a:xfrm>
              <a:custGeom>
                <a:avLst/>
                <a:gdLst>
                  <a:gd name="T0" fmla="*/ 20 w 40"/>
                  <a:gd name="T1" fmla="*/ 104 h 104"/>
                  <a:gd name="T2" fmla="*/ 20 w 40"/>
                  <a:gd name="T3" fmla="*/ 104 h 104"/>
                  <a:gd name="T4" fmla="*/ 12 w 40"/>
                  <a:gd name="T5" fmla="*/ 102 h 104"/>
                  <a:gd name="T6" fmla="*/ 6 w 40"/>
                  <a:gd name="T7" fmla="*/ 98 h 104"/>
                  <a:gd name="T8" fmla="*/ 2 w 40"/>
                  <a:gd name="T9" fmla="*/ 92 h 104"/>
                  <a:gd name="T10" fmla="*/ 0 w 40"/>
                  <a:gd name="T11" fmla="*/ 86 h 104"/>
                  <a:gd name="T12" fmla="*/ 0 w 40"/>
                  <a:gd name="T13" fmla="*/ 86 h 104"/>
                  <a:gd name="T14" fmla="*/ 0 w 40"/>
                  <a:gd name="T15" fmla="*/ 50 h 104"/>
                  <a:gd name="T16" fmla="*/ 0 w 40"/>
                  <a:gd name="T17" fmla="*/ 50 h 104"/>
                  <a:gd name="T18" fmla="*/ 0 w 40"/>
                  <a:gd name="T19" fmla="*/ 20 h 104"/>
                  <a:gd name="T20" fmla="*/ 0 w 40"/>
                  <a:gd name="T21" fmla="*/ 20 h 104"/>
                  <a:gd name="T22" fmla="*/ 2 w 40"/>
                  <a:gd name="T23" fmla="*/ 12 h 104"/>
                  <a:gd name="T24" fmla="*/ 6 w 40"/>
                  <a:gd name="T25" fmla="*/ 6 h 104"/>
                  <a:gd name="T26" fmla="*/ 14 w 40"/>
                  <a:gd name="T27" fmla="*/ 2 h 104"/>
                  <a:gd name="T28" fmla="*/ 22 w 40"/>
                  <a:gd name="T29" fmla="*/ 0 h 104"/>
                  <a:gd name="T30" fmla="*/ 22 w 40"/>
                  <a:gd name="T31" fmla="*/ 0 h 104"/>
                  <a:gd name="T32" fmla="*/ 30 w 40"/>
                  <a:gd name="T33" fmla="*/ 2 h 104"/>
                  <a:gd name="T34" fmla="*/ 36 w 40"/>
                  <a:gd name="T35" fmla="*/ 8 h 104"/>
                  <a:gd name="T36" fmla="*/ 40 w 40"/>
                  <a:gd name="T37" fmla="*/ 14 h 104"/>
                  <a:gd name="T38" fmla="*/ 40 w 40"/>
                  <a:gd name="T39" fmla="*/ 22 h 104"/>
                  <a:gd name="T40" fmla="*/ 40 w 40"/>
                  <a:gd name="T41" fmla="*/ 22 h 104"/>
                  <a:gd name="T42" fmla="*/ 40 w 40"/>
                  <a:gd name="T43" fmla="*/ 50 h 104"/>
                  <a:gd name="T44" fmla="*/ 40 w 40"/>
                  <a:gd name="T45" fmla="*/ 50 h 104"/>
                  <a:gd name="T46" fmla="*/ 40 w 40"/>
                  <a:gd name="T47" fmla="*/ 84 h 104"/>
                  <a:gd name="T48" fmla="*/ 40 w 40"/>
                  <a:gd name="T49" fmla="*/ 84 h 104"/>
                  <a:gd name="T50" fmla="*/ 40 w 40"/>
                  <a:gd name="T51" fmla="*/ 92 h 104"/>
                  <a:gd name="T52" fmla="*/ 36 w 40"/>
                  <a:gd name="T53" fmla="*/ 98 h 104"/>
                  <a:gd name="T54" fmla="*/ 30 w 40"/>
                  <a:gd name="T55" fmla="*/ 102 h 104"/>
                  <a:gd name="T56" fmla="*/ 22 w 40"/>
                  <a:gd name="T57" fmla="*/ 104 h 104"/>
                  <a:gd name="T58" fmla="*/ 22 w 40"/>
                  <a:gd name="T59" fmla="*/ 104 h 104"/>
                  <a:gd name="T60" fmla="*/ 20 w 40"/>
                  <a:gd name="T6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 h="104">
                    <a:moveTo>
                      <a:pt x="20" y="104"/>
                    </a:moveTo>
                    <a:lnTo>
                      <a:pt x="20" y="104"/>
                    </a:lnTo>
                    <a:lnTo>
                      <a:pt x="12" y="102"/>
                    </a:lnTo>
                    <a:lnTo>
                      <a:pt x="6" y="98"/>
                    </a:lnTo>
                    <a:lnTo>
                      <a:pt x="2" y="92"/>
                    </a:lnTo>
                    <a:lnTo>
                      <a:pt x="0" y="86"/>
                    </a:lnTo>
                    <a:lnTo>
                      <a:pt x="0" y="86"/>
                    </a:lnTo>
                    <a:lnTo>
                      <a:pt x="0" y="50"/>
                    </a:lnTo>
                    <a:lnTo>
                      <a:pt x="0" y="50"/>
                    </a:lnTo>
                    <a:lnTo>
                      <a:pt x="0" y="20"/>
                    </a:lnTo>
                    <a:lnTo>
                      <a:pt x="0" y="20"/>
                    </a:lnTo>
                    <a:lnTo>
                      <a:pt x="2" y="12"/>
                    </a:lnTo>
                    <a:lnTo>
                      <a:pt x="6" y="6"/>
                    </a:lnTo>
                    <a:lnTo>
                      <a:pt x="14" y="2"/>
                    </a:lnTo>
                    <a:lnTo>
                      <a:pt x="22" y="0"/>
                    </a:lnTo>
                    <a:lnTo>
                      <a:pt x="22" y="0"/>
                    </a:lnTo>
                    <a:lnTo>
                      <a:pt x="30" y="2"/>
                    </a:lnTo>
                    <a:lnTo>
                      <a:pt x="36" y="8"/>
                    </a:lnTo>
                    <a:lnTo>
                      <a:pt x="40" y="14"/>
                    </a:lnTo>
                    <a:lnTo>
                      <a:pt x="40" y="22"/>
                    </a:lnTo>
                    <a:lnTo>
                      <a:pt x="40" y="22"/>
                    </a:lnTo>
                    <a:lnTo>
                      <a:pt x="40" y="50"/>
                    </a:lnTo>
                    <a:lnTo>
                      <a:pt x="40" y="50"/>
                    </a:lnTo>
                    <a:lnTo>
                      <a:pt x="40" y="84"/>
                    </a:lnTo>
                    <a:lnTo>
                      <a:pt x="40" y="84"/>
                    </a:lnTo>
                    <a:lnTo>
                      <a:pt x="40" y="92"/>
                    </a:lnTo>
                    <a:lnTo>
                      <a:pt x="36" y="98"/>
                    </a:lnTo>
                    <a:lnTo>
                      <a:pt x="30" y="102"/>
                    </a:lnTo>
                    <a:lnTo>
                      <a:pt x="22" y="104"/>
                    </a:lnTo>
                    <a:lnTo>
                      <a:pt x="22" y="104"/>
                    </a:lnTo>
                    <a:lnTo>
                      <a:pt x="20" y="1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5" name="Freeform 427"/>
              <p:cNvSpPr>
                <a:spLocks/>
              </p:cNvSpPr>
              <p:nvPr/>
            </p:nvSpPr>
            <p:spPr bwMode="auto">
              <a:xfrm>
                <a:off x="13787438" y="8918575"/>
                <a:ext cx="82550" cy="161925"/>
              </a:xfrm>
              <a:custGeom>
                <a:avLst/>
                <a:gdLst>
                  <a:gd name="T0" fmla="*/ 20 w 52"/>
                  <a:gd name="T1" fmla="*/ 102 h 102"/>
                  <a:gd name="T2" fmla="*/ 20 w 52"/>
                  <a:gd name="T3" fmla="*/ 102 h 102"/>
                  <a:gd name="T4" fmla="*/ 18 w 52"/>
                  <a:gd name="T5" fmla="*/ 102 h 102"/>
                  <a:gd name="T6" fmla="*/ 18 w 52"/>
                  <a:gd name="T7" fmla="*/ 102 h 102"/>
                  <a:gd name="T8" fmla="*/ 10 w 52"/>
                  <a:gd name="T9" fmla="*/ 98 h 102"/>
                  <a:gd name="T10" fmla="*/ 4 w 52"/>
                  <a:gd name="T11" fmla="*/ 94 h 102"/>
                  <a:gd name="T12" fmla="*/ 0 w 52"/>
                  <a:gd name="T13" fmla="*/ 86 h 102"/>
                  <a:gd name="T14" fmla="*/ 0 w 52"/>
                  <a:gd name="T15" fmla="*/ 78 h 102"/>
                  <a:gd name="T16" fmla="*/ 0 w 52"/>
                  <a:gd name="T17" fmla="*/ 78 h 102"/>
                  <a:gd name="T18" fmla="*/ 6 w 52"/>
                  <a:gd name="T19" fmla="*/ 46 h 102"/>
                  <a:gd name="T20" fmla="*/ 14 w 52"/>
                  <a:gd name="T21" fmla="*/ 14 h 102"/>
                  <a:gd name="T22" fmla="*/ 14 w 52"/>
                  <a:gd name="T23" fmla="*/ 14 h 102"/>
                  <a:gd name="T24" fmla="*/ 16 w 52"/>
                  <a:gd name="T25" fmla="*/ 6 h 102"/>
                  <a:gd name="T26" fmla="*/ 22 w 52"/>
                  <a:gd name="T27" fmla="*/ 2 h 102"/>
                  <a:gd name="T28" fmla="*/ 30 w 52"/>
                  <a:gd name="T29" fmla="*/ 0 h 102"/>
                  <a:gd name="T30" fmla="*/ 38 w 52"/>
                  <a:gd name="T31" fmla="*/ 0 h 102"/>
                  <a:gd name="T32" fmla="*/ 38 w 52"/>
                  <a:gd name="T33" fmla="*/ 0 h 102"/>
                  <a:gd name="T34" fmla="*/ 44 w 52"/>
                  <a:gd name="T35" fmla="*/ 2 h 102"/>
                  <a:gd name="T36" fmla="*/ 50 w 52"/>
                  <a:gd name="T37" fmla="*/ 8 h 102"/>
                  <a:gd name="T38" fmla="*/ 52 w 52"/>
                  <a:gd name="T39" fmla="*/ 16 h 102"/>
                  <a:gd name="T40" fmla="*/ 52 w 52"/>
                  <a:gd name="T41" fmla="*/ 24 h 102"/>
                  <a:gd name="T42" fmla="*/ 52 w 52"/>
                  <a:gd name="T43" fmla="*/ 24 h 102"/>
                  <a:gd name="T44" fmla="*/ 46 w 52"/>
                  <a:gd name="T45" fmla="*/ 54 h 102"/>
                  <a:gd name="T46" fmla="*/ 40 w 52"/>
                  <a:gd name="T47" fmla="*/ 84 h 102"/>
                  <a:gd name="T48" fmla="*/ 40 w 52"/>
                  <a:gd name="T49" fmla="*/ 84 h 102"/>
                  <a:gd name="T50" fmla="*/ 38 w 52"/>
                  <a:gd name="T51" fmla="*/ 90 h 102"/>
                  <a:gd name="T52" fmla="*/ 34 w 52"/>
                  <a:gd name="T53" fmla="*/ 96 h 102"/>
                  <a:gd name="T54" fmla="*/ 28 w 52"/>
                  <a:gd name="T55" fmla="*/ 100 h 102"/>
                  <a:gd name="T56" fmla="*/ 20 w 52"/>
                  <a:gd name="T5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102">
                    <a:moveTo>
                      <a:pt x="20" y="102"/>
                    </a:moveTo>
                    <a:lnTo>
                      <a:pt x="20" y="102"/>
                    </a:lnTo>
                    <a:lnTo>
                      <a:pt x="18" y="102"/>
                    </a:lnTo>
                    <a:lnTo>
                      <a:pt x="18" y="102"/>
                    </a:lnTo>
                    <a:lnTo>
                      <a:pt x="10" y="98"/>
                    </a:lnTo>
                    <a:lnTo>
                      <a:pt x="4" y="94"/>
                    </a:lnTo>
                    <a:lnTo>
                      <a:pt x="0" y="86"/>
                    </a:lnTo>
                    <a:lnTo>
                      <a:pt x="0" y="78"/>
                    </a:lnTo>
                    <a:lnTo>
                      <a:pt x="0" y="78"/>
                    </a:lnTo>
                    <a:lnTo>
                      <a:pt x="6" y="46"/>
                    </a:lnTo>
                    <a:lnTo>
                      <a:pt x="14" y="14"/>
                    </a:lnTo>
                    <a:lnTo>
                      <a:pt x="14" y="14"/>
                    </a:lnTo>
                    <a:lnTo>
                      <a:pt x="16" y="6"/>
                    </a:lnTo>
                    <a:lnTo>
                      <a:pt x="22" y="2"/>
                    </a:lnTo>
                    <a:lnTo>
                      <a:pt x="30" y="0"/>
                    </a:lnTo>
                    <a:lnTo>
                      <a:pt x="38" y="0"/>
                    </a:lnTo>
                    <a:lnTo>
                      <a:pt x="38" y="0"/>
                    </a:lnTo>
                    <a:lnTo>
                      <a:pt x="44" y="2"/>
                    </a:lnTo>
                    <a:lnTo>
                      <a:pt x="50" y="8"/>
                    </a:lnTo>
                    <a:lnTo>
                      <a:pt x="52" y="16"/>
                    </a:lnTo>
                    <a:lnTo>
                      <a:pt x="52" y="24"/>
                    </a:lnTo>
                    <a:lnTo>
                      <a:pt x="52" y="24"/>
                    </a:lnTo>
                    <a:lnTo>
                      <a:pt x="46" y="54"/>
                    </a:lnTo>
                    <a:lnTo>
                      <a:pt x="40" y="84"/>
                    </a:lnTo>
                    <a:lnTo>
                      <a:pt x="40" y="84"/>
                    </a:lnTo>
                    <a:lnTo>
                      <a:pt x="38" y="90"/>
                    </a:lnTo>
                    <a:lnTo>
                      <a:pt x="34" y="96"/>
                    </a:lnTo>
                    <a:lnTo>
                      <a:pt x="28" y="100"/>
                    </a:lnTo>
                    <a:lnTo>
                      <a:pt x="20"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6" name="Freeform 428"/>
              <p:cNvSpPr>
                <a:spLocks/>
              </p:cNvSpPr>
              <p:nvPr/>
            </p:nvSpPr>
            <p:spPr bwMode="auto">
              <a:xfrm>
                <a:off x="13835063" y="8724900"/>
                <a:ext cx="98425" cy="158750"/>
              </a:xfrm>
              <a:custGeom>
                <a:avLst/>
                <a:gdLst>
                  <a:gd name="T0" fmla="*/ 20 w 62"/>
                  <a:gd name="T1" fmla="*/ 100 h 100"/>
                  <a:gd name="T2" fmla="*/ 20 w 62"/>
                  <a:gd name="T3" fmla="*/ 100 h 100"/>
                  <a:gd name="T4" fmla="*/ 14 w 62"/>
                  <a:gd name="T5" fmla="*/ 98 h 100"/>
                  <a:gd name="T6" fmla="*/ 14 w 62"/>
                  <a:gd name="T7" fmla="*/ 98 h 100"/>
                  <a:gd name="T8" fmla="*/ 8 w 62"/>
                  <a:gd name="T9" fmla="*/ 94 h 100"/>
                  <a:gd name="T10" fmla="*/ 2 w 62"/>
                  <a:gd name="T11" fmla="*/ 88 h 100"/>
                  <a:gd name="T12" fmla="*/ 0 w 62"/>
                  <a:gd name="T13" fmla="*/ 82 h 100"/>
                  <a:gd name="T14" fmla="*/ 2 w 62"/>
                  <a:gd name="T15" fmla="*/ 74 h 100"/>
                  <a:gd name="T16" fmla="*/ 2 w 62"/>
                  <a:gd name="T17" fmla="*/ 74 h 100"/>
                  <a:gd name="T18" fmla="*/ 24 w 62"/>
                  <a:gd name="T19" fmla="*/ 12 h 100"/>
                  <a:gd name="T20" fmla="*/ 24 w 62"/>
                  <a:gd name="T21" fmla="*/ 12 h 100"/>
                  <a:gd name="T22" fmla="*/ 28 w 62"/>
                  <a:gd name="T23" fmla="*/ 6 h 100"/>
                  <a:gd name="T24" fmla="*/ 36 w 62"/>
                  <a:gd name="T25" fmla="*/ 2 h 100"/>
                  <a:gd name="T26" fmla="*/ 42 w 62"/>
                  <a:gd name="T27" fmla="*/ 0 h 100"/>
                  <a:gd name="T28" fmla="*/ 50 w 62"/>
                  <a:gd name="T29" fmla="*/ 2 h 100"/>
                  <a:gd name="T30" fmla="*/ 50 w 62"/>
                  <a:gd name="T31" fmla="*/ 2 h 100"/>
                  <a:gd name="T32" fmla="*/ 58 w 62"/>
                  <a:gd name="T33" fmla="*/ 6 h 100"/>
                  <a:gd name="T34" fmla="*/ 62 w 62"/>
                  <a:gd name="T35" fmla="*/ 12 h 100"/>
                  <a:gd name="T36" fmla="*/ 62 w 62"/>
                  <a:gd name="T37" fmla="*/ 20 h 100"/>
                  <a:gd name="T38" fmla="*/ 62 w 62"/>
                  <a:gd name="T39" fmla="*/ 28 h 100"/>
                  <a:gd name="T40" fmla="*/ 62 w 62"/>
                  <a:gd name="T41" fmla="*/ 28 h 100"/>
                  <a:gd name="T42" fmla="*/ 40 w 62"/>
                  <a:gd name="T43" fmla="*/ 86 h 100"/>
                  <a:gd name="T44" fmla="*/ 40 w 62"/>
                  <a:gd name="T45" fmla="*/ 86 h 100"/>
                  <a:gd name="T46" fmla="*/ 36 w 62"/>
                  <a:gd name="T47" fmla="*/ 92 h 100"/>
                  <a:gd name="T48" fmla="*/ 32 w 62"/>
                  <a:gd name="T49" fmla="*/ 96 h 100"/>
                  <a:gd name="T50" fmla="*/ 26 w 62"/>
                  <a:gd name="T51" fmla="*/ 98 h 100"/>
                  <a:gd name="T52" fmla="*/ 20 w 62"/>
                  <a:gd name="T5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100">
                    <a:moveTo>
                      <a:pt x="20" y="100"/>
                    </a:moveTo>
                    <a:lnTo>
                      <a:pt x="20" y="100"/>
                    </a:lnTo>
                    <a:lnTo>
                      <a:pt x="14" y="98"/>
                    </a:lnTo>
                    <a:lnTo>
                      <a:pt x="14" y="98"/>
                    </a:lnTo>
                    <a:lnTo>
                      <a:pt x="8" y="94"/>
                    </a:lnTo>
                    <a:lnTo>
                      <a:pt x="2" y="88"/>
                    </a:lnTo>
                    <a:lnTo>
                      <a:pt x="0" y="82"/>
                    </a:lnTo>
                    <a:lnTo>
                      <a:pt x="2" y="74"/>
                    </a:lnTo>
                    <a:lnTo>
                      <a:pt x="2" y="74"/>
                    </a:lnTo>
                    <a:lnTo>
                      <a:pt x="24" y="12"/>
                    </a:lnTo>
                    <a:lnTo>
                      <a:pt x="24" y="12"/>
                    </a:lnTo>
                    <a:lnTo>
                      <a:pt x="28" y="6"/>
                    </a:lnTo>
                    <a:lnTo>
                      <a:pt x="36" y="2"/>
                    </a:lnTo>
                    <a:lnTo>
                      <a:pt x="42" y="0"/>
                    </a:lnTo>
                    <a:lnTo>
                      <a:pt x="50" y="2"/>
                    </a:lnTo>
                    <a:lnTo>
                      <a:pt x="50" y="2"/>
                    </a:lnTo>
                    <a:lnTo>
                      <a:pt x="58" y="6"/>
                    </a:lnTo>
                    <a:lnTo>
                      <a:pt x="62" y="12"/>
                    </a:lnTo>
                    <a:lnTo>
                      <a:pt x="62" y="20"/>
                    </a:lnTo>
                    <a:lnTo>
                      <a:pt x="62" y="28"/>
                    </a:lnTo>
                    <a:lnTo>
                      <a:pt x="62" y="28"/>
                    </a:lnTo>
                    <a:lnTo>
                      <a:pt x="40" y="86"/>
                    </a:lnTo>
                    <a:lnTo>
                      <a:pt x="40" y="86"/>
                    </a:lnTo>
                    <a:lnTo>
                      <a:pt x="36" y="92"/>
                    </a:lnTo>
                    <a:lnTo>
                      <a:pt x="32" y="96"/>
                    </a:lnTo>
                    <a:lnTo>
                      <a:pt x="26" y="98"/>
                    </a:lnTo>
                    <a:lnTo>
                      <a:pt x="20"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7" name="Freeform 429"/>
              <p:cNvSpPr>
                <a:spLocks/>
              </p:cNvSpPr>
              <p:nvPr/>
            </p:nvSpPr>
            <p:spPr bwMode="auto">
              <a:xfrm>
                <a:off x="13914438" y="8543925"/>
                <a:ext cx="107950" cy="152400"/>
              </a:xfrm>
              <a:custGeom>
                <a:avLst/>
                <a:gdLst>
                  <a:gd name="T0" fmla="*/ 20 w 68"/>
                  <a:gd name="T1" fmla="*/ 96 h 96"/>
                  <a:gd name="T2" fmla="*/ 20 w 68"/>
                  <a:gd name="T3" fmla="*/ 96 h 96"/>
                  <a:gd name="T4" fmla="*/ 10 w 68"/>
                  <a:gd name="T5" fmla="*/ 94 h 96"/>
                  <a:gd name="T6" fmla="*/ 10 w 68"/>
                  <a:gd name="T7" fmla="*/ 94 h 96"/>
                  <a:gd name="T8" fmla="*/ 4 w 68"/>
                  <a:gd name="T9" fmla="*/ 90 h 96"/>
                  <a:gd name="T10" fmla="*/ 0 w 68"/>
                  <a:gd name="T11" fmla="*/ 82 h 96"/>
                  <a:gd name="T12" fmla="*/ 0 w 68"/>
                  <a:gd name="T13" fmla="*/ 76 h 96"/>
                  <a:gd name="T14" fmla="*/ 2 w 68"/>
                  <a:gd name="T15" fmla="*/ 68 h 96"/>
                  <a:gd name="T16" fmla="*/ 2 w 68"/>
                  <a:gd name="T17" fmla="*/ 68 h 96"/>
                  <a:gd name="T18" fmla="*/ 32 w 68"/>
                  <a:gd name="T19" fmla="*/ 10 h 96"/>
                  <a:gd name="T20" fmla="*/ 32 w 68"/>
                  <a:gd name="T21" fmla="*/ 10 h 96"/>
                  <a:gd name="T22" fmla="*/ 36 w 68"/>
                  <a:gd name="T23" fmla="*/ 4 h 96"/>
                  <a:gd name="T24" fmla="*/ 44 w 68"/>
                  <a:gd name="T25" fmla="*/ 0 h 96"/>
                  <a:gd name="T26" fmla="*/ 52 w 68"/>
                  <a:gd name="T27" fmla="*/ 0 h 96"/>
                  <a:gd name="T28" fmla="*/ 58 w 68"/>
                  <a:gd name="T29" fmla="*/ 2 h 96"/>
                  <a:gd name="T30" fmla="*/ 58 w 68"/>
                  <a:gd name="T31" fmla="*/ 2 h 96"/>
                  <a:gd name="T32" fmla="*/ 64 w 68"/>
                  <a:gd name="T33" fmla="*/ 8 h 96"/>
                  <a:gd name="T34" fmla="*/ 68 w 68"/>
                  <a:gd name="T35" fmla="*/ 14 h 96"/>
                  <a:gd name="T36" fmla="*/ 68 w 68"/>
                  <a:gd name="T37" fmla="*/ 22 h 96"/>
                  <a:gd name="T38" fmla="*/ 66 w 68"/>
                  <a:gd name="T39" fmla="*/ 30 h 96"/>
                  <a:gd name="T40" fmla="*/ 66 w 68"/>
                  <a:gd name="T41" fmla="*/ 30 h 96"/>
                  <a:gd name="T42" fmla="*/ 38 w 68"/>
                  <a:gd name="T43" fmla="*/ 86 h 96"/>
                  <a:gd name="T44" fmla="*/ 38 w 68"/>
                  <a:gd name="T45" fmla="*/ 86 h 96"/>
                  <a:gd name="T46" fmla="*/ 34 w 68"/>
                  <a:gd name="T47" fmla="*/ 90 h 96"/>
                  <a:gd name="T48" fmla="*/ 30 w 68"/>
                  <a:gd name="T49" fmla="*/ 94 h 96"/>
                  <a:gd name="T50" fmla="*/ 24 w 68"/>
                  <a:gd name="T51" fmla="*/ 96 h 96"/>
                  <a:gd name="T52" fmla="*/ 20 w 68"/>
                  <a:gd name="T5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96">
                    <a:moveTo>
                      <a:pt x="20" y="96"/>
                    </a:moveTo>
                    <a:lnTo>
                      <a:pt x="20" y="96"/>
                    </a:lnTo>
                    <a:lnTo>
                      <a:pt x="10" y="94"/>
                    </a:lnTo>
                    <a:lnTo>
                      <a:pt x="10" y="94"/>
                    </a:lnTo>
                    <a:lnTo>
                      <a:pt x="4" y="90"/>
                    </a:lnTo>
                    <a:lnTo>
                      <a:pt x="0" y="82"/>
                    </a:lnTo>
                    <a:lnTo>
                      <a:pt x="0" y="76"/>
                    </a:lnTo>
                    <a:lnTo>
                      <a:pt x="2" y="68"/>
                    </a:lnTo>
                    <a:lnTo>
                      <a:pt x="2" y="68"/>
                    </a:lnTo>
                    <a:lnTo>
                      <a:pt x="32" y="10"/>
                    </a:lnTo>
                    <a:lnTo>
                      <a:pt x="32" y="10"/>
                    </a:lnTo>
                    <a:lnTo>
                      <a:pt x="36" y="4"/>
                    </a:lnTo>
                    <a:lnTo>
                      <a:pt x="44" y="0"/>
                    </a:lnTo>
                    <a:lnTo>
                      <a:pt x="52" y="0"/>
                    </a:lnTo>
                    <a:lnTo>
                      <a:pt x="58" y="2"/>
                    </a:lnTo>
                    <a:lnTo>
                      <a:pt x="58" y="2"/>
                    </a:lnTo>
                    <a:lnTo>
                      <a:pt x="64" y="8"/>
                    </a:lnTo>
                    <a:lnTo>
                      <a:pt x="68" y="14"/>
                    </a:lnTo>
                    <a:lnTo>
                      <a:pt x="68" y="22"/>
                    </a:lnTo>
                    <a:lnTo>
                      <a:pt x="66" y="30"/>
                    </a:lnTo>
                    <a:lnTo>
                      <a:pt x="66" y="30"/>
                    </a:lnTo>
                    <a:lnTo>
                      <a:pt x="38" y="86"/>
                    </a:lnTo>
                    <a:lnTo>
                      <a:pt x="38" y="86"/>
                    </a:lnTo>
                    <a:lnTo>
                      <a:pt x="34" y="90"/>
                    </a:lnTo>
                    <a:lnTo>
                      <a:pt x="30" y="94"/>
                    </a:lnTo>
                    <a:lnTo>
                      <a:pt x="24" y="96"/>
                    </a:lnTo>
                    <a:lnTo>
                      <a:pt x="20" y="9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8" name="Freeform 430"/>
              <p:cNvSpPr>
                <a:spLocks/>
              </p:cNvSpPr>
              <p:nvPr/>
            </p:nvSpPr>
            <p:spPr bwMode="auto">
              <a:xfrm>
                <a:off x="14012863" y="8372475"/>
                <a:ext cx="114300" cy="146050"/>
              </a:xfrm>
              <a:custGeom>
                <a:avLst/>
                <a:gdLst>
                  <a:gd name="T0" fmla="*/ 20 w 72"/>
                  <a:gd name="T1" fmla="*/ 92 h 92"/>
                  <a:gd name="T2" fmla="*/ 20 w 72"/>
                  <a:gd name="T3" fmla="*/ 92 h 92"/>
                  <a:gd name="T4" fmla="*/ 14 w 72"/>
                  <a:gd name="T5" fmla="*/ 92 h 92"/>
                  <a:gd name="T6" fmla="*/ 8 w 72"/>
                  <a:gd name="T7" fmla="*/ 90 h 92"/>
                  <a:gd name="T8" fmla="*/ 8 w 72"/>
                  <a:gd name="T9" fmla="*/ 90 h 92"/>
                  <a:gd name="T10" fmla="*/ 2 w 72"/>
                  <a:gd name="T11" fmla="*/ 84 h 92"/>
                  <a:gd name="T12" fmla="*/ 0 w 72"/>
                  <a:gd name="T13" fmla="*/ 78 h 92"/>
                  <a:gd name="T14" fmla="*/ 0 w 72"/>
                  <a:gd name="T15" fmla="*/ 70 h 92"/>
                  <a:gd name="T16" fmla="*/ 2 w 72"/>
                  <a:gd name="T17" fmla="*/ 62 h 92"/>
                  <a:gd name="T18" fmla="*/ 2 w 72"/>
                  <a:gd name="T19" fmla="*/ 62 h 92"/>
                  <a:gd name="T20" fmla="*/ 36 w 72"/>
                  <a:gd name="T21" fmla="*/ 8 h 92"/>
                  <a:gd name="T22" fmla="*/ 36 w 72"/>
                  <a:gd name="T23" fmla="*/ 8 h 92"/>
                  <a:gd name="T24" fmla="*/ 42 w 72"/>
                  <a:gd name="T25" fmla="*/ 2 h 92"/>
                  <a:gd name="T26" fmla="*/ 50 w 72"/>
                  <a:gd name="T27" fmla="*/ 0 h 92"/>
                  <a:gd name="T28" fmla="*/ 56 w 72"/>
                  <a:gd name="T29" fmla="*/ 0 h 92"/>
                  <a:gd name="T30" fmla="*/ 64 w 72"/>
                  <a:gd name="T31" fmla="*/ 2 h 92"/>
                  <a:gd name="T32" fmla="*/ 64 w 72"/>
                  <a:gd name="T33" fmla="*/ 2 h 92"/>
                  <a:gd name="T34" fmla="*/ 70 w 72"/>
                  <a:gd name="T35" fmla="*/ 8 h 92"/>
                  <a:gd name="T36" fmla="*/ 72 w 72"/>
                  <a:gd name="T37" fmla="*/ 16 h 92"/>
                  <a:gd name="T38" fmla="*/ 72 w 72"/>
                  <a:gd name="T39" fmla="*/ 22 h 92"/>
                  <a:gd name="T40" fmla="*/ 70 w 72"/>
                  <a:gd name="T41" fmla="*/ 30 h 92"/>
                  <a:gd name="T42" fmla="*/ 70 w 72"/>
                  <a:gd name="T43" fmla="*/ 30 h 92"/>
                  <a:gd name="T44" fmla="*/ 36 w 72"/>
                  <a:gd name="T45" fmla="*/ 84 h 92"/>
                  <a:gd name="T46" fmla="*/ 36 w 72"/>
                  <a:gd name="T47" fmla="*/ 84 h 92"/>
                  <a:gd name="T48" fmla="*/ 32 w 72"/>
                  <a:gd name="T49" fmla="*/ 88 h 92"/>
                  <a:gd name="T50" fmla="*/ 28 w 72"/>
                  <a:gd name="T51" fmla="*/ 90 h 92"/>
                  <a:gd name="T52" fmla="*/ 24 w 72"/>
                  <a:gd name="T53" fmla="*/ 92 h 92"/>
                  <a:gd name="T54" fmla="*/ 20 w 72"/>
                  <a:gd name="T5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92">
                    <a:moveTo>
                      <a:pt x="20" y="92"/>
                    </a:moveTo>
                    <a:lnTo>
                      <a:pt x="20" y="92"/>
                    </a:lnTo>
                    <a:lnTo>
                      <a:pt x="14" y="92"/>
                    </a:lnTo>
                    <a:lnTo>
                      <a:pt x="8" y="90"/>
                    </a:lnTo>
                    <a:lnTo>
                      <a:pt x="8" y="90"/>
                    </a:lnTo>
                    <a:lnTo>
                      <a:pt x="2" y="84"/>
                    </a:lnTo>
                    <a:lnTo>
                      <a:pt x="0" y="78"/>
                    </a:lnTo>
                    <a:lnTo>
                      <a:pt x="0" y="70"/>
                    </a:lnTo>
                    <a:lnTo>
                      <a:pt x="2" y="62"/>
                    </a:lnTo>
                    <a:lnTo>
                      <a:pt x="2" y="62"/>
                    </a:lnTo>
                    <a:lnTo>
                      <a:pt x="36" y="8"/>
                    </a:lnTo>
                    <a:lnTo>
                      <a:pt x="36" y="8"/>
                    </a:lnTo>
                    <a:lnTo>
                      <a:pt x="42" y="2"/>
                    </a:lnTo>
                    <a:lnTo>
                      <a:pt x="50" y="0"/>
                    </a:lnTo>
                    <a:lnTo>
                      <a:pt x="56" y="0"/>
                    </a:lnTo>
                    <a:lnTo>
                      <a:pt x="64" y="2"/>
                    </a:lnTo>
                    <a:lnTo>
                      <a:pt x="64" y="2"/>
                    </a:lnTo>
                    <a:lnTo>
                      <a:pt x="70" y="8"/>
                    </a:lnTo>
                    <a:lnTo>
                      <a:pt x="72" y="16"/>
                    </a:lnTo>
                    <a:lnTo>
                      <a:pt x="72" y="22"/>
                    </a:lnTo>
                    <a:lnTo>
                      <a:pt x="70" y="30"/>
                    </a:lnTo>
                    <a:lnTo>
                      <a:pt x="70" y="30"/>
                    </a:lnTo>
                    <a:lnTo>
                      <a:pt x="36" y="84"/>
                    </a:lnTo>
                    <a:lnTo>
                      <a:pt x="36" y="84"/>
                    </a:lnTo>
                    <a:lnTo>
                      <a:pt x="32" y="88"/>
                    </a:lnTo>
                    <a:lnTo>
                      <a:pt x="28" y="90"/>
                    </a:lnTo>
                    <a:lnTo>
                      <a:pt x="24" y="92"/>
                    </a:lnTo>
                    <a:lnTo>
                      <a:pt x="20"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29" name="Freeform 431"/>
              <p:cNvSpPr>
                <a:spLocks/>
              </p:cNvSpPr>
              <p:nvPr/>
            </p:nvSpPr>
            <p:spPr bwMode="auto">
              <a:xfrm>
                <a:off x="14123988" y="8207375"/>
                <a:ext cx="120650" cy="142875"/>
              </a:xfrm>
              <a:custGeom>
                <a:avLst/>
                <a:gdLst>
                  <a:gd name="T0" fmla="*/ 20 w 76"/>
                  <a:gd name="T1" fmla="*/ 90 h 90"/>
                  <a:gd name="T2" fmla="*/ 20 w 76"/>
                  <a:gd name="T3" fmla="*/ 90 h 90"/>
                  <a:gd name="T4" fmla="*/ 14 w 76"/>
                  <a:gd name="T5" fmla="*/ 90 h 90"/>
                  <a:gd name="T6" fmla="*/ 8 w 76"/>
                  <a:gd name="T7" fmla="*/ 86 h 90"/>
                  <a:gd name="T8" fmla="*/ 8 w 76"/>
                  <a:gd name="T9" fmla="*/ 86 h 90"/>
                  <a:gd name="T10" fmla="*/ 2 w 76"/>
                  <a:gd name="T11" fmla="*/ 82 h 90"/>
                  <a:gd name="T12" fmla="*/ 0 w 76"/>
                  <a:gd name="T13" fmla="*/ 74 h 90"/>
                  <a:gd name="T14" fmla="*/ 0 w 76"/>
                  <a:gd name="T15" fmla="*/ 66 h 90"/>
                  <a:gd name="T16" fmla="*/ 2 w 76"/>
                  <a:gd name="T17" fmla="*/ 58 h 90"/>
                  <a:gd name="T18" fmla="*/ 2 w 76"/>
                  <a:gd name="T19" fmla="*/ 58 h 90"/>
                  <a:gd name="T20" fmla="*/ 40 w 76"/>
                  <a:gd name="T21" fmla="*/ 6 h 90"/>
                  <a:gd name="T22" fmla="*/ 40 w 76"/>
                  <a:gd name="T23" fmla="*/ 6 h 90"/>
                  <a:gd name="T24" fmla="*/ 46 w 76"/>
                  <a:gd name="T25" fmla="*/ 2 h 90"/>
                  <a:gd name="T26" fmla="*/ 54 w 76"/>
                  <a:gd name="T27" fmla="*/ 0 h 90"/>
                  <a:gd name="T28" fmla="*/ 62 w 76"/>
                  <a:gd name="T29" fmla="*/ 0 h 90"/>
                  <a:gd name="T30" fmla="*/ 68 w 76"/>
                  <a:gd name="T31" fmla="*/ 2 h 90"/>
                  <a:gd name="T32" fmla="*/ 68 w 76"/>
                  <a:gd name="T33" fmla="*/ 2 h 90"/>
                  <a:gd name="T34" fmla="*/ 74 w 76"/>
                  <a:gd name="T35" fmla="*/ 8 h 90"/>
                  <a:gd name="T36" fmla="*/ 76 w 76"/>
                  <a:gd name="T37" fmla="*/ 16 h 90"/>
                  <a:gd name="T38" fmla="*/ 76 w 76"/>
                  <a:gd name="T39" fmla="*/ 24 h 90"/>
                  <a:gd name="T40" fmla="*/ 72 w 76"/>
                  <a:gd name="T41" fmla="*/ 30 h 90"/>
                  <a:gd name="T42" fmla="*/ 72 w 76"/>
                  <a:gd name="T43" fmla="*/ 30 h 90"/>
                  <a:gd name="T44" fmla="*/ 36 w 76"/>
                  <a:gd name="T45" fmla="*/ 82 h 90"/>
                  <a:gd name="T46" fmla="*/ 36 w 76"/>
                  <a:gd name="T47" fmla="*/ 82 h 90"/>
                  <a:gd name="T48" fmla="*/ 32 w 76"/>
                  <a:gd name="T49" fmla="*/ 86 h 90"/>
                  <a:gd name="T50" fmla="*/ 28 w 76"/>
                  <a:gd name="T51" fmla="*/ 88 h 90"/>
                  <a:gd name="T52" fmla="*/ 20 w 76"/>
                  <a:gd name="T5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90">
                    <a:moveTo>
                      <a:pt x="20" y="90"/>
                    </a:moveTo>
                    <a:lnTo>
                      <a:pt x="20" y="90"/>
                    </a:lnTo>
                    <a:lnTo>
                      <a:pt x="14" y="90"/>
                    </a:lnTo>
                    <a:lnTo>
                      <a:pt x="8" y="86"/>
                    </a:lnTo>
                    <a:lnTo>
                      <a:pt x="8" y="86"/>
                    </a:lnTo>
                    <a:lnTo>
                      <a:pt x="2" y="82"/>
                    </a:lnTo>
                    <a:lnTo>
                      <a:pt x="0" y="74"/>
                    </a:lnTo>
                    <a:lnTo>
                      <a:pt x="0" y="66"/>
                    </a:lnTo>
                    <a:lnTo>
                      <a:pt x="2" y="58"/>
                    </a:lnTo>
                    <a:lnTo>
                      <a:pt x="2" y="58"/>
                    </a:lnTo>
                    <a:lnTo>
                      <a:pt x="40" y="6"/>
                    </a:lnTo>
                    <a:lnTo>
                      <a:pt x="40" y="6"/>
                    </a:lnTo>
                    <a:lnTo>
                      <a:pt x="46" y="2"/>
                    </a:lnTo>
                    <a:lnTo>
                      <a:pt x="54" y="0"/>
                    </a:lnTo>
                    <a:lnTo>
                      <a:pt x="62" y="0"/>
                    </a:lnTo>
                    <a:lnTo>
                      <a:pt x="68" y="2"/>
                    </a:lnTo>
                    <a:lnTo>
                      <a:pt x="68" y="2"/>
                    </a:lnTo>
                    <a:lnTo>
                      <a:pt x="74" y="8"/>
                    </a:lnTo>
                    <a:lnTo>
                      <a:pt x="76" y="16"/>
                    </a:lnTo>
                    <a:lnTo>
                      <a:pt x="76" y="24"/>
                    </a:lnTo>
                    <a:lnTo>
                      <a:pt x="72" y="30"/>
                    </a:lnTo>
                    <a:lnTo>
                      <a:pt x="72" y="30"/>
                    </a:lnTo>
                    <a:lnTo>
                      <a:pt x="36" y="82"/>
                    </a:lnTo>
                    <a:lnTo>
                      <a:pt x="36" y="82"/>
                    </a:lnTo>
                    <a:lnTo>
                      <a:pt x="32" y="86"/>
                    </a:lnTo>
                    <a:lnTo>
                      <a:pt x="28" y="88"/>
                    </a:lnTo>
                    <a:lnTo>
                      <a:pt x="20"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0" name="Freeform 432"/>
              <p:cNvSpPr>
                <a:spLocks/>
              </p:cNvSpPr>
              <p:nvPr/>
            </p:nvSpPr>
            <p:spPr bwMode="auto">
              <a:xfrm>
                <a:off x="14244638" y="8045450"/>
                <a:ext cx="123825" cy="142875"/>
              </a:xfrm>
              <a:custGeom>
                <a:avLst/>
                <a:gdLst>
                  <a:gd name="T0" fmla="*/ 20 w 78"/>
                  <a:gd name="T1" fmla="*/ 90 h 90"/>
                  <a:gd name="T2" fmla="*/ 20 w 78"/>
                  <a:gd name="T3" fmla="*/ 90 h 90"/>
                  <a:gd name="T4" fmla="*/ 12 w 78"/>
                  <a:gd name="T5" fmla="*/ 90 h 90"/>
                  <a:gd name="T6" fmla="*/ 6 w 78"/>
                  <a:gd name="T7" fmla="*/ 86 h 90"/>
                  <a:gd name="T8" fmla="*/ 6 w 78"/>
                  <a:gd name="T9" fmla="*/ 86 h 90"/>
                  <a:gd name="T10" fmla="*/ 2 w 78"/>
                  <a:gd name="T11" fmla="*/ 80 h 90"/>
                  <a:gd name="T12" fmla="*/ 0 w 78"/>
                  <a:gd name="T13" fmla="*/ 72 h 90"/>
                  <a:gd name="T14" fmla="*/ 0 w 78"/>
                  <a:gd name="T15" fmla="*/ 66 h 90"/>
                  <a:gd name="T16" fmla="*/ 4 w 78"/>
                  <a:gd name="T17" fmla="*/ 58 h 90"/>
                  <a:gd name="T18" fmla="*/ 4 w 78"/>
                  <a:gd name="T19" fmla="*/ 58 h 90"/>
                  <a:gd name="T20" fmla="*/ 44 w 78"/>
                  <a:gd name="T21" fmla="*/ 8 h 90"/>
                  <a:gd name="T22" fmla="*/ 44 w 78"/>
                  <a:gd name="T23" fmla="*/ 8 h 90"/>
                  <a:gd name="T24" fmla="*/ 50 w 78"/>
                  <a:gd name="T25" fmla="*/ 2 h 90"/>
                  <a:gd name="T26" fmla="*/ 56 w 78"/>
                  <a:gd name="T27" fmla="*/ 0 h 90"/>
                  <a:gd name="T28" fmla="*/ 64 w 78"/>
                  <a:gd name="T29" fmla="*/ 2 h 90"/>
                  <a:gd name="T30" fmla="*/ 72 w 78"/>
                  <a:gd name="T31" fmla="*/ 4 h 90"/>
                  <a:gd name="T32" fmla="*/ 72 w 78"/>
                  <a:gd name="T33" fmla="*/ 4 h 90"/>
                  <a:gd name="T34" fmla="*/ 76 w 78"/>
                  <a:gd name="T35" fmla="*/ 10 h 90"/>
                  <a:gd name="T36" fmla="*/ 78 w 78"/>
                  <a:gd name="T37" fmla="*/ 18 h 90"/>
                  <a:gd name="T38" fmla="*/ 78 w 78"/>
                  <a:gd name="T39" fmla="*/ 26 h 90"/>
                  <a:gd name="T40" fmla="*/ 74 w 78"/>
                  <a:gd name="T41" fmla="*/ 32 h 90"/>
                  <a:gd name="T42" fmla="*/ 74 w 78"/>
                  <a:gd name="T43" fmla="*/ 32 h 90"/>
                  <a:gd name="T44" fmla="*/ 34 w 78"/>
                  <a:gd name="T45" fmla="*/ 82 h 90"/>
                  <a:gd name="T46" fmla="*/ 34 w 78"/>
                  <a:gd name="T47" fmla="*/ 82 h 90"/>
                  <a:gd name="T48" fmla="*/ 28 w 78"/>
                  <a:gd name="T49" fmla="*/ 88 h 90"/>
                  <a:gd name="T50" fmla="*/ 20 w 78"/>
                  <a:gd name="T5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90">
                    <a:moveTo>
                      <a:pt x="20" y="90"/>
                    </a:moveTo>
                    <a:lnTo>
                      <a:pt x="20" y="90"/>
                    </a:lnTo>
                    <a:lnTo>
                      <a:pt x="12" y="90"/>
                    </a:lnTo>
                    <a:lnTo>
                      <a:pt x="6" y="86"/>
                    </a:lnTo>
                    <a:lnTo>
                      <a:pt x="6" y="86"/>
                    </a:lnTo>
                    <a:lnTo>
                      <a:pt x="2" y="80"/>
                    </a:lnTo>
                    <a:lnTo>
                      <a:pt x="0" y="72"/>
                    </a:lnTo>
                    <a:lnTo>
                      <a:pt x="0" y="66"/>
                    </a:lnTo>
                    <a:lnTo>
                      <a:pt x="4" y="58"/>
                    </a:lnTo>
                    <a:lnTo>
                      <a:pt x="4" y="58"/>
                    </a:lnTo>
                    <a:lnTo>
                      <a:pt x="44" y="8"/>
                    </a:lnTo>
                    <a:lnTo>
                      <a:pt x="44" y="8"/>
                    </a:lnTo>
                    <a:lnTo>
                      <a:pt x="50" y="2"/>
                    </a:lnTo>
                    <a:lnTo>
                      <a:pt x="56" y="0"/>
                    </a:lnTo>
                    <a:lnTo>
                      <a:pt x="64" y="2"/>
                    </a:lnTo>
                    <a:lnTo>
                      <a:pt x="72" y="4"/>
                    </a:lnTo>
                    <a:lnTo>
                      <a:pt x="72" y="4"/>
                    </a:lnTo>
                    <a:lnTo>
                      <a:pt x="76" y="10"/>
                    </a:lnTo>
                    <a:lnTo>
                      <a:pt x="78" y="18"/>
                    </a:lnTo>
                    <a:lnTo>
                      <a:pt x="78" y="26"/>
                    </a:lnTo>
                    <a:lnTo>
                      <a:pt x="74" y="32"/>
                    </a:lnTo>
                    <a:lnTo>
                      <a:pt x="74" y="32"/>
                    </a:lnTo>
                    <a:lnTo>
                      <a:pt x="34" y="82"/>
                    </a:lnTo>
                    <a:lnTo>
                      <a:pt x="34" y="82"/>
                    </a:lnTo>
                    <a:lnTo>
                      <a:pt x="28" y="88"/>
                    </a:lnTo>
                    <a:lnTo>
                      <a:pt x="20"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1" name="Freeform 433"/>
              <p:cNvSpPr>
                <a:spLocks/>
              </p:cNvSpPr>
              <p:nvPr/>
            </p:nvSpPr>
            <p:spPr bwMode="auto">
              <a:xfrm>
                <a:off x="14371638" y="7889875"/>
                <a:ext cx="127000" cy="142875"/>
              </a:xfrm>
              <a:custGeom>
                <a:avLst/>
                <a:gdLst>
                  <a:gd name="T0" fmla="*/ 20 w 80"/>
                  <a:gd name="T1" fmla="*/ 90 h 90"/>
                  <a:gd name="T2" fmla="*/ 20 w 80"/>
                  <a:gd name="T3" fmla="*/ 90 h 90"/>
                  <a:gd name="T4" fmla="*/ 12 w 80"/>
                  <a:gd name="T5" fmla="*/ 88 h 90"/>
                  <a:gd name="T6" fmla="*/ 6 w 80"/>
                  <a:gd name="T7" fmla="*/ 84 h 90"/>
                  <a:gd name="T8" fmla="*/ 6 w 80"/>
                  <a:gd name="T9" fmla="*/ 84 h 90"/>
                  <a:gd name="T10" fmla="*/ 2 w 80"/>
                  <a:gd name="T11" fmla="*/ 78 h 90"/>
                  <a:gd name="T12" fmla="*/ 0 w 80"/>
                  <a:gd name="T13" fmla="*/ 70 h 90"/>
                  <a:gd name="T14" fmla="*/ 0 w 80"/>
                  <a:gd name="T15" fmla="*/ 64 h 90"/>
                  <a:gd name="T16" fmla="*/ 4 w 80"/>
                  <a:gd name="T17" fmla="*/ 56 h 90"/>
                  <a:gd name="T18" fmla="*/ 4 w 80"/>
                  <a:gd name="T19" fmla="*/ 56 h 90"/>
                  <a:gd name="T20" fmla="*/ 46 w 80"/>
                  <a:gd name="T21" fmla="*/ 8 h 90"/>
                  <a:gd name="T22" fmla="*/ 46 w 80"/>
                  <a:gd name="T23" fmla="*/ 8 h 90"/>
                  <a:gd name="T24" fmla="*/ 52 w 80"/>
                  <a:gd name="T25" fmla="*/ 2 h 90"/>
                  <a:gd name="T26" fmla="*/ 60 w 80"/>
                  <a:gd name="T27" fmla="*/ 0 h 90"/>
                  <a:gd name="T28" fmla="*/ 66 w 80"/>
                  <a:gd name="T29" fmla="*/ 2 h 90"/>
                  <a:gd name="T30" fmla="*/ 74 w 80"/>
                  <a:gd name="T31" fmla="*/ 6 h 90"/>
                  <a:gd name="T32" fmla="*/ 74 w 80"/>
                  <a:gd name="T33" fmla="*/ 6 h 90"/>
                  <a:gd name="T34" fmla="*/ 78 w 80"/>
                  <a:gd name="T35" fmla="*/ 12 h 90"/>
                  <a:gd name="T36" fmla="*/ 80 w 80"/>
                  <a:gd name="T37" fmla="*/ 20 h 90"/>
                  <a:gd name="T38" fmla="*/ 80 w 80"/>
                  <a:gd name="T39" fmla="*/ 26 h 90"/>
                  <a:gd name="T40" fmla="*/ 76 w 80"/>
                  <a:gd name="T41" fmla="*/ 34 h 90"/>
                  <a:gd name="T42" fmla="*/ 76 w 80"/>
                  <a:gd name="T43" fmla="*/ 34 h 90"/>
                  <a:gd name="T44" fmla="*/ 34 w 80"/>
                  <a:gd name="T45" fmla="*/ 82 h 90"/>
                  <a:gd name="T46" fmla="*/ 34 w 80"/>
                  <a:gd name="T47" fmla="*/ 82 h 90"/>
                  <a:gd name="T48" fmla="*/ 28 w 80"/>
                  <a:gd name="T49" fmla="*/ 88 h 90"/>
                  <a:gd name="T50" fmla="*/ 20 w 80"/>
                  <a:gd name="T5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90">
                    <a:moveTo>
                      <a:pt x="20" y="90"/>
                    </a:moveTo>
                    <a:lnTo>
                      <a:pt x="20" y="90"/>
                    </a:lnTo>
                    <a:lnTo>
                      <a:pt x="12" y="88"/>
                    </a:lnTo>
                    <a:lnTo>
                      <a:pt x="6" y="84"/>
                    </a:lnTo>
                    <a:lnTo>
                      <a:pt x="6" y="84"/>
                    </a:lnTo>
                    <a:lnTo>
                      <a:pt x="2" y="78"/>
                    </a:lnTo>
                    <a:lnTo>
                      <a:pt x="0" y="70"/>
                    </a:lnTo>
                    <a:lnTo>
                      <a:pt x="0" y="64"/>
                    </a:lnTo>
                    <a:lnTo>
                      <a:pt x="4" y="56"/>
                    </a:lnTo>
                    <a:lnTo>
                      <a:pt x="4" y="56"/>
                    </a:lnTo>
                    <a:lnTo>
                      <a:pt x="46" y="8"/>
                    </a:lnTo>
                    <a:lnTo>
                      <a:pt x="46" y="8"/>
                    </a:lnTo>
                    <a:lnTo>
                      <a:pt x="52" y="2"/>
                    </a:lnTo>
                    <a:lnTo>
                      <a:pt x="60" y="0"/>
                    </a:lnTo>
                    <a:lnTo>
                      <a:pt x="66" y="2"/>
                    </a:lnTo>
                    <a:lnTo>
                      <a:pt x="74" y="6"/>
                    </a:lnTo>
                    <a:lnTo>
                      <a:pt x="74" y="6"/>
                    </a:lnTo>
                    <a:lnTo>
                      <a:pt x="78" y="12"/>
                    </a:lnTo>
                    <a:lnTo>
                      <a:pt x="80" y="20"/>
                    </a:lnTo>
                    <a:lnTo>
                      <a:pt x="80" y="26"/>
                    </a:lnTo>
                    <a:lnTo>
                      <a:pt x="76" y="34"/>
                    </a:lnTo>
                    <a:lnTo>
                      <a:pt x="76" y="34"/>
                    </a:lnTo>
                    <a:lnTo>
                      <a:pt x="34" y="82"/>
                    </a:lnTo>
                    <a:lnTo>
                      <a:pt x="34" y="82"/>
                    </a:lnTo>
                    <a:lnTo>
                      <a:pt x="28" y="88"/>
                    </a:lnTo>
                    <a:lnTo>
                      <a:pt x="20"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2" name="Freeform 434"/>
              <p:cNvSpPr>
                <a:spLocks/>
              </p:cNvSpPr>
              <p:nvPr/>
            </p:nvSpPr>
            <p:spPr bwMode="auto">
              <a:xfrm>
                <a:off x="14501813" y="7778750"/>
                <a:ext cx="98425" cy="101600"/>
              </a:xfrm>
              <a:custGeom>
                <a:avLst/>
                <a:gdLst>
                  <a:gd name="T0" fmla="*/ 20 w 62"/>
                  <a:gd name="T1" fmla="*/ 64 h 64"/>
                  <a:gd name="T2" fmla="*/ 20 w 62"/>
                  <a:gd name="T3" fmla="*/ 64 h 64"/>
                  <a:gd name="T4" fmla="*/ 12 w 62"/>
                  <a:gd name="T5" fmla="*/ 62 h 64"/>
                  <a:gd name="T6" fmla="*/ 6 w 62"/>
                  <a:gd name="T7" fmla="*/ 58 h 64"/>
                  <a:gd name="T8" fmla="*/ 6 w 62"/>
                  <a:gd name="T9" fmla="*/ 58 h 64"/>
                  <a:gd name="T10" fmla="*/ 2 w 62"/>
                  <a:gd name="T11" fmla="*/ 52 h 64"/>
                  <a:gd name="T12" fmla="*/ 0 w 62"/>
                  <a:gd name="T13" fmla="*/ 44 h 64"/>
                  <a:gd name="T14" fmla="*/ 0 w 62"/>
                  <a:gd name="T15" fmla="*/ 38 h 64"/>
                  <a:gd name="T16" fmla="*/ 4 w 62"/>
                  <a:gd name="T17" fmla="*/ 30 h 64"/>
                  <a:gd name="T18" fmla="*/ 4 w 62"/>
                  <a:gd name="T19" fmla="*/ 30 h 64"/>
                  <a:gd name="T20" fmla="*/ 26 w 62"/>
                  <a:gd name="T21" fmla="*/ 6 h 64"/>
                  <a:gd name="T22" fmla="*/ 26 w 62"/>
                  <a:gd name="T23" fmla="*/ 6 h 64"/>
                  <a:gd name="T24" fmla="*/ 32 w 62"/>
                  <a:gd name="T25" fmla="*/ 2 h 64"/>
                  <a:gd name="T26" fmla="*/ 40 w 62"/>
                  <a:gd name="T27" fmla="*/ 0 h 64"/>
                  <a:gd name="T28" fmla="*/ 48 w 62"/>
                  <a:gd name="T29" fmla="*/ 0 h 64"/>
                  <a:gd name="T30" fmla="*/ 54 w 62"/>
                  <a:gd name="T31" fmla="*/ 4 h 64"/>
                  <a:gd name="T32" fmla="*/ 54 w 62"/>
                  <a:gd name="T33" fmla="*/ 4 h 64"/>
                  <a:gd name="T34" fmla="*/ 60 w 62"/>
                  <a:gd name="T35" fmla="*/ 12 h 64"/>
                  <a:gd name="T36" fmla="*/ 62 w 62"/>
                  <a:gd name="T37" fmla="*/ 18 h 64"/>
                  <a:gd name="T38" fmla="*/ 60 w 62"/>
                  <a:gd name="T39" fmla="*/ 26 h 64"/>
                  <a:gd name="T40" fmla="*/ 56 w 62"/>
                  <a:gd name="T41" fmla="*/ 34 h 64"/>
                  <a:gd name="T42" fmla="*/ 56 w 62"/>
                  <a:gd name="T43" fmla="*/ 34 h 64"/>
                  <a:gd name="T44" fmla="*/ 34 w 62"/>
                  <a:gd name="T45" fmla="*/ 56 h 64"/>
                  <a:gd name="T46" fmla="*/ 34 w 62"/>
                  <a:gd name="T47" fmla="*/ 56 h 64"/>
                  <a:gd name="T48" fmla="*/ 28 w 62"/>
                  <a:gd name="T49" fmla="*/ 62 h 64"/>
                  <a:gd name="T50" fmla="*/ 20 w 62"/>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64">
                    <a:moveTo>
                      <a:pt x="20" y="64"/>
                    </a:moveTo>
                    <a:lnTo>
                      <a:pt x="20" y="64"/>
                    </a:lnTo>
                    <a:lnTo>
                      <a:pt x="12" y="62"/>
                    </a:lnTo>
                    <a:lnTo>
                      <a:pt x="6" y="58"/>
                    </a:lnTo>
                    <a:lnTo>
                      <a:pt x="6" y="58"/>
                    </a:lnTo>
                    <a:lnTo>
                      <a:pt x="2" y="52"/>
                    </a:lnTo>
                    <a:lnTo>
                      <a:pt x="0" y="44"/>
                    </a:lnTo>
                    <a:lnTo>
                      <a:pt x="0" y="38"/>
                    </a:lnTo>
                    <a:lnTo>
                      <a:pt x="4" y="30"/>
                    </a:lnTo>
                    <a:lnTo>
                      <a:pt x="4" y="30"/>
                    </a:lnTo>
                    <a:lnTo>
                      <a:pt x="26" y="6"/>
                    </a:lnTo>
                    <a:lnTo>
                      <a:pt x="26" y="6"/>
                    </a:lnTo>
                    <a:lnTo>
                      <a:pt x="32" y="2"/>
                    </a:lnTo>
                    <a:lnTo>
                      <a:pt x="40" y="0"/>
                    </a:lnTo>
                    <a:lnTo>
                      <a:pt x="48" y="0"/>
                    </a:lnTo>
                    <a:lnTo>
                      <a:pt x="54" y="4"/>
                    </a:lnTo>
                    <a:lnTo>
                      <a:pt x="54" y="4"/>
                    </a:lnTo>
                    <a:lnTo>
                      <a:pt x="60" y="12"/>
                    </a:lnTo>
                    <a:lnTo>
                      <a:pt x="62" y="18"/>
                    </a:lnTo>
                    <a:lnTo>
                      <a:pt x="60" y="26"/>
                    </a:lnTo>
                    <a:lnTo>
                      <a:pt x="56" y="34"/>
                    </a:lnTo>
                    <a:lnTo>
                      <a:pt x="56" y="34"/>
                    </a:lnTo>
                    <a:lnTo>
                      <a:pt x="34" y="56"/>
                    </a:lnTo>
                    <a:lnTo>
                      <a:pt x="34" y="56"/>
                    </a:lnTo>
                    <a:lnTo>
                      <a:pt x="28" y="62"/>
                    </a:lnTo>
                    <a:lnTo>
                      <a:pt x="20" y="6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3" name="Freeform 435"/>
              <p:cNvSpPr>
                <a:spLocks/>
              </p:cNvSpPr>
              <p:nvPr/>
            </p:nvSpPr>
            <p:spPr bwMode="auto">
              <a:xfrm>
                <a:off x="14501813" y="7778750"/>
                <a:ext cx="98425" cy="101600"/>
              </a:xfrm>
              <a:custGeom>
                <a:avLst/>
                <a:gdLst>
                  <a:gd name="T0" fmla="*/ 20 w 62"/>
                  <a:gd name="T1" fmla="*/ 64 h 64"/>
                  <a:gd name="T2" fmla="*/ 20 w 62"/>
                  <a:gd name="T3" fmla="*/ 64 h 64"/>
                  <a:gd name="T4" fmla="*/ 12 w 62"/>
                  <a:gd name="T5" fmla="*/ 62 h 64"/>
                  <a:gd name="T6" fmla="*/ 6 w 62"/>
                  <a:gd name="T7" fmla="*/ 58 h 64"/>
                  <a:gd name="T8" fmla="*/ 6 w 62"/>
                  <a:gd name="T9" fmla="*/ 58 h 64"/>
                  <a:gd name="T10" fmla="*/ 2 w 62"/>
                  <a:gd name="T11" fmla="*/ 52 h 64"/>
                  <a:gd name="T12" fmla="*/ 0 w 62"/>
                  <a:gd name="T13" fmla="*/ 44 h 64"/>
                  <a:gd name="T14" fmla="*/ 0 w 62"/>
                  <a:gd name="T15" fmla="*/ 38 h 64"/>
                  <a:gd name="T16" fmla="*/ 4 w 62"/>
                  <a:gd name="T17" fmla="*/ 30 h 64"/>
                  <a:gd name="T18" fmla="*/ 4 w 62"/>
                  <a:gd name="T19" fmla="*/ 30 h 64"/>
                  <a:gd name="T20" fmla="*/ 26 w 62"/>
                  <a:gd name="T21" fmla="*/ 6 h 64"/>
                  <a:gd name="T22" fmla="*/ 26 w 62"/>
                  <a:gd name="T23" fmla="*/ 6 h 64"/>
                  <a:gd name="T24" fmla="*/ 32 w 62"/>
                  <a:gd name="T25" fmla="*/ 2 h 64"/>
                  <a:gd name="T26" fmla="*/ 40 w 62"/>
                  <a:gd name="T27" fmla="*/ 0 h 64"/>
                  <a:gd name="T28" fmla="*/ 48 w 62"/>
                  <a:gd name="T29" fmla="*/ 0 h 64"/>
                  <a:gd name="T30" fmla="*/ 54 w 62"/>
                  <a:gd name="T31" fmla="*/ 4 h 64"/>
                  <a:gd name="T32" fmla="*/ 54 w 62"/>
                  <a:gd name="T33" fmla="*/ 4 h 64"/>
                  <a:gd name="T34" fmla="*/ 60 w 62"/>
                  <a:gd name="T35" fmla="*/ 12 h 64"/>
                  <a:gd name="T36" fmla="*/ 62 w 62"/>
                  <a:gd name="T37" fmla="*/ 18 h 64"/>
                  <a:gd name="T38" fmla="*/ 60 w 62"/>
                  <a:gd name="T39" fmla="*/ 26 h 64"/>
                  <a:gd name="T40" fmla="*/ 56 w 62"/>
                  <a:gd name="T41" fmla="*/ 34 h 64"/>
                  <a:gd name="T42" fmla="*/ 56 w 62"/>
                  <a:gd name="T43" fmla="*/ 34 h 64"/>
                  <a:gd name="T44" fmla="*/ 34 w 62"/>
                  <a:gd name="T45" fmla="*/ 56 h 64"/>
                  <a:gd name="T46" fmla="*/ 34 w 62"/>
                  <a:gd name="T47" fmla="*/ 56 h 64"/>
                  <a:gd name="T48" fmla="*/ 28 w 62"/>
                  <a:gd name="T49" fmla="*/ 62 h 64"/>
                  <a:gd name="T50" fmla="*/ 20 w 62"/>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64">
                    <a:moveTo>
                      <a:pt x="20" y="64"/>
                    </a:moveTo>
                    <a:lnTo>
                      <a:pt x="20" y="64"/>
                    </a:lnTo>
                    <a:lnTo>
                      <a:pt x="12" y="62"/>
                    </a:lnTo>
                    <a:lnTo>
                      <a:pt x="6" y="58"/>
                    </a:lnTo>
                    <a:lnTo>
                      <a:pt x="6" y="58"/>
                    </a:lnTo>
                    <a:lnTo>
                      <a:pt x="2" y="52"/>
                    </a:lnTo>
                    <a:lnTo>
                      <a:pt x="0" y="44"/>
                    </a:lnTo>
                    <a:lnTo>
                      <a:pt x="0" y="38"/>
                    </a:lnTo>
                    <a:lnTo>
                      <a:pt x="4" y="30"/>
                    </a:lnTo>
                    <a:lnTo>
                      <a:pt x="4" y="30"/>
                    </a:lnTo>
                    <a:lnTo>
                      <a:pt x="26" y="6"/>
                    </a:lnTo>
                    <a:lnTo>
                      <a:pt x="26" y="6"/>
                    </a:lnTo>
                    <a:lnTo>
                      <a:pt x="32" y="2"/>
                    </a:lnTo>
                    <a:lnTo>
                      <a:pt x="40" y="0"/>
                    </a:lnTo>
                    <a:lnTo>
                      <a:pt x="48" y="0"/>
                    </a:lnTo>
                    <a:lnTo>
                      <a:pt x="54" y="4"/>
                    </a:lnTo>
                    <a:lnTo>
                      <a:pt x="54" y="4"/>
                    </a:lnTo>
                    <a:lnTo>
                      <a:pt x="60" y="12"/>
                    </a:lnTo>
                    <a:lnTo>
                      <a:pt x="62" y="18"/>
                    </a:lnTo>
                    <a:lnTo>
                      <a:pt x="60" y="26"/>
                    </a:lnTo>
                    <a:lnTo>
                      <a:pt x="56" y="34"/>
                    </a:lnTo>
                    <a:lnTo>
                      <a:pt x="56" y="34"/>
                    </a:lnTo>
                    <a:lnTo>
                      <a:pt x="34" y="56"/>
                    </a:lnTo>
                    <a:lnTo>
                      <a:pt x="34" y="56"/>
                    </a:lnTo>
                    <a:lnTo>
                      <a:pt x="28" y="62"/>
                    </a:lnTo>
                    <a:lnTo>
                      <a:pt x="20"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4" name="Freeform 436"/>
              <p:cNvSpPr>
                <a:spLocks/>
              </p:cNvSpPr>
              <p:nvPr/>
            </p:nvSpPr>
            <p:spPr bwMode="auto">
              <a:xfrm>
                <a:off x="14419263" y="7642225"/>
                <a:ext cx="301625" cy="307975"/>
              </a:xfrm>
              <a:custGeom>
                <a:avLst/>
                <a:gdLst>
                  <a:gd name="T0" fmla="*/ 148 w 190"/>
                  <a:gd name="T1" fmla="*/ 194 h 194"/>
                  <a:gd name="T2" fmla="*/ 190 w 190"/>
                  <a:gd name="T3" fmla="*/ 0 h 194"/>
                  <a:gd name="T4" fmla="*/ 0 w 190"/>
                  <a:gd name="T5" fmla="*/ 60 h 194"/>
                  <a:gd name="T6" fmla="*/ 148 w 190"/>
                  <a:gd name="T7" fmla="*/ 194 h 194"/>
                </a:gdLst>
                <a:ahLst/>
                <a:cxnLst>
                  <a:cxn ang="0">
                    <a:pos x="T0" y="T1"/>
                  </a:cxn>
                  <a:cxn ang="0">
                    <a:pos x="T2" y="T3"/>
                  </a:cxn>
                  <a:cxn ang="0">
                    <a:pos x="T4" y="T5"/>
                  </a:cxn>
                  <a:cxn ang="0">
                    <a:pos x="T6" y="T7"/>
                  </a:cxn>
                </a:cxnLst>
                <a:rect l="0" t="0" r="r" b="b"/>
                <a:pathLst>
                  <a:path w="190" h="194">
                    <a:moveTo>
                      <a:pt x="148" y="194"/>
                    </a:moveTo>
                    <a:lnTo>
                      <a:pt x="190" y="0"/>
                    </a:lnTo>
                    <a:lnTo>
                      <a:pt x="0" y="60"/>
                    </a:lnTo>
                    <a:lnTo>
                      <a:pt x="148" y="194"/>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5" name="Freeform 437"/>
              <p:cNvSpPr>
                <a:spLocks noEditPoints="1"/>
              </p:cNvSpPr>
              <p:nvPr/>
            </p:nvSpPr>
            <p:spPr bwMode="auto">
              <a:xfrm>
                <a:off x="10812463" y="9998075"/>
                <a:ext cx="730250" cy="1174750"/>
              </a:xfrm>
              <a:custGeom>
                <a:avLst/>
                <a:gdLst>
                  <a:gd name="T0" fmla="*/ 374 w 460"/>
                  <a:gd name="T1" fmla="*/ 738 h 740"/>
                  <a:gd name="T2" fmla="*/ 360 w 460"/>
                  <a:gd name="T3" fmla="*/ 714 h 740"/>
                  <a:gd name="T4" fmla="*/ 380 w 460"/>
                  <a:gd name="T5" fmla="*/ 642 h 740"/>
                  <a:gd name="T6" fmla="*/ 402 w 460"/>
                  <a:gd name="T7" fmla="*/ 634 h 740"/>
                  <a:gd name="T8" fmla="*/ 416 w 460"/>
                  <a:gd name="T9" fmla="*/ 658 h 740"/>
                  <a:gd name="T10" fmla="*/ 396 w 460"/>
                  <a:gd name="T11" fmla="*/ 730 h 740"/>
                  <a:gd name="T12" fmla="*/ 412 w 460"/>
                  <a:gd name="T13" fmla="*/ 608 h 740"/>
                  <a:gd name="T14" fmla="*/ 400 w 460"/>
                  <a:gd name="T15" fmla="*/ 604 h 740"/>
                  <a:gd name="T16" fmla="*/ 392 w 460"/>
                  <a:gd name="T17" fmla="*/ 584 h 740"/>
                  <a:gd name="T18" fmla="*/ 412 w 460"/>
                  <a:gd name="T19" fmla="*/ 506 h 740"/>
                  <a:gd name="T20" fmla="*/ 434 w 460"/>
                  <a:gd name="T21" fmla="*/ 506 h 740"/>
                  <a:gd name="T22" fmla="*/ 444 w 460"/>
                  <a:gd name="T23" fmla="*/ 526 h 740"/>
                  <a:gd name="T24" fmla="*/ 424 w 460"/>
                  <a:gd name="T25" fmla="*/ 604 h 740"/>
                  <a:gd name="T26" fmla="*/ 432 w 460"/>
                  <a:gd name="T27" fmla="*/ 476 h 740"/>
                  <a:gd name="T28" fmla="*/ 418 w 460"/>
                  <a:gd name="T29" fmla="*/ 468 h 740"/>
                  <a:gd name="T30" fmla="*/ 418 w 460"/>
                  <a:gd name="T31" fmla="*/ 388 h 740"/>
                  <a:gd name="T32" fmla="*/ 432 w 460"/>
                  <a:gd name="T33" fmla="*/ 370 h 740"/>
                  <a:gd name="T34" fmla="*/ 454 w 460"/>
                  <a:gd name="T35" fmla="*/ 374 h 740"/>
                  <a:gd name="T36" fmla="*/ 452 w 460"/>
                  <a:gd name="T37" fmla="*/ 458 h 740"/>
                  <a:gd name="T38" fmla="*/ 440 w 460"/>
                  <a:gd name="T39" fmla="*/ 474 h 740"/>
                  <a:gd name="T40" fmla="*/ 432 w 460"/>
                  <a:gd name="T41" fmla="*/ 340 h 740"/>
                  <a:gd name="T42" fmla="*/ 420 w 460"/>
                  <a:gd name="T43" fmla="*/ 322 h 740"/>
                  <a:gd name="T44" fmla="*/ 416 w 460"/>
                  <a:gd name="T45" fmla="*/ 248 h 740"/>
                  <a:gd name="T46" fmla="*/ 432 w 460"/>
                  <a:gd name="T47" fmla="*/ 234 h 740"/>
                  <a:gd name="T48" fmla="*/ 454 w 460"/>
                  <a:gd name="T49" fmla="*/ 252 h 740"/>
                  <a:gd name="T50" fmla="*/ 460 w 460"/>
                  <a:gd name="T51" fmla="*/ 320 h 740"/>
                  <a:gd name="T52" fmla="*/ 440 w 460"/>
                  <a:gd name="T53" fmla="*/ 340 h 740"/>
                  <a:gd name="T54" fmla="*/ 420 w 460"/>
                  <a:gd name="T55" fmla="*/ 208 h 740"/>
                  <a:gd name="T56" fmla="*/ 402 w 460"/>
                  <a:gd name="T57" fmla="*/ 194 h 740"/>
                  <a:gd name="T58" fmla="*/ 376 w 460"/>
                  <a:gd name="T59" fmla="*/ 138 h 740"/>
                  <a:gd name="T60" fmla="*/ 382 w 460"/>
                  <a:gd name="T61" fmla="*/ 110 h 740"/>
                  <a:gd name="T62" fmla="*/ 404 w 460"/>
                  <a:gd name="T63" fmla="*/ 110 h 740"/>
                  <a:gd name="T64" fmla="*/ 426 w 460"/>
                  <a:gd name="T65" fmla="*/ 148 h 740"/>
                  <a:gd name="T66" fmla="*/ 438 w 460"/>
                  <a:gd name="T67" fmla="*/ 198 h 740"/>
                  <a:gd name="T68" fmla="*/ 420 w 460"/>
                  <a:gd name="T69" fmla="*/ 208 h 740"/>
                  <a:gd name="T70" fmla="*/ 336 w 460"/>
                  <a:gd name="T71" fmla="*/ 94 h 740"/>
                  <a:gd name="T72" fmla="*/ 312 w 460"/>
                  <a:gd name="T73" fmla="*/ 80 h 740"/>
                  <a:gd name="T74" fmla="*/ 270 w 460"/>
                  <a:gd name="T75" fmla="*/ 60 h 740"/>
                  <a:gd name="T76" fmla="*/ 272 w 460"/>
                  <a:gd name="T77" fmla="*/ 36 h 740"/>
                  <a:gd name="T78" fmla="*/ 292 w 460"/>
                  <a:gd name="T79" fmla="*/ 30 h 740"/>
                  <a:gd name="T80" fmla="*/ 358 w 460"/>
                  <a:gd name="T81" fmla="*/ 60 h 740"/>
                  <a:gd name="T82" fmla="*/ 368 w 460"/>
                  <a:gd name="T83" fmla="*/ 74 h 740"/>
                  <a:gd name="T84" fmla="*/ 356 w 460"/>
                  <a:gd name="T85" fmla="*/ 96 h 740"/>
                  <a:gd name="T86" fmla="*/ 218 w 460"/>
                  <a:gd name="T87" fmla="*/ 54 h 740"/>
                  <a:gd name="T88" fmla="*/ 152 w 460"/>
                  <a:gd name="T89" fmla="*/ 46 h 740"/>
                  <a:gd name="T90" fmla="*/ 134 w 460"/>
                  <a:gd name="T91" fmla="*/ 24 h 740"/>
                  <a:gd name="T92" fmla="*/ 148 w 460"/>
                  <a:gd name="T93" fmla="*/ 8 h 740"/>
                  <a:gd name="T94" fmla="*/ 224 w 460"/>
                  <a:gd name="T95" fmla="*/ 16 h 740"/>
                  <a:gd name="T96" fmla="*/ 240 w 460"/>
                  <a:gd name="T97" fmla="*/ 30 h 740"/>
                  <a:gd name="T98" fmla="*/ 234 w 460"/>
                  <a:gd name="T99" fmla="*/ 50 h 740"/>
                  <a:gd name="T100" fmla="*/ 88 w 460"/>
                  <a:gd name="T101" fmla="*/ 42 h 740"/>
                  <a:gd name="T102" fmla="*/ 20 w 460"/>
                  <a:gd name="T103" fmla="*/ 40 h 740"/>
                  <a:gd name="T104" fmla="*/ 0 w 460"/>
                  <a:gd name="T105" fmla="*/ 20 h 740"/>
                  <a:gd name="T106" fmla="*/ 12 w 460"/>
                  <a:gd name="T107" fmla="*/ 2 h 740"/>
                  <a:gd name="T108" fmla="*/ 88 w 460"/>
                  <a:gd name="T109" fmla="*/ 2 h 740"/>
                  <a:gd name="T110" fmla="*/ 106 w 460"/>
                  <a:gd name="T111" fmla="*/ 16 h 740"/>
                  <a:gd name="T112" fmla="*/ 100 w 460"/>
                  <a:gd name="T113" fmla="*/ 36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 h="740">
                    <a:moveTo>
                      <a:pt x="380" y="740"/>
                    </a:moveTo>
                    <a:lnTo>
                      <a:pt x="380" y="740"/>
                    </a:lnTo>
                    <a:lnTo>
                      <a:pt x="374" y="738"/>
                    </a:lnTo>
                    <a:lnTo>
                      <a:pt x="374" y="738"/>
                    </a:lnTo>
                    <a:lnTo>
                      <a:pt x="368" y="734"/>
                    </a:lnTo>
                    <a:lnTo>
                      <a:pt x="362" y="730"/>
                    </a:lnTo>
                    <a:lnTo>
                      <a:pt x="360" y="722"/>
                    </a:lnTo>
                    <a:lnTo>
                      <a:pt x="360" y="714"/>
                    </a:lnTo>
                    <a:lnTo>
                      <a:pt x="360" y="714"/>
                    </a:lnTo>
                    <a:lnTo>
                      <a:pt x="378" y="650"/>
                    </a:lnTo>
                    <a:lnTo>
                      <a:pt x="378" y="650"/>
                    </a:lnTo>
                    <a:lnTo>
                      <a:pt x="380" y="642"/>
                    </a:lnTo>
                    <a:lnTo>
                      <a:pt x="386" y="636"/>
                    </a:lnTo>
                    <a:lnTo>
                      <a:pt x="394" y="634"/>
                    </a:lnTo>
                    <a:lnTo>
                      <a:pt x="402" y="634"/>
                    </a:lnTo>
                    <a:lnTo>
                      <a:pt x="402" y="634"/>
                    </a:lnTo>
                    <a:lnTo>
                      <a:pt x="408" y="638"/>
                    </a:lnTo>
                    <a:lnTo>
                      <a:pt x="414" y="644"/>
                    </a:lnTo>
                    <a:lnTo>
                      <a:pt x="416" y="650"/>
                    </a:lnTo>
                    <a:lnTo>
                      <a:pt x="416" y="658"/>
                    </a:lnTo>
                    <a:lnTo>
                      <a:pt x="416" y="658"/>
                    </a:lnTo>
                    <a:lnTo>
                      <a:pt x="398" y="724"/>
                    </a:lnTo>
                    <a:lnTo>
                      <a:pt x="398" y="724"/>
                    </a:lnTo>
                    <a:lnTo>
                      <a:pt x="396" y="730"/>
                    </a:lnTo>
                    <a:lnTo>
                      <a:pt x="392" y="736"/>
                    </a:lnTo>
                    <a:lnTo>
                      <a:pt x="386" y="738"/>
                    </a:lnTo>
                    <a:lnTo>
                      <a:pt x="380" y="740"/>
                    </a:lnTo>
                    <a:close/>
                    <a:moveTo>
                      <a:pt x="412" y="608"/>
                    </a:moveTo>
                    <a:lnTo>
                      <a:pt x="412" y="608"/>
                    </a:lnTo>
                    <a:lnTo>
                      <a:pt x="408" y="608"/>
                    </a:lnTo>
                    <a:lnTo>
                      <a:pt x="408" y="608"/>
                    </a:lnTo>
                    <a:lnTo>
                      <a:pt x="400" y="604"/>
                    </a:lnTo>
                    <a:lnTo>
                      <a:pt x="394" y="600"/>
                    </a:lnTo>
                    <a:lnTo>
                      <a:pt x="392" y="592"/>
                    </a:lnTo>
                    <a:lnTo>
                      <a:pt x="392" y="584"/>
                    </a:lnTo>
                    <a:lnTo>
                      <a:pt x="392" y="584"/>
                    </a:lnTo>
                    <a:lnTo>
                      <a:pt x="404" y="518"/>
                    </a:lnTo>
                    <a:lnTo>
                      <a:pt x="404" y="518"/>
                    </a:lnTo>
                    <a:lnTo>
                      <a:pt x="406" y="512"/>
                    </a:lnTo>
                    <a:lnTo>
                      <a:pt x="412" y="506"/>
                    </a:lnTo>
                    <a:lnTo>
                      <a:pt x="418" y="502"/>
                    </a:lnTo>
                    <a:lnTo>
                      <a:pt x="426" y="502"/>
                    </a:lnTo>
                    <a:lnTo>
                      <a:pt x="426" y="502"/>
                    </a:lnTo>
                    <a:lnTo>
                      <a:pt x="434" y="506"/>
                    </a:lnTo>
                    <a:lnTo>
                      <a:pt x="440" y="510"/>
                    </a:lnTo>
                    <a:lnTo>
                      <a:pt x="442" y="518"/>
                    </a:lnTo>
                    <a:lnTo>
                      <a:pt x="444" y="526"/>
                    </a:lnTo>
                    <a:lnTo>
                      <a:pt x="444" y="526"/>
                    </a:lnTo>
                    <a:lnTo>
                      <a:pt x="430" y="592"/>
                    </a:lnTo>
                    <a:lnTo>
                      <a:pt x="430" y="592"/>
                    </a:lnTo>
                    <a:lnTo>
                      <a:pt x="428" y="598"/>
                    </a:lnTo>
                    <a:lnTo>
                      <a:pt x="424" y="604"/>
                    </a:lnTo>
                    <a:lnTo>
                      <a:pt x="418" y="608"/>
                    </a:lnTo>
                    <a:lnTo>
                      <a:pt x="412" y="608"/>
                    </a:lnTo>
                    <a:close/>
                    <a:moveTo>
                      <a:pt x="432" y="476"/>
                    </a:moveTo>
                    <a:lnTo>
                      <a:pt x="432" y="476"/>
                    </a:lnTo>
                    <a:lnTo>
                      <a:pt x="430" y="476"/>
                    </a:lnTo>
                    <a:lnTo>
                      <a:pt x="430" y="476"/>
                    </a:lnTo>
                    <a:lnTo>
                      <a:pt x="424" y="472"/>
                    </a:lnTo>
                    <a:lnTo>
                      <a:pt x="418" y="468"/>
                    </a:lnTo>
                    <a:lnTo>
                      <a:pt x="414" y="460"/>
                    </a:lnTo>
                    <a:lnTo>
                      <a:pt x="414" y="454"/>
                    </a:lnTo>
                    <a:lnTo>
                      <a:pt x="414" y="454"/>
                    </a:lnTo>
                    <a:lnTo>
                      <a:pt x="418" y="388"/>
                    </a:lnTo>
                    <a:lnTo>
                      <a:pt x="418" y="388"/>
                    </a:lnTo>
                    <a:lnTo>
                      <a:pt x="420" y="380"/>
                    </a:lnTo>
                    <a:lnTo>
                      <a:pt x="426" y="374"/>
                    </a:lnTo>
                    <a:lnTo>
                      <a:pt x="432" y="370"/>
                    </a:lnTo>
                    <a:lnTo>
                      <a:pt x="440" y="368"/>
                    </a:lnTo>
                    <a:lnTo>
                      <a:pt x="440" y="368"/>
                    </a:lnTo>
                    <a:lnTo>
                      <a:pt x="448" y="370"/>
                    </a:lnTo>
                    <a:lnTo>
                      <a:pt x="454" y="374"/>
                    </a:lnTo>
                    <a:lnTo>
                      <a:pt x="458" y="382"/>
                    </a:lnTo>
                    <a:lnTo>
                      <a:pt x="458" y="390"/>
                    </a:lnTo>
                    <a:lnTo>
                      <a:pt x="458" y="390"/>
                    </a:lnTo>
                    <a:lnTo>
                      <a:pt x="452" y="458"/>
                    </a:lnTo>
                    <a:lnTo>
                      <a:pt x="452" y="458"/>
                    </a:lnTo>
                    <a:lnTo>
                      <a:pt x="450" y="464"/>
                    </a:lnTo>
                    <a:lnTo>
                      <a:pt x="446" y="470"/>
                    </a:lnTo>
                    <a:lnTo>
                      <a:pt x="440" y="474"/>
                    </a:lnTo>
                    <a:lnTo>
                      <a:pt x="432" y="476"/>
                    </a:lnTo>
                    <a:close/>
                    <a:moveTo>
                      <a:pt x="440" y="340"/>
                    </a:moveTo>
                    <a:lnTo>
                      <a:pt x="440" y="340"/>
                    </a:lnTo>
                    <a:lnTo>
                      <a:pt x="432" y="340"/>
                    </a:lnTo>
                    <a:lnTo>
                      <a:pt x="426" y="336"/>
                    </a:lnTo>
                    <a:lnTo>
                      <a:pt x="422" y="330"/>
                    </a:lnTo>
                    <a:lnTo>
                      <a:pt x="420" y="322"/>
                    </a:lnTo>
                    <a:lnTo>
                      <a:pt x="420" y="322"/>
                    </a:lnTo>
                    <a:lnTo>
                      <a:pt x="418" y="288"/>
                    </a:lnTo>
                    <a:lnTo>
                      <a:pt x="416" y="256"/>
                    </a:lnTo>
                    <a:lnTo>
                      <a:pt x="416" y="256"/>
                    </a:lnTo>
                    <a:lnTo>
                      <a:pt x="416" y="248"/>
                    </a:lnTo>
                    <a:lnTo>
                      <a:pt x="418" y="242"/>
                    </a:lnTo>
                    <a:lnTo>
                      <a:pt x="424" y="236"/>
                    </a:lnTo>
                    <a:lnTo>
                      <a:pt x="432" y="234"/>
                    </a:lnTo>
                    <a:lnTo>
                      <a:pt x="432" y="234"/>
                    </a:lnTo>
                    <a:lnTo>
                      <a:pt x="440" y="234"/>
                    </a:lnTo>
                    <a:lnTo>
                      <a:pt x="446" y="238"/>
                    </a:lnTo>
                    <a:lnTo>
                      <a:pt x="452" y="244"/>
                    </a:lnTo>
                    <a:lnTo>
                      <a:pt x="454" y="252"/>
                    </a:lnTo>
                    <a:lnTo>
                      <a:pt x="454" y="252"/>
                    </a:lnTo>
                    <a:lnTo>
                      <a:pt x="458" y="284"/>
                    </a:lnTo>
                    <a:lnTo>
                      <a:pt x="460" y="320"/>
                    </a:lnTo>
                    <a:lnTo>
                      <a:pt x="460" y="320"/>
                    </a:lnTo>
                    <a:lnTo>
                      <a:pt x="458" y="328"/>
                    </a:lnTo>
                    <a:lnTo>
                      <a:pt x="454" y="334"/>
                    </a:lnTo>
                    <a:lnTo>
                      <a:pt x="448" y="340"/>
                    </a:lnTo>
                    <a:lnTo>
                      <a:pt x="440" y="340"/>
                    </a:lnTo>
                    <a:lnTo>
                      <a:pt x="440" y="340"/>
                    </a:lnTo>
                    <a:lnTo>
                      <a:pt x="440" y="340"/>
                    </a:lnTo>
                    <a:close/>
                    <a:moveTo>
                      <a:pt x="420" y="208"/>
                    </a:moveTo>
                    <a:lnTo>
                      <a:pt x="420" y="208"/>
                    </a:lnTo>
                    <a:lnTo>
                      <a:pt x="414" y="208"/>
                    </a:lnTo>
                    <a:lnTo>
                      <a:pt x="408" y="204"/>
                    </a:lnTo>
                    <a:lnTo>
                      <a:pt x="404" y="200"/>
                    </a:lnTo>
                    <a:lnTo>
                      <a:pt x="402" y="194"/>
                    </a:lnTo>
                    <a:lnTo>
                      <a:pt x="402" y="194"/>
                    </a:lnTo>
                    <a:lnTo>
                      <a:pt x="390" y="164"/>
                    </a:lnTo>
                    <a:lnTo>
                      <a:pt x="376" y="138"/>
                    </a:lnTo>
                    <a:lnTo>
                      <a:pt x="376" y="138"/>
                    </a:lnTo>
                    <a:lnTo>
                      <a:pt x="374" y="130"/>
                    </a:lnTo>
                    <a:lnTo>
                      <a:pt x="374" y="122"/>
                    </a:lnTo>
                    <a:lnTo>
                      <a:pt x="376" y="116"/>
                    </a:lnTo>
                    <a:lnTo>
                      <a:pt x="382" y="110"/>
                    </a:lnTo>
                    <a:lnTo>
                      <a:pt x="382" y="110"/>
                    </a:lnTo>
                    <a:lnTo>
                      <a:pt x="390" y="108"/>
                    </a:lnTo>
                    <a:lnTo>
                      <a:pt x="398" y="108"/>
                    </a:lnTo>
                    <a:lnTo>
                      <a:pt x="404" y="110"/>
                    </a:lnTo>
                    <a:lnTo>
                      <a:pt x="410" y="116"/>
                    </a:lnTo>
                    <a:lnTo>
                      <a:pt x="410" y="116"/>
                    </a:lnTo>
                    <a:lnTo>
                      <a:pt x="418" y="132"/>
                    </a:lnTo>
                    <a:lnTo>
                      <a:pt x="426" y="148"/>
                    </a:lnTo>
                    <a:lnTo>
                      <a:pt x="440" y="182"/>
                    </a:lnTo>
                    <a:lnTo>
                      <a:pt x="440" y="182"/>
                    </a:lnTo>
                    <a:lnTo>
                      <a:pt x="440" y="190"/>
                    </a:lnTo>
                    <a:lnTo>
                      <a:pt x="438" y="198"/>
                    </a:lnTo>
                    <a:lnTo>
                      <a:pt x="434" y="204"/>
                    </a:lnTo>
                    <a:lnTo>
                      <a:pt x="426" y="208"/>
                    </a:lnTo>
                    <a:lnTo>
                      <a:pt x="426" y="208"/>
                    </a:lnTo>
                    <a:lnTo>
                      <a:pt x="420" y="208"/>
                    </a:lnTo>
                    <a:close/>
                    <a:moveTo>
                      <a:pt x="348" y="98"/>
                    </a:moveTo>
                    <a:lnTo>
                      <a:pt x="348" y="98"/>
                    </a:lnTo>
                    <a:lnTo>
                      <a:pt x="342" y="96"/>
                    </a:lnTo>
                    <a:lnTo>
                      <a:pt x="336" y="94"/>
                    </a:lnTo>
                    <a:lnTo>
                      <a:pt x="334" y="94"/>
                    </a:lnTo>
                    <a:lnTo>
                      <a:pt x="334" y="94"/>
                    </a:lnTo>
                    <a:lnTo>
                      <a:pt x="324" y="86"/>
                    </a:lnTo>
                    <a:lnTo>
                      <a:pt x="312" y="80"/>
                    </a:lnTo>
                    <a:lnTo>
                      <a:pt x="280" y="68"/>
                    </a:lnTo>
                    <a:lnTo>
                      <a:pt x="280" y="68"/>
                    </a:lnTo>
                    <a:lnTo>
                      <a:pt x="274" y="66"/>
                    </a:lnTo>
                    <a:lnTo>
                      <a:pt x="270" y="60"/>
                    </a:lnTo>
                    <a:lnTo>
                      <a:pt x="266" y="52"/>
                    </a:lnTo>
                    <a:lnTo>
                      <a:pt x="268" y="44"/>
                    </a:lnTo>
                    <a:lnTo>
                      <a:pt x="268" y="44"/>
                    </a:lnTo>
                    <a:lnTo>
                      <a:pt x="272" y="36"/>
                    </a:lnTo>
                    <a:lnTo>
                      <a:pt x="278" y="32"/>
                    </a:lnTo>
                    <a:lnTo>
                      <a:pt x="284" y="30"/>
                    </a:lnTo>
                    <a:lnTo>
                      <a:pt x="292" y="30"/>
                    </a:lnTo>
                    <a:lnTo>
                      <a:pt x="292" y="30"/>
                    </a:lnTo>
                    <a:lnTo>
                      <a:pt x="312" y="38"/>
                    </a:lnTo>
                    <a:lnTo>
                      <a:pt x="330" y="44"/>
                    </a:lnTo>
                    <a:lnTo>
                      <a:pt x="344" y="52"/>
                    </a:lnTo>
                    <a:lnTo>
                      <a:pt x="358" y="60"/>
                    </a:lnTo>
                    <a:lnTo>
                      <a:pt x="360" y="62"/>
                    </a:lnTo>
                    <a:lnTo>
                      <a:pt x="360" y="62"/>
                    </a:lnTo>
                    <a:lnTo>
                      <a:pt x="364" y="68"/>
                    </a:lnTo>
                    <a:lnTo>
                      <a:pt x="368" y="74"/>
                    </a:lnTo>
                    <a:lnTo>
                      <a:pt x="368" y="82"/>
                    </a:lnTo>
                    <a:lnTo>
                      <a:pt x="364" y="90"/>
                    </a:lnTo>
                    <a:lnTo>
                      <a:pt x="364" y="90"/>
                    </a:lnTo>
                    <a:lnTo>
                      <a:pt x="356" y="96"/>
                    </a:lnTo>
                    <a:lnTo>
                      <a:pt x="348" y="98"/>
                    </a:lnTo>
                    <a:close/>
                    <a:moveTo>
                      <a:pt x="222" y="54"/>
                    </a:moveTo>
                    <a:lnTo>
                      <a:pt x="222" y="54"/>
                    </a:lnTo>
                    <a:lnTo>
                      <a:pt x="218" y="54"/>
                    </a:lnTo>
                    <a:lnTo>
                      <a:pt x="218" y="54"/>
                    </a:lnTo>
                    <a:lnTo>
                      <a:pt x="186" y="50"/>
                    </a:lnTo>
                    <a:lnTo>
                      <a:pt x="152" y="46"/>
                    </a:lnTo>
                    <a:lnTo>
                      <a:pt x="152" y="46"/>
                    </a:lnTo>
                    <a:lnTo>
                      <a:pt x="144" y="44"/>
                    </a:lnTo>
                    <a:lnTo>
                      <a:pt x="138" y="40"/>
                    </a:lnTo>
                    <a:lnTo>
                      <a:pt x="136" y="32"/>
                    </a:lnTo>
                    <a:lnTo>
                      <a:pt x="134" y="24"/>
                    </a:lnTo>
                    <a:lnTo>
                      <a:pt x="134" y="24"/>
                    </a:lnTo>
                    <a:lnTo>
                      <a:pt x="136" y="18"/>
                    </a:lnTo>
                    <a:lnTo>
                      <a:pt x="142" y="12"/>
                    </a:lnTo>
                    <a:lnTo>
                      <a:pt x="148" y="8"/>
                    </a:lnTo>
                    <a:lnTo>
                      <a:pt x="156" y="6"/>
                    </a:lnTo>
                    <a:lnTo>
                      <a:pt x="156" y="6"/>
                    </a:lnTo>
                    <a:lnTo>
                      <a:pt x="192" y="10"/>
                    </a:lnTo>
                    <a:lnTo>
                      <a:pt x="224" y="16"/>
                    </a:lnTo>
                    <a:lnTo>
                      <a:pt x="224" y="16"/>
                    </a:lnTo>
                    <a:lnTo>
                      <a:pt x="232" y="18"/>
                    </a:lnTo>
                    <a:lnTo>
                      <a:pt x="238" y="24"/>
                    </a:lnTo>
                    <a:lnTo>
                      <a:pt x="240" y="30"/>
                    </a:lnTo>
                    <a:lnTo>
                      <a:pt x="240" y="38"/>
                    </a:lnTo>
                    <a:lnTo>
                      <a:pt x="240" y="38"/>
                    </a:lnTo>
                    <a:lnTo>
                      <a:pt x="238" y="44"/>
                    </a:lnTo>
                    <a:lnTo>
                      <a:pt x="234" y="50"/>
                    </a:lnTo>
                    <a:lnTo>
                      <a:pt x="228" y="54"/>
                    </a:lnTo>
                    <a:lnTo>
                      <a:pt x="222" y="54"/>
                    </a:lnTo>
                    <a:close/>
                    <a:moveTo>
                      <a:pt x="88" y="42"/>
                    </a:moveTo>
                    <a:lnTo>
                      <a:pt x="88" y="42"/>
                    </a:lnTo>
                    <a:lnTo>
                      <a:pt x="86" y="42"/>
                    </a:lnTo>
                    <a:lnTo>
                      <a:pt x="86" y="42"/>
                    </a:lnTo>
                    <a:lnTo>
                      <a:pt x="20" y="40"/>
                    </a:lnTo>
                    <a:lnTo>
                      <a:pt x="20" y="40"/>
                    </a:lnTo>
                    <a:lnTo>
                      <a:pt x="12" y="40"/>
                    </a:lnTo>
                    <a:lnTo>
                      <a:pt x="6" y="34"/>
                    </a:lnTo>
                    <a:lnTo>
                      <a:pt x="2" y="28"/>
                    </a:lnTo>
                    <a:lnTo>
                      <a:pt x="0" y="20"/>
                    </a:lnTo>
                    <a:lnTo>
                      <a:pt x="0" y="20"/>
                    </a:lnTo>
                    <a:lnTo>
                      <a:pt x="2" y="14"/>
                    </a:lnTo>
                    <a:lnTo>
                      <a:pt x="6" y="6"/>
                    </a:lnTo>
                    <a:lnTo>
                      <a:pt x="12" y="2"/>
                    </a:lnTo>
                    <a:lnTo>
                      <a:pt x="20" y="0"/>
                    </a:lnTo>
                    <a:lnTo>
                      <a:pt x="20" y="0"/>
                    </a:lnTo>
                    <a:lnTo>
                      <a:pt x="20" y="0"/>
                    </a:lnTo>
                    <a:lnTo>
                      <a:pt x="88" y="2"/>
                    </a:lnTo>
                    <a:lnTo>
                      <a:pt x="88" y="2"/>
                    </a:lnTo>
                    <a:lnTo>
                      <a:pt x="96" y="4"/>
                    </a:lnTo>
                    <a:lnTo>
                      <a:pt x="102" y="8"/>
                    </a:lnTo>
                    <a:lnTo>
                      <a:pt x="106" y="16"/>
                    </a:lnTo>
                    <a:lnTo>
                      <a:pt x="106" y="24"/>
                    </a:lnTo>
                    <a:lnTo>
                      <a:pt x="106" y="24"/>
                    </a:lnTo>
                    <a:lnTo>
                      <a:pt x="106" y="30"/>
                    </a:lnTo>
                    <a:lnTo>
                      <a:pt x="100" y="36"/>
                    </a:lnTo>
                    <a:lnTo>
                      <a:pt x="94" y="40"/>
                    </a:lnTo>
                    <a:lnTo>
                      <a:pt x="88" y="42"/>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6" name="Freeform 438"/>
              <p:cNvSpPr>
                <a:spLocks/>
              </p:cNvSpPr>
              <p:nvPr/>
            </p:nvSpPr>
            <p:spPr bwMode="auto">
              <a:xfrm>
                <a:off x="11383963" y="11004550"/>
                <a:ext cx="88900" cy="168275"/>
              </a:xfrm>
              <a:custGeom>
                <a:avLst/>
                <a:gdLst>
                  <a:gd name="T0" fmla="*/ 20 w 56"/>
                  <a:gd name="T1" fmla="*/ 106 h 106"/>
                  <a:gd name="T2" fmla="*/ 20 w 56"/>
                  <a:gd name="T3" fmla="*/ 106 h 106"/>
                  <a:gd name="T4" fmla="*/ 14 w 56"/>
                  <a:gd name="T5" fmla="*/ 104 h 106"/>
                  <a:gd name="T6" fmla="*/ 14 w 56"/>
                  <a:gd name="T7" fmla="*/ 104 h 106"/>
                  <a:gd name="T8" fmla="*/ 8 w 56"/>
                  <a:gd name="T9" fmla="*/ 100 h 106"/>
                  <a:gd name="T10" fmla="*/ 2 w 56"/>
                  <a:gd name="T11" fmla="*/ 96 h 106"/>
                  <a:gd name="T12" fmla="*/ 0 w 56"/>
                  <a:gd name="T13" fmla="*/ 88 h 106"/>
                  <a:gd name="T14" fmla="*/ 0 w 56"/>
                  <a:gd name="T15" fmla="*/ 80 h 106"/>
                  <a:gd name="T16" fmla="*/ 0 w 56"/>
                  <a:gd name="T17" fmla="*/ 80 h 106"/>
                  <a:gd name="T18" fmla="*/ 18 w 56"/>
                  <a:gd name="T19" fmla="*/ 16 h 106"/>
                  <a:gd name="T20" fmla="*/ 18 w 56"/>
                  <a:gd name="T21" fmla="*/ 16 h 106"/>
                  <a:gd name="T22" fmla="*/ 20 w 56"/>
                  <a:gd name="T23" fmla="*/ 8 h 106"/>
                  <a:gd name="T24" fmla="*/ 26 w 56"/>
                  <a:gd name="T25" fmla="*/ 2 h 106"/>
                  <a:gd name="T26" fmla="*/ 34 w 56"/>
                  <a:gd name="T27" fmla="*/ 0 h 106"/>
                  <a:gd name="T28" fmla="*/ 42 w 56"/>
                  <a:gd name="T29" fmla="*/ 0 h 106"/>
                  <a:gd name="T30" fmla="*/ 42 w 56"/>
                  <a:gd name="T31" fmla="*/ 0 h 106"/>
                  <a:gd name="T32" fmla="*/ 48 w 56"/>
                  <a:gd name="T33" fmla="*/ 4 h 106"/>
                  <a:gd name="T34" fmla="*/ 54 w 56"/>
                  <a:gd name="T35" fmla="*/ 10 h 106"/>
                  <a:gd name="T36" fmla="*/ 56 w 56"/>
                  <a:gd name="T37" fmla="*/ 16 h 106"/>
                  <a:gd name="T38" fmla="*/ 56 w 56"/>
                  <a:gd name="T39" fmla="*/ 24 h 106"/>
                  <a:gd name="T40" fmla="*/ 56 w 56"/>
                  <a:gd name="T41" fmla="*/ 24 h 106"/>
                  <a:gd name="T42" fmla="*/ 38 w 56"/>
                  <a:gd name="T43" fmla="*/ 90 h 106"/>
                  <a:gd name="T44" fmla="*/ 38 w 56"/>
                  <a:gd name="T45" fmla="*/ 90 h 106"/>
                  <a:gd name="T46" fmla="*/ 36 w 56"/>
                  <a:gd name="T47" fmla="*/ 96 h 106"/>
                  <a:gd name="T48" fmla="*/ 32 w 56"/>
                  <a:gd name="T49" fmla="*/ 102 h 106"/>
                  <a:gd name="T50" fmla="*/ 26 w 56"/>
                  <a:gd name="T51" fmla="*/ 104 h 106"/>
                  <a:gd name="T52" fmla="*/ 20 w 56"/>
                  <a:gd name="T5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106">
                    <a:moveTo>
                      <a:pt x="20" y="106"/>
                    </a:moveTo>
                    <a:lnTo>
                      <a:pt x="20" y="106"/>
                    </a:lnTo>
                    <a:lnTo>
                      <a:pt x="14" y="104"/>
                    </a:lnTo>
                    <a:lnTo>
                      <a:pt x="14" y="104"/>
                    </a:lnTo>
                    <a:lnTo>
                      <a:pt x="8" y="100"/>
                    </a:lnTo>
                    <a:lnTo>
                      <a:pt x="2" y="96"/>
                    </a:lnTo>
                    <a:lnTo>
                      <a:pt x="0" y="88"/>
                    </a:lnTo>
                    <a:lnTo>
                      <a:pt x="0" y="80"/>
                    </a:lnTo>
                    <a:lnTo>
                      <a:pt x="0" y="80"/>
                    </a:lnTo>
                    <a:lnTo>
                      <a:pt x="18" y="16"/>
                    </a:lnTo>
                    <a:lnTo>
                      <a:pt x="18" y="16"/>
                    </a:lnTo>
                    <a:lnTo>
                      <a:pt x="20" y="8"/>
                    </a:lnTo>
                    <a:lnTo>
                      <a:pt x="26" y="2"/>
                    </a:lnTo>
                    <a:lnTo>
                      <a:pt x="34" y="0"/>
                    </a:lnTo>
                    <a:lnTo>
                      <a:pt x="42" y="0"/>
                    </a:lnTo>
                    <a:lnTo>
                      <a:pt x="42" y="0"/>
                    </a:lnTo>
                    <a:lnTo>
                      <a:pt x="48" y="4"/>
                    </a:lnTo>
                    <a:lnTo>
                      <a:pt x="54" y="10"/>
                    </a:lnTo>
                    <a:lnTo>
                      <a:pt x="56" y="16"/>
                    </a:lnTo>
                    <a:lnTo>
                      <a:pt x="56" y="24"/>
                    </a:lnTo>
                    <a:lnTo>
                      <a:pt x="56" y="24"/>
                    </a:lnTo>
                    <a:lnTo>
                      <a:pt x="38" y="90"/>
                    </a:lnTo>
                    <a:lnTo>
                      <a:pt x="38" y="90"/>
                    </a:lnTo>
                    <a:lnTo>
                      <a:pt x="36" y="96"/>
                    </a:lnTo>
                    <a:lnTo>
                      <a:pt x="32" y="102"/>
                    </a:lnTo>
                    <a:lnTo>
                      <a:pt x="26" y="104"/>
                    </a:lnTo>
                    <a:lnTo>
                      <a:pt x="2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7" name="Freeform 439"/>
              <p:cNvSpPr>
                <a:spLocks/>
              </p:cNvSpPr>
              <p:nvPr/>
            </p:nvSpPr>
            <p:spPr bwMode="auto">
              <a:xfrm>
                <a:off x="11434763" y="10795000"/>
                <a:ext cx="82550" cy="168275"/>
              </a:xfrm>
              <a:custGeom>
                <a:avLst/>
                <a:gdLst>
                  <a:gd name="T0" fmla="*/ 20 w 52"/>
                  <a:gd name="T1" fmla="*/ 106 h 106"/>
                  <a:gd name="T2" fmla="*/ 20 w 52"/>
                  <a:gd name="T3" fmla="*/ 106 h 106"/>
                  <a:gd name="T4" fmla="*/ 16 w 52"/>
                  <a:gd name="T5" fmla="*/ 106 h 106"/>
                  <a:gd name="T6" fmla="*/ 16 w 52"/>
                  <a:gd name="T7" fmla="*/ 106 h 106"/>
                  <a:gd name="T8" fmla="*/ 8 w 52"/>
                  <a:gd name="T9" fmla="*/ 102 h 106"/>
                  <a:gd name="T10" fmla="*/ 2 w 52"/>
                  <a:gd name="T11" fmla="*/ 98 h 106"/>
                  <a:gd name="T12" fmla="*/ 0 w 52"/>
                  <a:gd name="T13" fmla="*/ 90 h 106"/>
                  <a:gd name="T14" fmla="*/ 0 w 52"/>
                  <a:gd name="T15" fmla="*/ 82 h 106"/>
                  <a:gd name="T16" fmla="*/ 0 w 52"/>
                  <a:gd name="T17" fmla="*/ 82 h 106"/>
                  <a:gd name="T18" fmla="*/ 12 w 52"/>
                  <a:gd name="T19" fmla="*/ 16 h 106"/>
                  <a:gd name="T20" fmla="*/ 12 w 52"/>
                  <a:gd name="T21" fmla="*/ 16 h 106"/>
                  <a:gd name="T22" fmla="*/ 14 w 52"/>
                  <a:gd name="T23" fmla="*/ 10 h 106"/>
                  <a:gd name="T24" fmla="*/ 20 w 52"/>
                  <a:gd name="T25" fmla="*/ 4 h 106"/>
                  <a:gd name="T26" fmla="*/ 26 w 52"/>
                  <a:gd name="T27" fmla="*/ 0 h 106"/>
                  <a:gd name="T28" fmla="*/ 34 w 52"/>
                  <a:gd name="T29" fmla="*/ 0 h 106"/>
                  <a:gd name="T30" fmla="*/ 34 w 52"/>
                  <a:gd name="T31" fmla="*/ 0 h 106"/>
                  <a:gd name="T32" fmla="*/ 42 w 52"/>
                  <a:gd name="T33" fmla="*/ 4 h 106"/>
                  <a:gd name="T34" fmla="*/ 48 w 52"/>
                  <a:gd name="T35" fmla="*/ 8 h 106"/>
                  <a:gd name="T36" fmla="*/ 50 w 52"/>
                  <a:gd name="T37" fmla="*/ 16 h 106"/>
                  <a:gd name="T38" fmla="*/ 52 w 52"/>
                  <a:gd name="T39" fmla="*/ 24 h 106"/>
                  <a:gd name="T40" fmla="*/ 52 w 52"/>
                  <a:gd name="T41" fmla="*/ 24 h 106"/>
                  <a:gd name="T42" fmla="*/ 38 w 52"/>
                  <a:gd name="T43" fmla="*/ 90 h 106"/>
                  <a:gd name="T44" fmla="*/ 38 w 52"/>
                  <a:gd name="T45" fmla="*/ 90 h 106"/>
                  <a:gd name="T46" fmla="*/ 36 w 52"/>
                  <a:gd name="T47" fmla="*/ 96 h 106"/>
                  <a:gd name="T48" fmla="*/ 32 w 52"/>
                  <a:gd name="T49" fmla="*/ 102 h 106"/>
                  <a:gd name="T50" fmla="*/ 26 w 52"/>
                  <a:gd name="T51" fmla="*/ 106 h 106"/>
                  <a:gd name="T52" fmla="*/ 20 w 52"/>
                  <a:gd name="T5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106">
                    <a:moveTo>
                      <a:pt x="20" y="106"/>
                    </a:moveTo>
                    <a:lnTo>
                      <a:pt x="20" y="106"/>
                    </a:lnTo>
                    <a:lnTo>
                      <a:pt x="16" y="106"/>
                    </a:lnTo>
                    <a:lnTo>
                      <a:pt x="16" y="106"/>
                    </a:lnTo>
                    <a:lnTo>
                      <a:pt x="8" y="102"/>
                    </a:lnTo>
                    <a:lnTo>
                      <a:pt x="2" y="98"/>
                    </a:lnTo>
                    <a:lnTo>
                      <a:pt x="0" y="90"/>
                    </a:lnTo>
                    <a:lnTo>
                      <a:pt x="0" y="82"/>
                    </a:lnTo>
                    <a:lnTo>
                      <a:pt x="0" y="82"/>
                    </a:lnTo>
                    <a:lnTo>
                      <a:pt x="12" y="16"/>
                    </a:lnTo>
                    <a:lnTo>
                      <a:pt x="12" y="16"/>
                    </a:lnTo>
                    <a:lnTo>
                      <a:pt x="14" y="10"/>
                    </a:lnTo>
                    <a:lnTo>
                      <a:pt x="20" y="4"/>
                    </a:lnTo>
                    <a:lnTo>
                      <a:pt x="26" y="0"/>
                    </a:lnTo>
                    <a:lnTo>
                      <a:pt x="34" y="0"/>
                    </a:lnTo>
                    <a:lnTo>
                      <a:pt x="34" y="0"/>
                    </a:lnTo>
                    <a:lnTo>
                      <a:pt x="42" y="4"/>
                    </a:lnTo>
                    <a:lnTo>
                      <a:pt x="48" y="8"/>
                    </a:lnTo>
                    <a:lnTo>
                      <a:pt x="50" y="16"/>
                    </a:lnTo>
                    <a:lnTo>
                      <a:pt x="52" y="24"/>
                    </a:lnTo>
                    <a:lnTo>
                      <a:pt x="52" y="24"/>
                    </a:lnTo>
                    <a:lnTo>
                      <a:pt x="38" y="90"/>
                    </a:lnTo>
                    <a:lnTo>
                      <a:pt x="38" y="90"/>
                    </a:lnTo>
                    <a:lnTo>
                      <a:pt x="36" y="96"/>
                    </a:lnTo>
                    <a:lnTo>
                      <a:pt x="32" y="102"/>
                    </a:lnTo>
                    <a:lnTo>
                      <a:pt x="26" y="106"/>
                    </a:lnTo>
                    <a:lnTo>
                      <a:pt x="20"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8" name="Freeform 440"/>
              <p:cNvSpPr>
                <a:spLocks/>
              </p:cNvSpPr>
              <p:nvPr/>
            </p:nvSpPr>
            <p:spPr bwMode="auto">
              <a:xfrm>
                <a:off x="11469688" y="10582275"/>
                <a:ext cx="69850" cy="171450"/>
              </a:xfrm>
              <a:custGeom>
                <a:avLst/>
                <a:gdLst>
                  <a:gd name="T0" fmla="*/ 18 w 44"/>
                  <a:gd name="T1" fmla="*/ 108 h 108"/>
                  <a:gd name="T2" fmla="*/ 18 w 44"/>
                  <a:gd name="T3" fmla="*/ 108 h 108"/>
                  <a:gd name="T4" fmla="*/ 16 w 44"/>
                  <a:gd name="T5" fmla="*/ 108 h 108"/>
                  <a:gd name="T6" fmla="*/ 16 w 44"/>
                  <a:gd name="T7" fmla="*/ 108 h 108"/>
                  <a:gd name="T8" fmla="*/ 10 w 44"/>
                  <a:gd name="T9" fmla="*/ 104 h 108"/>
                  <a:gd name="T10" fmla="*/ 4 w 44"/>
                  <a:gd name="T11" fmla="*/ 100 h 108"/>
                  <a:gd name="T12" fmla="*/ 0 w 44"/>
                  <a:gd name="T13" fmla="*/ 92 h 108"/>
                  <a:gd name="T14" fmla="*/ 0 w 44"/>
                  <a:gd name="T15" fmla="*/ 86 h 108"/>
                  <a:gd name="T16" fmla="*/ 0 w 44"/>
                  <a:gd name="T17" fmla="*/ 86 h 108"/>
                  <a:gd name="T18" fmla="*/ 4 w 44"/>
                  <a:gd name="T19" fmla="*/ 20 h 108"/>
                  <a:gd name="T20" fmla="*/ 4 w 44"/>
                  <a:gd name="T21" fmla="*/ 20 h 108"/>
                  <a:gd name="T22" fmla="*/ 6 w 44"/>
                  <a:gd name="T23" fmla="*/ 12 h 108"/>
                  <a:gd name="T24" fmla="*/ 12 w 44"/>
                  <a:gd name="T25" fmla="*/ 6 h 108"/>
                  <a:gd name="T26" fmla="*/ 18 w 44"/>
                  <a:gd name="T27" fmla="*/ 2 h 108"/>
                  <a:gd name="T28" fmla="*/ 26 w 44"/>
                  <a:gd name="T29" fmla="*/ 0 h 108"/>
                  <a:gd name="T30" fmla="*/ 26 w 44"/>
                  <a:gd name="T31" fmla="*/ 0 h 108"/>
                  <a:gd name="T32" fmla="*/ 34 w 44"/>
                  <a:gd name="T33" fmla="*/ 2 h 108"/>
                  <a:gd name="T34" fmla="*/ 40 w 44"/>
                  <a:gd name="T35" fmla="*/ 6 h 108"/>
                  <a:gd name="T36" fmla="*/ 44 w 44"/>
                  <a:gd name="T37" fmla="*/ 14 h 108"/>
                  <a:gd name="T38" fmla="*/ 44 w 44"/>
                  <a:gd name="T39" fmla="*/ 22 h 108"/>
                  <a:gd name="T40" fmla="*/ 44 w 44"/>
                  <a:gd name="T41" fmla="*/ 22 h 108"/>
                  <a:gd name="T42" fmla="*/ 38 w 44"/>
                  <a:gd name="T43" fmla="*/ 90 h 108"/>
                  <a:gd name="T44" fmla="*/ 38 w 44"/>
                  <a:gd name="T45" fmla="*/ 90 h 108"/>
                  <a:gd name="T46" fmla="*/ 36 w 44"/>
                  <a:gd name="T47" fmla="*/ 96 h 108"/>
                  <a:gd name="T48" fmla="*/ 32 w 44"/>
                  <a:gd name="T49" fmla="*/ 102 h 108"/>
                  <a:gd name="T50" fmla="*/ 26 w 44"/>
                  <a:gd name="T51" fmla="*/ 106 h 108"/>
                  <a:gd name="T52" fmla="*/ 18 w 44"/>
                  <a:gd name="T53"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08">
                    <a:moveTo>
                      <a:pt x="18" y="108"/>
                    </a:moveTo>
                    <a:lnTo>
                      <a:pt x="18" y="108"/>
                    </a:lnTo>
                    <a:lnTo>
                      <a:pt x="16" y="108"/>
                    </a:lnTo>
                    <a:lnTo>
                      <a:pt x="16" y="108"/>
                    </a:lnTo>
                    <a:lnTo>
                      <a:pt x="10" y="104"/>
                    </a:lnTo>
                    <a:lnTo>
                      <a:pt x="4" y="100"/>
                    </a:lnTo>
                    <a:lnTo>
                      <a:pt x="0" y="92"/>
                    </a:lnTo>
                    <a:lnTo>
                      <a:pt x="0" y="86"/>
                    </a:lnTo>
                    <a:lnTo>
                      <a:pt x="0" y="86"/>
                    </a:lnTo>
                    <a:lnTo>
                      <a:pt x="4" y="20"/>
                    </a:lnTo>
                    <a:lnTo>
                      <a:pt x="4" y="20"/>
                    </a:lnTo>
                    <a:lnTo>
                      <a:pt x="6" y="12"/>
                    </a:lnTo>
                    <a:lnTo>
                      <a:pt x="12" y="6"/>
                    </a:lnTo>
                    <a:lnTo>
                      <a:pt x="18" y="2"/>
                    </a:lnTo>
                    <a:lnTo>
                      <a:pt x="26" y="0"/>
                    </a:lnTo>
                    <a:lnTo>
                      <a:pt x="26" y="0"/>
                    </a:lnTo>
                    <a:lnTo>
                      <a:pt x="34" y="2"/>
                    </a:lnTo>
                    <a:lnTo>
                      <a:pt x="40" y="6"/>
                    </a:lnTo>
                    <a:lnTo>
                      <a:pt x="44" y="14"/>
                    </a:lnTo>
                    <a:lnTo>
                      <a:pt x="44" y="22"/>
                    </a:lnTo>
                    <a:lnTo>
                      <a:pt x="44" y="22"/>
                    </a:lnTo>
                    <a:lnTo>
                      <a:pt x="38" y="90"/>
                    </a:lnTo>
                    <a:lnTo>
                      <a:pt x="38" y="90"/>
                    </a:lnTo>
                    <a:lnTo>
                      <a:pt x="36" y="96"/>
                    </a:lnTo>
                    <a:lnTo>
                      <a:pt x="32" y="102"/>
                    </a:lnTo>
                    <a:lnTo>
                      <a:pt x="26" y="106"/>
                    </a:lnTo>
                    <a:lnTo>
                      <a:pt x="18"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39" name="Freeform 441"/>
              <p:cNvSpPr>
                <a:spLocks/>
              </p:cNvSpPr>
              <p:nvPr/>
            </p:nvSpPr>
            <p:spPr bwMode="auto">
              <a:xfrm>
                <a:off x="11472863" y="10369550"/>
                <a:ext cx="69850" cy="168275"/>
              </a:xfrm>
              <a:custGeom>
                <a:avLst/>
                <a:gdLst>
                  <a:gd name="T0" fmla="*/ 24 w 44"/>
                  <a:gd name="T1" fmla="*/ 106 h 106"/>
                  <a:gd name="T2" fmla="*/ 24 w 44"/>
                  <a:gd name="T3" fmla="*/ 106 h 106"/>
                  <a:gd name="T4" fmla="*/ 16 w 44"/>
                  <a:gd name="T5" fmla="*/ 106 h 106"/>
                  <a:gd name="T6" fmla="*/ 10 w 44"/>
                  <a:gd name="T7" fmla="*/ 102 h 106"/>
                  <a:gd name="T8" fmla="*/ 6 w 44"/>
                  <a:gd name="T9" fmla="*/ 96 h 106"/>
                  <a:gd name="T10" fmla="*/ 4 w 44"/>
                  <a:gd name="T11" fmla="*/ 88 h 106"/>
                  <a:gd name="T12" fmla="*/ 4 w 44"/>
                  <a:gd name="T13" fmla="*/ 88 h 106"/>
                  <a:gd name="T14" fmla="*/ 2 w 44"/>
                  <a:gd name="T15" fmla="*/ 54 h 106"/>
                  <a:gd name="T16" fmla="*/ 0 w 44"/>
                  <a:gd name="T17" fmla="*/ 22 h 106"/>
                  <a:gd name="T18" fmla="*/ 0 w 44"/>
                  <a:gd name="T19" fmla="*/ 22 h 106"/>
                  <a:gd name="T20" fmla="*/ 0 w 44"/>
                  <a:gd name="T21" fmla="*/ 14 h 106"/>
                  <a:gd name="T22" fmla="*/ 2 w 44"/>
                  <a:gd name="T23" fmla="*/ 8 h 106"/>
                  <a:gd name="T24" fmla="*/ 8 w 44"/>
                  <a:gd name="T25" fmla="*/ 2 h 106"/>
                  <a:gd name="T26" fmla="*/ 16 w 44"/>
                  <a:gd name="T27" fmla="*/ 0 h 106"/>
                  <a:gd name="T28" fmla="*/ 16 w 44"/>
                  <a:gd name="T29" fmla="*/ 0 h 106"/>
                  <a:gd name="T30" fmla="*/ 24 w 44"/>
                  <a:gd name="T31" fmla="*/ 0 h 106"/>
                  <a:gd name="T32" fmla="*/ 30 w 44"/>
                  <a:gd name="T33" fmla="*/ 4 h 106"/>
                  <a:gd name="T34" fmla="*/ 36 w 44"/>
                  <a:gd name="T35" fmla="*/ 10 h 106"/>
                  <a:gd name="T36" fmla="*/ 38 w 44"/>
                  <a:gd name="T37" fmla="*/ 18 h 106"/>
                  <a:gd name="T38" fmla="*/ 38 w 44"/>
                  <a:gd name="T39" fmla="*/ 18 h 106"/>
                  <a:gd name="T40" fmla="*/ 42 w 44"/>
                  <a:gd name="T41" fmla="*/ 50 h 106"/>
                  <a:gd name="T42" fmla="*/ 44 w 44"/>
                  <a:gd name="T43" fmla="*/ 86 h 106"/>
                  <a:gd name="T44" fmla="*/ 44 w 44"/>
                  <a:gd name="T45" fmla="*/ 86 h 106"/>
                  <a:gd name="T46" fmla="*/ 42 w 44"/>
                  <a:gd name="T47" fmla="*/ 94 h 106"/>
                  <a:gd name="T48" fmla="*/ 38 w 44"/>
                  <a:gd name="T49" fmla="*/ 100 h 106"/>
                  <a:gd name="T50" fmla="*/ 32 w 44"/>
                  <a:gd name="T51" fmla="*/ 106 h 106"/>
                  <a:gd name="T52" fmla="*/ 24 w 44"/>
                  <a:gd name="T53" fmla="*/ 106 h 106"/>
                  <a:gd name="T54" fmla="*/ 24 w 44"/>
                  <a:gd name="T55" fmla="*/ 106 h 106"/>
                  <a:gd name="T56" fmla="*/ 24 w 44"/>
                  <a:gd name="T5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106">
                    <a:moveTo>
                      <a:pt x="24" y="106"/>
                    </a:moveTo>
                    <a:lnTo>
                      <a:pt x="24" y="106"/>
                    </a:lnTo>
                    <a:lnTo>
                      <a:pt x="16" y="106"/>
                    </a:lnTo>
                    <a:lnTo>
                      <a:pt x="10" y="102"/>
                    </a:lnTo>
                    <a:lnTo>
                      <a:pt x="6" y="96"/>
                    </a:lnTo>
                    <a:lnTo>
                      <a:pt x="4" y="88"/>
                    </a:lnTo>
                    <a:lnTo>
                      <a:pt x="4" y="88"/>
                    </a:lnTo>
                    <a:lnTo>
                      <a:pt x="2" y="54"/>
                    </a:lnTo>
                    <a:lnTo>
                      <a:pt x="0" y="22"/>
                    </a:lnTo>
                    <a:lnTo>
                      <a:pt x="0" y="22"/>
                    </a:lnTo>
                    <a:lnTo>
                      <a:pt x="0" y="14"/>
                    </a:lnTo>
                    <a:lnTo>
                      <a:pt x="2" y="8"/>
                    </a:lnTo>
                    <a:lnTo>
                      <a:pt x="8" y="2"/>
                    </a:lnTo>
                    <a:lnTo>
                      <a:pt x="16" y="0"/>
                    </a:lnTo>
                    <a:lnTo>
                      <a:pt x="16" y="0"/>
                    </a:lnTo>
                    <a:lnTo>
                      <a:pt x="24" y="0"/>
                    </a:lnTo>
                    <a:lnTo>
                      <a:pt x="30" y="4"/>
                    </a:lnTo>
                    <a:lnTo>
                      <a:pt x="36" y="10"/>
                    </a:lnTo>
                    <a:lnTo>
                      <a:pt x="38" y="18"/>
                    </a:lnTo>
                    <a:lnTo>
                      <a:pt x="38" y="18"/>
                    </a:lnTo>
                    <a:lnTo>
                      <a:pt x="42" y="50"/>
                    </a:lnTo>
                    <a:lnTo>
                      <a:pt x="44" y="86"/>
                    </a:lnTo>
                    <a:lnTo>
                      <a:pt x="44" y="86"/>
                    </a:lnTo>
                    <a:lnTo>
                      <a:pt x="42" y="94"/>
                    </a:lnTo>
                    <a:lnTo>
                      <a:pt x="38" y="100"/>
                    </a:lnTo>
                    <a:lnTo>
                      <a:pt x="32" y="106"/>
                    </a:lnTo>
                    <a:lnTo>
                      <a:pt x="24" y="106"/>
                    </a:lnTo>
                    <a:lnTo>
                      <a:pt x="24" y="106"/>
                    </a:lnTo>
                    <a:lnTo>
                      <a:pt x="24"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0" name="Freeform 442"/>
              <p:cNvSpPr>
                <a:spLocks/>
              </p:cNvSpPr>
              <p:nvPr/>
            </p:nvSpPr>
            <p:spPr bwMode="auto">
              <a:xfrm>
                <a:off x="11406188" y="10169525"/>
                <a:ext cx="104775" cy="158750"/>
              </a:xfrm>
              <a:custGeom>
                <a:avLst/>
                <a:gdLst>
                  <a:gd name="T0" fmla="*/ 46 w 66"/>
                  <a:gd name="T1" fmla="*/ 100 h 100"/>
                  <a:gd name="T2" fmla="*/ 46 w 66"/>
                  <a:gd name="T3" fmla="*/ 100 h 100"/>
                  <a:gd name="T4" fmla="*/ 40 w 66"/>
                  <a:gd name="T5" fmla="*/ 100 h 100"/>
                  <a:gd name="T6" fmla="*/ 34 w 66"/>
                  <a:gd name="T7" fmla="*/ 96 h 100"/>
                  <a:gd name="T8" fmla="*/ 30 w 66"/>
                  <a:gd name="T9" fmla="*/ 92 h 100"/>
                  <a:gd name="T10" fmla="*/ 28 w 66"/>
                  <a:gd name="T11" fmla="*/ 86 h 100"/>
                  <a:gd name="T12" fmla="*/ 28 w 66"/>
                  <a:gd name="T13" fmla="*/ 86 h 100"/>
                  <a:gd name="T14" fmla="*/ 16 w 66"/>
                  <a:gd name="T15" fmla="*/ 56 h 100"/>
                  <a:gd name="T16" fmla="*/ 2 w 66"/>
                  <a:gd name="T17" fmla="*/ 30 h 100"/>
                  <a:gd name="T18" fmla="*/ 2 w 66"/>
                  <a:gd name="T19" fmla="*/ 30 h 100"/>
                  <a:gd name="T20" fmla="*/ 0 w 66"/>
                  <a:gd name="T21" fmla="*/ 22 h 100"/>
                  <a:gd name="T22" fmla="*/ 0 w 66"/>
                  <a:gd name="T23" fmla="*/ 14 h 100"/>
                  <a:gd name="T24" fmla="*/ 2 w 66"/>
                  <a:gd name="T25" fmla="*/ 8 h 100"/>
                  <a:gd name="T26" fmla="*/ 8 w 66"/>
                  <a:gd name="T27" fmla="*/ 2 h 100"/>
                  <a:gd name="T28" fmla="*/ 8 w 66"/>
                  <a:gd name="T29" fmla="*/ 2 h 100"/>
                  <a:gd name="T30" fmla="*/ 16 w 66"/>
                  <a:gd name="T31" fmla="*/ 0 h 100"/>
                  <a:gd name="T32" fmla="*/ 24 w 66"/>
                  <a:gd name="T33" fmla="*/ 0 h 100"/>
                  <a:gd name="T34" fmla="*/ 30 w 66"/>
                  <a:gd name="T35" fmla="*/ 2 h 100"/>
                  <a:gd name="T36" fmla="*/ 36 w 66"/>
                  <a:gd name="T37" fmla="*/ 8 h 100"/>
                  <a:gd name="T38" fmla="*/ 36 w 66"/>
                  <a:gd name="T39" fmla="*/ 8 h 100"/>
                  <a:gd name="T40" fmla="*/ 44 w 66"/>
                  <a:gd name="T41" fmla="*/ 24 h 100"/>
                  <a:gd name="T42" fmla="*/ 52 w 66"/>
                  <a:gd name="T43" fmla="*/ 40 h 100"/>
                  <a:gd name="T44" fmla="*/ 66 w 66"/>
                  <a:gd name="T45" fmla="*/ 74 h 100"/>
                  <a:gd name="T46" fmla="*/ 66 w 66"/>
                  <a:gd name="T47" fmla="*/ 74 h 100"/>
                  <a:gd name="T48" fmla="*/ 66 w 66"/>
                  <a:gd name="T49" fmla="*/ 82 h 100"/>
                  <a:gd name="T50" fmla="*/ 64 w 66"/>
                  <a:gd name="T51" fmla="*/ 90 h 100"/>
                  <a:gd name="T52" fmla="*/ 60 w 66"/>
                  <a:gd name="T53" fmla="*/ 96 h 100"/>
                  <a:gd name="T54" fmla="*/ 52 w 66"/>
                  <a:gd name="T55" fmla="*/ 100 h 100"/>
                  <a:gd name="T56" fmla="*/ 52 w 66"/>
                  <a:gd name="T57" fmla="*/ 100 h 100"/>
                  <a:gd name="T58" fmla="*/ 46 w 66"/>
                  <a:gd name="T5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100">
                    <a:moveTo>
                      <a:pt x="46" y="100"/>
                    </a:moveTo>
                    <a:lnTo>
                      <a:pt x="46" y="100"/>
                    </a:lnTo>
                    <a:lnTo>
                      <a:pt x="40" y="100"/>
                    </a:lnTo>
                    <a:lnTo>
                      <a:pt x="34" y="96"/>
                    </a:lnTo>
                    <a:lnTo>
                      <a:pt x="30" y="92"/>
                    </a:lnTo>
                    <a:lnTo>
                      <a:pt x="28" y="86"/>
                    </a:lnTo>
                    <a:lnTo>
                      <a:pt x="28" y="86"/>
                    </a:lnTo>
                    <a:lnTo>
                      <a:pt x="16" y="56"/>
                    </a:lnTo>
                    <a:lnTo>
                      <a:pt x="2" y="30"/>
                    </a:lnTo>
                    <a:lnTo>
                      <a:pt x="2" y="30"/>
                    </a:lnTo>
                    <a:lnTo>
                      <a:pt x="0" y="22"/>
                    </a:lnTo>
                    <a:lnTo>
                      <a:pt x="0" y="14"/>
                    </a:lnTo>
                    <a:lnTo>
                      <a:pt x="2" y="8"/>
                    </a:lnTo>
                    <a:lnTo>
                      <a:pt x="8" y="2"/>
                    </a:lnTo>
                    <a:lnTo>
                      <a:pt x="8" y="2"/>
                    </a:lnTo>
                    <a:lnTo>
                      <a:pt x="16" y="0"/>
                    </a:lnTo>
                    <a:lnTo>
                      <a:pt x="24" y="0"/>
                    </a:lnTo>
                    <a:lnTo>
                      <a:pt x="30" y="2"/>
                    </a:lnTo>
                    <a:lnTo>
                      <a:pt x="36" y="8"/>
                    </a:lnTo>
                    <a:lnTo>
                      <a:pt x="36" y="8"/>
                    </a:lnTo>
                    <a:lnTo>
                      <a:pt x="44" y="24"/>
                    </a:lnTo>
                    <a:lnTo>
                      <a:pt x="52" y="40"/>
                    </a:lnTo>
                    <a:lnTo>
                      <a:pt x="66" y="74"/>
                    </a:lnTo>
                    <a:lnTo>
                      <a:pt x="66" y="74"/>
                    </a:lnTo>
                    <a:lnTo>
                      <a:pt x="66" y="82"/>
                    </a:lnTo>
                    <a:lnTo>
                      <a:pt x="64" y="90"/>
                    </a:lnTo>
                    <a:lnTo>
                      <a:pt x="60" y="96"/>
                    </a:lnTo>
                    <a:lnTo>
                      <a:pt x="52" y="100"/>
                    </a:lnTo>
                    <a:lnTo>
                      <a:pt x="52" y="100"/>
                    </a:lnTo>
                    <a:lnTo>
                      <a:pt x="46"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1" name="Freeform 443"/>
              <p:cNvSpPr>
                <a:spLocks/>
              </p:cNvSpPr>
              <p:nvPr/>
            </p:nvSpPr>
            <p:spPr bwMode="auto">
              <a:xfrm>
                <a:off x="11234738" y="10045700"/>
                <a:ext cx="161925" cy="107950"/>
              </a:xfrm>
              <a:custGeom>
                <a:avLst/>
                <a:gdLst>
                  <a:gd name="T0" fmla="*/ 82 w 102"/>
                  <a:gd name="T1" fmla="*/ 68 h 68"/>
                  <a:gd name="T2" fmla="*/ 82 w 102"/>
                  <a:gd name="T3" fmla="*/ 68 h 68"/>
                  <a:gd name="T4" fmla="*/ 76 w 102"/>
                  <a:gd name="T5" fmla="*/ 66 h 68"/>
                  <a:gd name="T6" fmla="*/ 70 w 102"/>
                  <a:gd name="T7" fmla="*/ 64 h 68"/>
                  <a:gd name="T8" fmla="*/ 68 w 102"/>
                  <a:gd name="T9" fmla="*/ 64 h 68"/>
                  <a:gd name="T10" fmla="*/ 68 w 102"/>
                  <a:gd name="T11" fmla="*/ 64 h 68"/>
                  <a:gd name="T12" fmla="*/ 58 w 102"/>
                  <a:gd name="T13" fmla="*/ 56 h 68"/>
                  <a:gd name="T14" fmla="*/ 46 w 102"/>
                  <a:gd name="T15" fmla="*/ 50 h 68"/>
                  <a:gd name="T16" fmla="*/ 14 w 102"/>
                  <a:gd name="T17" fmla="*/ 38 h 68"/>
                  <a:gd name="T18" fmla="*/ 14 w 102"/>
                  <a:gd name="T19" fmla="*/ 38 h 68"/>
                  <a:gd name="T20" fmla="*/ 8 w 102"/>
                  <a:gd name="T21" fmla="*/ 36 h 68"/>
                  <a:gd name="T22" fmla="*/ 4 w 102"/>
                  <a:gd name="T23" fmla="*/ 30 h 68"/>
                  <a:gd name="T24" fmla="*/ 0 w 102"/>
                  <a:gd name="T25" fmla="*/ 22 h 68"/>
                  <a:gd name="T26" fmla="*/ 2 w 102"/>
                  <a:gd name="T27" fmla="*/ 14 h 68"/>
                  <a:gd name="T28" fmla="*/ 2 w 102"/>
                  <a:gd name="T29" fmla="*/ 14 h 68"/>
                  <a:gd name="T30" fmla="*/ 6 w 102"/>
                  <a:gd name="T31" fmla="*/ 6 h 68"/>
                  <a:gd name="T32" fmla="*/ 12 w 102"/>
                  <a:gd name="T33" fmla="*/ 2 h 68"/>
                  <a:gd name="T34" fmla="*/ 18 w 102"/>
                  <a:gd name="T35" fmla="*/ 0 h 68"/>
                  <a:gd name="T36" fmla="*/ 26 w 102"/>
                  <a:gd name="T37" fmla="*/ 0 h 68"/>
                  <a:gd name="T38" fmla="*/ 26 w 102"/>
                  <a:gd name="T39" fmla="*/ 0 h 68"/>
                  <a:gd name="T40" fmla="*/ 46 w 102"/>
                  <a:gd name="T41" fmla="*/ 8 h 68"/>
                  <a:gd name="T42" fmla="*/ 64 w 102"/>
                  <a:gd name="T43" fmla="*/ 14 h 68"/>
                  <a:gd name="T44" fmla="*/ 78 w 102"/>
                  <a:gd name="T45" fmla="*/ 22 h 68"/>
                  <a:gd name="T46" fmla="*/ 92 w 102"/>
                  <a:gd name="T47" fmla="*/ 30 h 68"/>
                  <a:gd name="T48" fmla="*/ 94 w 102"/>
                  <a:gd name="T49" fmla="*/ 32 h 68"/>
                  <a:gd name="T50" fmla="*/ 94 w 102"/>
                  <a:gd name="T51" fmla="*/ 32 h 68"/>
                  <a:gd name="T52" fmla="*/ 98 w 102"/>
                  <a:gd name="T53" fmla="*/ 38 h 68"/>
                  <a:gd name="T54" fmla="*/ 102 w 102"/>
                  <a:gd name="T55" fmla="*/ 44 h 68"/>
                  <a:gd name="T56" fmla="*/ 102 w 102"/>
                  <a:gd name="T57" fmla="*/ 52 h 68"/>
                  <a:gd name="T58" fmla="*/ 98 w 102"/>
                  <a:gd name="T59" fmla="*/ 60 h 68"/>
                  <a:gd name="T60" fmla="*/ 98 w 102"/>
                  <a:gd name="T61" fmla="*/ 60 h 68"/>
                  <a:gd name="T62" fmla="*/ 90 w 102"/>
                  <a:gd name="T63" fmla="*/ 66 h 68"/>
                  <a:gd name="T64" fmla="*/ 82 w 102"/>
                  <a:gd name="T6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68">
                    <a:moveTo>
                      <a:pt x="82" y="68"/>
                    </a:moveTo>
                    <a:lnTo>
                      <a:pt x="82" y="68"/>
                    </a:lnTo>
                    <a:lnTo>
                      <a:pt x="76" y="66"/>
                    </a:lnTo>
                    <a:lnTo>
                      <a:pt x="70" y="64"/>
                    </a:lnTo>
                    <a:lnTo>
                      <a:pt x="68" y="64"/>
                    </a:lnTo>
                    <a:lnTo>
                      <a:pt x="68" y="64"/>
                    </a:lnTo>
                    <a:lnTo>
                      <a:pt x="58" y="56"/>
                    </a:lnTo>
                    <a:lnTo>
                      <a:pt x="46" y="50"/>
                    </a:lnTo>
                    <a:lnTo>
                      <a:pt x="14" y="38"/>
                    </a:lnTo>
                    <a:lnTo>
                      <a:pt x="14" y="38"/>
                    </a:lnTo>
                    <a:lnTo>
                      <a:pt x="8" y="36"/>
                    </a:lnTo>
                    <a:lnTo>
                      <a:pt x="4" y="30"/>
                    </a:lnTo>
                    <a:lnTo>
                      <a:pt x="0" y="22"/>
                    </a:lnTo>
                    <a:lnTo>
                      <a:pt x="2" y="14"/>
                    </a:lnTo>
                    <a:lnTo>
                      <a:pt x="2" y="14"/>
                    </a:lnTo>
                    <a:lnTo>
                      <a:pt x="6" y="6"/>
                    </a:lnTo>
                    <a:lnTo>
                      <a:pt x="12" y="2"/>
                    </a:lnTo>
                    <a:lnTo>
                      <a:pt x="18" y="0"/>
                    </a:lnTo>
                    <a:lnTo>
                      <a:pt x="26" y="0"/>
                    </a:lnTo>
                    <a:lnTo>
                      <a:pt x="26" y="0"/>
                    </a:lnTo>
                    <a:lnTo>
                      <a:pt x="46" y="8"/>
                    </a:lnTo>
                    <a:lnTo>
                      <a:pt x="64" y="14"/>
                    </a:lnTo>
                    <a:lnTo>
                      <a:pt x="78" y="22"/>
                    </a:lnTo>
                    <a:lnTo>
                      <a:pt x="92" y="30"/>
                    </a:lnTo>
                    <a:lnTo>
                      <a:pt x="94" y="32"/>
                    </a:lnTo>
                    <a:lnTo>
                      <a:pt x="94" y="32"/>
                    </a:lnTo>
                    <a:lnTo>
                      <a:pt x="98" y="38"/>
                    </a:lnTo>
                    <a:lnTo>
                      <a:pt x="102" y="44"/>
                    </a:lnTo>
                    <a:lnTo>
                      <a:pt x="102" y="52"/>
                    </a:lnTo>
                    <a:lnTo>
                      <a:pt x="98" y="60"/>
                    </a:lnTo>
                    <a:lnTo>
                      <a:pt x="98" y="60"/>
                    </a:lnTo>
                    <a:lnTo>
                      <a:pt x="90" y="66"/>
                    </a:lnTo>
                    <a:lnTo>
                      <a:pt x="82"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2" name="Freeform 444"/>
              <p:cNvSpPr>
                <a:spLocks/>
              </p:cNvSpPr>
              <p:nvPr/>
            </p:nvSpPr>
            <p:spPr bwMode="auto">
              <a:xfrm>
                <a:off x="11025188" y="10007600"/>
                <a:ext cx="168275" cy="76200"/>
              </a:xfrm>
              <a:custGeom>
                <a:avLst/>
                <a:gdLst>
                  <a:gd name="T0" fmla="*/ 88 w 106"/>
                  <a:gd name="T1" fmla="*/ 48 h 48"/>
                  <a:gd name="T2" fmla="*/ 88 w 106"/>
                  <a:gd name="T3" fmla="*/ 48 h 48"/>
                  <a:gd name="T4" fmla="*/ 84 w 106"/>
                  <a:gd name="T5" fmla="*/ 48 h 48"/>
                  <a:gd name="T6" fmla="*/ 84 w 106"/>
                  <a:gd name="T7" fmla="*/ 48 h 48"/>
                  <a:gd name="T8" fmla="*/ 52 w 106"/>
                  <a:gd name="T9" fmla="*/ 44 h 48"/>
                  <a:gd name="T10" fmla="*/ 18 w 106"/>
                  <a:gd name="T11" fmla="*/ 40 h 48"/>
                  <a:gd name="T12" fmla="*/ 18 w 106"/>
                  <a:gd name="T13" fmla="*/ 40 h 48"/>
                  <a:gd name="T14" fmla="*/ 10 w 106"/>
                  <a:gd name="T15" fmla="*/ 38 h 48"/>
                  <a:gd name="T16" fmla="*/ 4 w 106"/>
                  <a:gd name="T17" fmla="*/ 34 h 48"/>
                  <a:gd name="T18" fmla="*/ 2 w 106"/>
                  <a:gd name="T19" fmla="*/ 26 h 48"/>
                  <a:gd name="T20" fmla="*/ 0 w 106"/>
                  <a:gd name="T21" fmla="*/ 18 h 48"/>
                  <a:gd name="T22" fmla="*/ 0 w 106"/>
                  <a:gd name="T23" fmla="*/ 18 h 48"/>
                  <a:gd name="T24" fmla="*/ 2 w 106"/>
                  <a:gd name="T25" fmla="*/ 12 h 48"/>
                  <a:gd name="T26" fmla="*/ 8 w 106"/>
                  <a:gd name="T27" fmla="*/ 6 h 48"/>
                  <a:gd name="T28" fmla="*/ 14 w 106"/>
                  <a:gd name="T29" fmla="*/ 2 h 48"/>
                  <a:gd name="T30" fmla="*/ 22 w 106"/>
                  <a:gd name="T31" fmla="*/ 0 h 48"/>
                  <a:gd name="T32" fmla="*/ 22 w 106"/>
                  <a:gd name="T33" fmla="*/ 0 h 48"/>
                  <a:gd name="T34" fmla="*/ 58 w 106"/>
                  <a:gd name="T35" fmla="*/ 4 h 48"/>
                  <a:gd name="T36" fmla="*/ 90 w 106"/>
                  <a:gd name="T37" fmla="*/ 10 h 48"/>
                  <a:gd name="T38" fmla="*/ 90 w 106"/>
                  <a:gd name="T39" fmla="*/ 10 h 48"/>
                  <a:gd name="T40" fmla="*/ 98 w 106"/>
                  <a:gd name="T41" fmla="*/ 12 h 48"/>
                  <a:gd name="T42" fmla="*/ 104 w 106"/>
                  <a:gd name="T43" fmla="*/ 18 h 48"/>
                  <a:gd name="T44" fmla="*/ 106 w 106"/>
                  <a:gd name="T45" fmla="*/ 24 h 48"/>
                  <a:gd name="T46" fmla="*/ 106 w 106"/>
                  <a:gd name="T47" fmla="*/ 32 h 48"/>
                  <a:gd name="T48" fmla="*/ 106 w 106"/>
                  <a:gd name="T49" fmla="*/ 32 h 48"/>
                  <a:gd name="T50" fmla="*/ 104 w 106"/>
                  <a:gd name="T51" fmla="*/ 38 h 48"/>
                  <a:gd name="T52" fmla="*/ 100 w 106"/>
                  <a:gd name="T53" fmla="*/ 44 h 48"/>
                  <a:gd name="T54" fmla="*/ 94 w 106"/>
                  <a:gd name="T55" fmla="*/ 48 h 48"/>
                  <a:gd name="T56" fmla="*/ 88 w 106"/>
                  <a:gd name="T5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6" h="48">
                    <a:moveTo>
                      <a:pt x="88" y="48"/>
                    </a:moveTo>
                    <a:lnTo>
                      <a:pt x="88" y="48"/>
                    </a:lnTo>
                    <a:lnTo>
                      <a:pt x="84" y="48"/>
                    </a:lnTo>
                    <a:lnTo>
                      <a:pt x="84" y="48"/>
                    </a:lnTo>
                    <a:lnTo>
                      <a:pt x="52" y="44"/>
                    </a:lnTo>
                    <a:lnTo>
                      <a:pt x="18" y="40"/>
                    </a:lnTo>
                    <a:lnTo>
                      <a:pt x="18" y="40"/>
                    </a:lnTo>
                    <a:lnTo>
                      <a:pt x="10" y="38"/>
                    </a:lnTo>
                    <a:lnTo>
                      <a:pt x="4" y="34"/>
                    </a:lnTo>
                    <a:lnTo>
                      <a:pt x="2" y="26"/>
                    </a:lnTo>
                    <a:lnTo>
                      <a:pt x="0" y="18"/>
                    </a:lnTo>
                    <a:lnTo>
                      <a:pt x="0" y="18"/>
                    </a:lnTo>
                    <a:lnTo>
                      <a:pt x="2" y="12"/>
                    </a:lnTo>
                    <a:lnTo>
                      <a:pt x="8" y="6"/>
                    </a:lnTo>
                    <a:lnTo>
                      <a:pt x="14" y="2"/>
                    </a:lnTo>
                    <a:lnTo>
                      <a:pt x="22" y="0"/>
                    </a:lnTo>
                    <a:lnTo>
                      <a:pt x="22" y="0"/>
                    </a:lnTo>
                    <a:lnTo>
                      <a:pt x="58" y="4"/>
                    </a:lnTo>
                    <a:lnTo>
                      <a:pt x="90" y="10"/>
                    </a:lnTo>
                    <a:lnTo>
                      <a:pt x="90" y="10"/>
                    </a:lnTo>
                    <a:lnTo>
                      <a:pt x="98" y="12"/>
                    </a:lnTo>
                    <a:lnTo>
                      <a:pt x="104" y="18"/>
                    </a:lnTo>
                    <a:lnTo>
                      <a:pt x="106" y="24"/>
                    </a:lnTo>
                    <a:lnTo>
                      <a:pt x="106" y="32"/>
                    </a:lnTo>
                    <a:lnTo>
                      <a:pt x="106" y="32"/>
                    </a:lnTo>
                    <a:lnTo>
                      <a:pt x="104" y="38"/>
                    </a:lnTo>
                    <a:lnTo>
                      <a:pt x="100" y="44"/>
                    </a:lnTo>
                    <a:lnTo>
                      <a:pt x="94" y="48"/>
                    </a:lnTo>
                    <a:lnTo>
                      <a:pt x="88"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3" name="Freeform 445"/>
              <p:cNvSpPr>
                <a:spLocks/>
              </p:cNvSpPr>
              <p:nvPr/>
            </p:nvSpPr>
            <p:spPr bwMode="auto">
              <a:xfrm>
                <a:off x="10812463" y="9998075"/>
                <a:ext cx="168275" cy="66675"/>
              </a:xfrm>
              <a:custGeom>
                <a:avLst/>
                <a:gdLst>
                  <a:gd name="T0" fmla="*/ 88 w 106"/>
                  <a:gd name="T1" fmla="*/ 42 h 42"/>
                  <a:gd name="T2" fmla="*/ 88 w 106"/>
                  <a:gd name="T3" fmla="*/ 42 h 42"/>
                  <a:gd name="T4" fmla="*/ 86 w 106"/>
                  <a:gd name="T5" fmla="*/ 42 h 42"/>
                  <a:gd name="T6" fmla="*/ 86 w 106"/>
                  <a:gd name="T7" fmla="*/ 42 h 42"/>
                  <a:gd name="T8" fmla="*/ 20 w 106"/>
                  <a:gd name="T9" fmla="*/ 40 h 42"/>
                  <a:gd name="T10" fmla="*/ 20 w 106"/>
                  <a:gd name="T11" fmla="*/ 40 h 42"/>
                  <a:gd name="T12" fmla="*/ 12 w 106"/>
                  <a:gd name="T13" fmla="*/ 40 h 42"/>
                  <a:gd name="T14" fmla="*/ 6 w 106"/>
                  <a:gd name="T15" fmla="*/ 34 h 42"/>
                  <a:gd name="T16" fmla="*/ 2 w 106"/>
                  <a:gd name="T17" fmla="*/ 28 h 42"/>
                  <a:gd name="T18" fmla="*/ 0 w 106"/>
                  <a:gd name="T19" fmla="*/ 20 h 42"/>
                  <a:gd name="T20" fmla="*/ 0 w 106"/>
                  <a:gd name="T21" fmla="*/ 20 h 42"/>
                  <a:gd name="T22" fmla="*/ 2 w 106"/>
                  <a:gd name="T23" fmla="*/ 14 h 42"/>
                  <a:gd name="T24" fmla="*/ 6 w 106"/>
                  <a:gd name="T25" fmla="*/ 6 h 42"/>
                  <a:gd name="T26" fmla="*/ 12 w 106"/>
                  <a:gd name="T27" fmla="*/ 2 h 42"/>
                  <a:gd name="T28" fmla="*/ 20 w 106"/>
                  <a:gd name="T29" fmla="*/ 0 h 42"/>
                  <a:gd name="T30" fmla="*/ 20 w 106"/>
                  <a:gd name="T31" fmla="*/ 0 h 42"/>
                  <a:gd name="T32" fmla="*/ 20 w 106"/>
                  <a:gd name="T33" fmla="*/ 0 h 42"/>
                  <a:gd name="T34" fmla="*/ 88 w 106"/>
                  <a:gd name="T35" fmla="*/ 2 h 42"/>
                  <a:gd name="T36" fmla="*/ 88 w 106"/>
                  <a:gd name="T37" fmla="*/ 2 h 42"/>
                  <a:gd name="T38" fmla="*/ 96 w 106"/>
                  <a:gd name="T39" fmla="*/ 4 h 42"/>
                  <a:gd name="T40" fmla="*/ 102 w 106"/>
                  <a:gd name="T41" fmla="*/ 8 h 42"/>
                  <a:gd name="T42" fmla="*/ 106 w 106"/>
                  <a:gd name="T43" fmla="*/ 16 h 42"/>
                  <a:gd name="T44" fmla="*/ 106 w 106"/>
                  <a:gd name="T45" fmla="*/ 24 h 42"/>
                  <a:gd name="T46" fmla="*/ 106 w 106"/>
                  <a:gd name="T47" fmla="*/ 24 h 42"/>
                  <a:gd name="T48" fmla="*/ 106 w 106"/>
                  <a:gd name="T49" fmla="*/ 30 h 42"/>
                  <a:gd name="T50" fmla="*/ 100 w 106"/>
                  <a:gd name="T51" fmla="*/ 36 h 42"/>
                  <a:gd name="T52" fmla="*/ 94 w 106"/>
                  <a:gd name="T53" fmla="*/ 40 h 42"/>
                  <a:gd name="T54" fmla="*/ 88 w 106"/>
                  <a:gd name="T5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 h="42">
                    <a:moveTo>
                      <a:pt x="88" y="42"/>
                    </a:moveTo>
                    <a:lnTo>
                      <a:pt x="88" y="42"/>
                    </a:lnTo>
                    <a:lnTo>
                      <a:pt x="86" y="42"/>
                    </a:lnTo>
                    <a:lnTo>
                      <a:pt x="86" y="42"/>
                    </a:lnTo>
                    <a:lnTo>
                      <a:pt x="20" y="40"/>
                    </a:lnTo>
                    <a:lnTo>
                      <a:pt x="20" y="40"/>
                    </a:lnTo>
                    <a:lnTo>
                      <a:pt x="12" y="40"/>
                    </a:lnTo>
                    <a:lnTo>
                      <a:pt x="6" y="34"/>
                    </a:lnTo>
                    <a:lnTo>
                      <a:pt x="2" y="28"/>
                    </a:lnTo>
                    <a:lnTo>
                      <a:pt x="0" y="20"/>
                    </a:lnTo>
                    <a:lnTo>
                      <a:pt x="0" y="20"/>
                    </a:lnTo>
                    <a:lnTo>
                      <a:pt x="2" y="14"/>
                    </a:lnTo>
                    <a:lnTo>
                      <a:pt x="6" y="6"/>
                    </a:lnTo>
                    <a:lnTo>
                      <a:pt x="12" y="2"/>
                    </a:lnTo>
                    <a:lnTo>
                      <a:pt x="20" y="0"/>
                    </a:lnTo>
                    <a:lnTo>
                      <a:pt x="20" y="0"/>
                    </a:lnTo>
                    <a:lnTo>
                      <a:pt x="20" y="0"/>
                    </a:lnTo>
                    <a:lnTo>
                      <a:pt x="88" y="2"/>
                    </a:lnTo>
                    <a:lnTo>
                      <a:pt x="88" y="2"/>
                    </a:lnTo>
                    <a:lnTo>
                      <a:pt x="96" y="4"/>
                    </a:lnTo>
                    <a:lnTo>
                      <a:pt x="102" y="8"/>
                    </a:lnTo>
                    <a:lnTo>
                      <a:pt x="106" y="16"/>
                    </a:lnTo>
                    <a:lnTo>
                      <a:pt x="106" y="24"/>
                    </a:lnTo>
                    <a:lnTo>
                      <a:pt x="106" y="24"/>
                    </a:lnTo>
                    <a:lnTo>
                      <a:pt x="106" y="30"/>
                    </a:lnTo>
                    <a:lnTo>
                      <a:pt x="100" y="36"/>
                    </a:lnTo>
                    <a:lnTo>
                      <a:pt x="94" y="40"/>
                    </a:lnTo>
                    <a:lnTo>
                      <a:pt x="88"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4" name="Freeform 446"/>
              <p:cNvSpPr>
                <a:spLocks/>
              </p:cNvSpPr>
              <p:nvPr/>
            </p:nvSpPr>
            <p:spPr bwMode="auto">
              <a:xfrm>
                <a:off x="10653713" y="10001250"/>
                <a:ext cx="114300" cy="63500"/>
              </a:xfrm>
              <a:custGeom>
                <a:avLst/>
                <a:gdLst>
                  <a:gd name="T0" fmla="*/ 20 w 72"/>
                  <a:gd name="T1" fmla="*/ 40 h 40"/>
                  <a:gd name="T2" fmla="*/ 20 w 72"/>
                  <a:gd name="T3" fmla="*/ 40 h 40"/>
                  <a:gd name="T4" fmla="*/ 12 w 72"/>
                  <a:gd name="T5" fmla="*/ 38 h 40"/>
                  <a:gd name="T6" fmla="*/ 6 w 72"/>
                  <a:gd name="T7" fmla="*/ 34 h 40"/>
                  <a:gd name="T8" fmla="*/ 2 w 72"/>
                  <a:gd name="T9" fmla="*/ 28 h 40"/>
                  <a:gd name="T10" fmla="*/ 0 w 72"/>
                  <a:gd name="T11" fmla="*/ 22 h 40"/>
                  <a:gd name="T12" fmla="*/ 0 w 72"/>
                  <a:gd name="T13" fmla="*/ 22 h 40"/>
                  <a:gd name="T14" fmla="*/ 2 w 72"/>
                  <a:gd name="T15" fmla="*/ 14 h 40"/>
                  <a:gd name="T16" fmla="*/ 6 w 72"/>
                  <a:gd name="T17" fmla="*/ 6 h 40"/>
                  <a:gd name="T18" fmla="*/ 12 w 72"/>
                  <a:gd name="T19" fmla="*/ 2 h 40"/>
                  <a:gd name="T20" fmla="*/ 20 w 72"/>
                  <a:gd name="T21" fmla="*/ 0 h 40"/>
                  <a:gd name="T22" fmla="*/ 20 w 72"/>
                  <a:gd name="T23" fmla="*/ 0 h 40"/>
                  <a:gd name="T24" fmla="*/ 52 w 72"/>
                  <a:gd name="T25" fmla="*/ 0 h 40"/>
                  <a:gd name="T26" fmla="*/ 52 w 72"/>
                  <a:gd name="T27" fmla="*/ 0 h 40"/>
                  <a:gd name="T28" fmla="*/ 60 w 72"/>
                  <a:gd name="T29" fmla="*/ 0 h 40"/>
                  <a:gd name="T30" fmla="*/ 66 w 72"/>
                  <a:gd name="T31" fmla="*/ 4 h 40"/>
                  <a:gd name="T32" fmla="*/ 70 w 72"/>
                  <a:gd name="T33" fmla="*/ 12 h 40"/>
                  <a:gd name="T34" fmla="*/ 72 w 72"/>
                  <a:gd name="T35" fmla="*/ 20 h 40"/>
                  <a:gd name="T36" fmla="*/ 72 w 72"/>
                  <a:gd name="T37" fmla="*/ 20 h 40"/>
                  <a:gd name="T38" fmla="*/ 70 w 72"/>
                  <a:gd name="T39" fmla="*/ 26 h 40"/>
                  <a:gd name="T40" fmla="*/ 66 w 72"/>
                  <a:gd name="T41" fmla="*/ 34 h 40"/>
                  <a:gd name="T42" fmla="*/ 60 w 72"/>
                  <a:gd name="T43" fmla="*/ 38 h 40"/>
                  <a:gd name="T44" fmla="*/ 52 w 72"/>
                  <a:gd name="T45" fmla="*/ 40 h 40"/>
                  <a:gd name="T46" fmla="*/ 52 w 72"/>
                  <a:gd name="T47" fmla="*/ 40 h 40"/>
                  <a:gd name="T48" fmla="*/ 22 w 72"/>
                  <a:gd name="T49" fmla="*/ 40 h 40"/>
                  <a:gd name="T50" fmla="*/ 22 w 72"/>
                  <a:gd name="T51" fmla="*/ 40 h 40"/>
                  <a:gd name="T52" fmla="*/ 20 w 72"/>
                  <a:gd name="T5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0">
                    <a:moveTo>
                      <a:pt x="20" y="40"/>
                    </a:moveTo>
                    <a:lnTo>
                      <a:pt x="20" y="40"/>
                    </a:lnTo>
                    <a:lnTo>
                      <a:pt x="12" y="38"/>
                    </a:lnTo>
                    <a:lnTo>
                      <a:pt x="6" y="34"/>
                    </a:lnTo>
                    <a:lnTo>
                      <a:pt x="2" y="28"/>
                    </a:lnTo>
                    <a:lnTo>
                      <a:pt x="0" y="22"/>
                    </a:lnTo>
                    <a:lnTo>
                      <a:pt x="0" y="22"/>
                    </a:lnTo>
                    <a:lnTo>
                      <a:pt x="2" y="14"/>
                    </a:lnTo>
                    <a:lnTo>
                      <a:pt x="6" y="6"/>
                    </a:lnTo>
                    <a:lnTo>
                      <a:pt x="12" y="2"/>
                    </a:lnTo>
                    <a:lnTo>
                      <a:pt x="20" y="0"/>
                    </a:lnTo>
                    <a:lnTo>
                      <a:pt x="20" y="0"/>
                    </a:lnTo>
                    <a:lnTo>
                      <a:pt x="52" y="0"/>
                    </a:lnTo>
                    <a:lnTo>
                      <a:pt x="52" y="0"/>
                    </a:lnTo>
                    <a:lnTo>
                      <a:pt x="60" y="0"/>
                    </a:lnTo>
                    <a:lnTo>
                      <a:pt x="66" y="4"/>
                    </a:lnTo>
                    <a:lnTo>
                      <a:pt x="70" y="12"/>
                    </a:lnTo>
                    <a:lnTo>
                      <a:pt x="72" y="20"/>
                    </a:lnTo>
                    <a:lnTo>
                      <a:pt x="72" y="20"/>
                    </a:lnTo>
                    <a:lnTo>
                      <a:pt x="70" y="26"/>
                    </a:lnTo>
                    <a:lnTo>
                      <a:pt x="66" y="34"/>
                    </a:lnTo>
                    <a:lnTo>
                      <a:pt x="60" y="38"/>
                    </a:lnTo>
                    <a:lnTo>
                      <a:pt x="52" y="40"/>
                    </a:lnTo>
                    <a:lnTo>
                      <a:pt x="52" y="40"/>
                    </a:lnTo>
                    <a:lnTo>
                      <a:pt x="22" y="40"/>
                    </a:lnTo>
                    <a:lnTo>
                      <a:pt x="22" y="40"/>
                    </a:lnTo>
                    <a:lnTo>
                      <a:pt x="20" y="4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5" name="Freeform 447"/>
              <p:cNvSpPr>
                <a:spLocks/>
              </p:cNvSpPr>
              <p:nvPr/>
            </p:nvSpPr>
            <p:spPr bwMode="auto">
              <a:xfrm>
                <a:off x="10653713" y="10001250"/>
                <a:ext cx="114300" cy="63500"/>
              </a:xfrm>
              <a:custGeom>
                <a:avLst/>
                <a:gdLst>
                  <a:gd name="T0" fmla="*/ 20 w 72"/>
                  <a:gd name="T1" fmla="*/ 40 h 40"/>
                  <a:gd name="T2" fmla="*/ 20 w 72"/>
                  <a:gd name="T3" fmla="*/ 40 h 40"/>
                  <a:gd name="T4" fmla="*/ 12 w 72"/>
                  <a:gd name="T5" fmla="*/ 38 h 40"/>
                  <a:gd name="T6" fmla="*/ 6 w 72"/>
                  <a:gd name="T7" fmla="*/ 34 h 40"/>
                  <a:gd name="T8" fmla="*/ 2 w 72"/>
                  <a:gd name="T9" fmla="*/ 28 h 40"/>
                  <a:gd name="T10" fmla="*/ 0 w 72"/>
                  <a:gd name="T11" fmla="*/ 22 h 40"/>
                  <a:gd name="T12" fmla="*/ 0 w 72"/>
                  <a:gd name="T13" fmla="*/ 22 h 40"/>
                  <a:gd name="T14" fmla="*/ 2 w 72"/>
                  <a:gd name="T15" fmla="*/ 14 h 40"/>
                  <a:gd name="T16" fmla="*/ 6 w 72"/>
                  <a:gd name="T17" fmla="*/ 6 h 40"/>
                  <a:gd name="T18" fmla="*/ 12 w 72"/>
                  <a:gd name="T19" fmla="*/ 2 h 40"/>
                  <a:gd name="T20" fmla="*/ 20 w 72"/>
                  <a:gd name="T21" fmla="*/ 0 h 40"/>
                  <a:gd name="T22" fmla="*/ 20 w 72"/>
                  <a:gd name="T23" fmla="*/ 0 h 40"/>
                  <a:gd name="T24" fmla="*/ 52 w 72"/>
                  <a:gd name="T25" fmla="*/ 0 h 40"/>
                  <a:gd name="T26" fmla="*/ 52 w 72"/>
                  <a:gd name="T27" fmla="*/ 0 h 40"/>
                  <a:gd name="T28" fmla="*/ 60 w 72"/>
                  <a:gd name="T29" fmla="*/ 0 h 40"/>
                  <a:gd name="T30" fmla="*/ 66 w 72"/>
                  <a:gd name="T31" fmla="*/ 4 h 40"/>
                  <a:gd name="T32" fmla="*/ 70 w 72"/>
                  <a:gd name="T33" fmla="*/ 12 h 40"/>
                  <a:gd name="T34" fmla="*/ 72 w 72"/>
                  <a:gd name="T35" fmla="*/ 20 h 40"/>
                  <a:gd name="T36" fmla="*/ 72 w 72"/>
                  <a:gd name="T37" fmla="*/ 20 h 40"/>
                  <a:gd name="T38" fmla="*/ 70 w 72"/>
                  <a:gd name="T39" fmla="*/ 26 h 40"/>
                  <a:gd name="T40" fmla="*/ 66 w 72"/>
                  <a:gd name="T41" fmla="*/ 34 h 40"/>
                  <a:gd name="T42" fmla="*/ 60 w 72"/>
                  <a:gd name="T43" fmla="*/ 38 h 40"/>
                  <a:gd name="T44" fmla="*/ 52 w 72"/>
                  <a:gd name="T45" fmla="*/ 40 h 40"/>
                  <a:gd name="T46" fmla="*/ 52 w 72"/>
                  <a:gd name="T47" fmla="*/ 40 h 40"/>
                  <a:gd name="T48" fmla="*/ 22 w 72"/>
                  <a:gd name="T49" fmla="*/ 40 h 40"/>
                  <a:gd name="T50" fmla="*/ 22 w 72"/>
                  <a:gd name="T51" fmla="*/ 40 h 40"/>
                  <a:gd name="T52" fmla="*/ 20 w 72"/>
                  <a:gd name="T5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40">
                    <a:moveTo>
                      <a:pt x="20" y="40"/>
                    </a:moveTo>
                    <a:lnTo>
                      <a:pt x="20" y="40"/>
                    </a:lnTo>
                    <a:lnTo>
                      <a:pt x="12" y="38"/>
                    </a:lnTo>
                    <a:lnTo>
                      <a:pt x="6" y="34"/>
                    </a:lnTo>
                    <a:lnTo>
                      <a:pt x="2" y="28"/>
                    </a:lnTo>
                    <a:lnTo>
                      <a:pt x="0" y="22"/>
                    </a:lnTo>
                    <a:lnTo>
                      <a:pt x="0" y="22"/>
                    </a:lnTo>
                    <a:lnTo>
                      <a:pt x="2" y="14"/>
                    </a:lnTo>
                    <a:lnTo>
                      <a:pt x="6" y="6"/>
                    </a:lnTo>
                    <a:lnTo>
                      <a:pt x="12" y="2"/>
                    </a:lnTo>
                    <a:lnTo>
                      <a:pt x="20" y="0"/>
                    </a:lnTo>
                    <a:lnTo>
                      <a:pt x="20" y="0"/>
                    </a:lnTo>
                    <a:lnTo>
                      <a:pt x="52" y="0"/>
                    </a:lnTo>
                    <a:lnTo>
                      <a:pt x="52" y="0"/>
                    </a:lnTo>
                    <a:lnTo>
                      <a:pt x="60" y="0"/>
                    </a:lnTo>
                    <a:lnTo>
                      <a:pt x="66" y="4"/>
                    </a:lnTo>
                    <a:lnTo>
                      <a:pt x="70" y="12"/>
                    </a:lnTo>
                    <a:lnTo>
                      <a:pt x="72" y="20"/>
                    </a:lnTo>
                    <a:lnTo>
                      <a:pt x="72" y="20"/>
                    </a:lnTo>
                    <a:lnTo>
                      <a:pt x="70" y="26"/>
                    </a:lnTo>
                    <a:lnTo>
                      <a:pt x="66" y="34"/>
                    </a:lnTo>
                    <a:lnTo>
                      <a:pt x="60" y="38"/>
                    </a:lnTo>
                    <a:lnTo>
                      <a:pt x="52" y="40"/>
                    </a:lnTo>
                    <a:lnTo>
                      <a:pt x="52" y="40"/>
                    </a:lnTo>
                    <a:lnTo>
                      <a:pt x="22" y="40"/>
                    </a:lnTo>
                    <a:lnTo>
                      <a:pt x="22" y="40"/>
                    </a:lnTo>
                    <a:lnTo>
                      <a:pt x="2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sp>
            <p:nvSpPr>
              <p:cNvPr id="46" name="Freeform 448"/>
              <p:cNvSpPr>
                <a:spLocks/>
              </p:cNvSpPr>
              <p:nvPr/>
            </p:nvSpPr>
            <p:spPr bwMode="auto">
              <a:xfrm>
                <a:off x="10460038" y="9874250"/>
                <a:ext cx="282575" cy="317500"/>
              </a:xfrm>
              <a:custGeom>
                <a:avLst/>
                <a:gdLst>
                  <a:gd name="T0" fmla="*/ 166 w 178"/>
                  <a:gd name="T1" fmla="*/ 0 h 200"/>
                  <a:gd name="T2" fmla="*/ 0 w 178"/>
                  <a:gd name="T3" fmla="*/ 110 h 200"/>
                  <a:gd name="T4" fmla="*/ 178 w 178"/>
                  <a:gd name="T5" fmla="*/ 200 h 200"/>
                  <a:gd name="T6" fmla="*/ 166 w 178"/>
                  <a:gd name="T7" fmla="*/ 0 h 200"/>
                </a:gdLst>
                <a:ahLst/>
                <a:cxnLst>
                  <a:cxn ang="0">
                    <a:pos x="T0" y="T1"/>
                  </a:cxn>
                  <a:cxn ang="0">
                    <a:pos x="T2" y="T3"/>
                  </a:cxn>
                  <a:cxn ang="0">
                    <a:pos x="T4" y="T5"/>
                  </a:cxn>
                  <a:cxn ang="0">
                    <a:pos x="T6" y="T7"/>
                  </a:cxn>
                </a:cxnLst>
                <a:rect l="0" t="0" r="r" b="b"/>
                <a:pathLst>
                  <a:path w="178" h="200">
                    <a:moveTo>
                      <a:pt x="166" y="0"/>
                    </a:moveTo>
                    <a:lnTo>
                      <a:pt x="0" y="110"/>
                    </a:lnTo>
                    <a:lnTo>
                      <a:pt x="178" y="200"/>
                    </a:lnTo>
                    <a:lnTo>
                      <a:pt x="166" y="0"/>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AU" sz="1125" dirty="0"/>
              </a:p>
            </p:txBody>
          </p:sp>
        </p:grpSp>
        <p:sp>
          <p:nvSpPr>
            <p:cNvPr id="448" name="Rectangle 447"/>
            <p:cNvSpPr/>
            <p:nvPr/>
          </p:nvSpPr>
          <p:spPr>
            <a:xfrm flipH="1">
              <a:off x="6000985" y="8143302"/>
              <a:ext cx="3185973" cy="640176"/>
            </a:xfrm>
            <a:prstGeom prst="rect">
              <a:avLst/>
            </a:prstGeom>
          </p:spPr>
          <p:txBody>
            <a:bodyPr wrap="square">
              <a:spAutoFit/>
            </a:bodyPr>
            <a:lstStyle/>
            <a:p>
              <a:r>
                <a:rPr lang="en-US" sz="2000" dirty="0">
                  <a:solidFill>
                    <a:schemeClr val="bg1"/>
                  </a:solidFill>
                  <a:latin typeface="Calibri Bold" panose="020F0702030404030204" pitchFamily="34" charset="0"/>
                  <a:ea typeface="Lato Heavy" panose="020F0502020204030203" pitchFamily="34" charset="0"/>
                  <a:cs typeface="Lato Heavy" panose="020F0502020204030203" pitchFamily="34" charset="0"/>
                </a:rPr>
                <a:t>WIIFM Society</a:t>
              </a:r>
            </a:p>
          </p:txBody>
        </p:sp>
      </p:grpSp>
      <p:grpSp>
        <p:nvGrpSpPr>
          <p:cNvPr id="449" name="Group 448"/>
          <p:cNvGrpSpPr/>
          <p:nvPr/>
        </p:nvGrpSpPr>
        <p:grpSpPr>
          <a:xfrm>
            <a:off x="6506385" y="1502159"/>
            <a:ext cx="3019793" cy="781153"/>
            <a:chOff x="10395135" y="2403454"/>
            <a:chExt cx="4831669" cy="1249845"/>
          </a:xfrm>
        </p:grpSpPr>
        <p:sp>
          <p:nvSpPr>
            <p:cNvPr id="454" name="Rectangle 453"/>
            <p:cNvSpPr/>
            <p:nvPr/>
          </p:nvSpPr>
          <p:spPr>
            <a:xfrm flipH="1">
              <a:off x="10395135" y="2828457"/>
              <a:ext cx="4831669" cy="824842"/>
            </a:xfrm>
            <a:prstGeom prst="rect">
              <a:avLst/>
            </a:prstGeom>
          </p:spPr>
          <p:txBody>
            <a:bodyPr wrap="square">
              <a:spAutoFit/>
            </a:bodyPr>
            <a:lstStyle/>
            <a:p>
              <a:r>
                <a:rPr lang="en-US" sz="2750" dirty="0">
                  <a:solidFill>
                    <a:schemeClr val="accent4"/>
                  </a:solidFill>
                  <a:latin typeface="Calibri Bold" panose="020F0702030404030204" pitchFamily="34" charset="0"/>
                  <a:ea typeface="Lato Heavy" panose="020F0502020204030203" pitchFamily="34" charset="0"/>
                  <a:cs typeface="Lato Heavy" panose="020F0502020204030203" pitchFamily="34" charset="0"/>
                </a:rPr>
                <a:t>The Science of F&amp;I</a:t>
              </a:r>
            </a:p>
          </p:txBody>
        </p:sp>
        <p:sp>
          <p:nvSpPr>
            <p:cNvPr id="455" name="TextBox 454"/>
            <p:cNvSpPr txBox="1"/>
            <p:nvPr/>
          </p:nvSpPr>
          <p:spPr>
            <a:xfrm flipH="1">
              <a:off x="10395138" y="2403454"/>
              <a:ext cx="2990824" cy="393954"/>
            </a:xfrm>
            <a:prstGeom prst="rect">
              <a:avLst/>
            </a:prstGeom>
            <a:noFill/>
          </p:spPr>
          <p:txBody>
            <a:bodyPr wrap="square" rtlCol="0">
              <a:spAutoFit/>
            </a:bodyPr>
            <a:lstStyle/>
            <a:p>
              <a:r>
                <a:rPr lang="en-US" sz="1000" spc="188" dirty="0">
                  <a:solidFill>
                    <a:srgbClr val="686868"/>
                  </a:solidFill>
                  <a:ea typeface="Roboto Medium" panose="02000000000000000000" pitchFamily="2" charset="0"/>
                  <a:cs typeface="Calibri" panose="020F0502020204030204" pitchFamily="34" charset="0"/>
                </a:rPr>
                <a:t>FINANCE &amp; INSURANCE</a:t>
              </a:r>
              <a:endParaRPr lang="id-ID" sz="1000" spc="188" dirty="0">
                <a:solidFill>
                  <a:srgbClr val="686868"/>
                </a:solidFill>
                <a:ea typeface="Roboto Medium" panose="02000000000000000000" pitchFamily="2" charset="0"/>
                <a:cs typeface="Calibri" panose="020F0502020204030204" pitchFamily="34" charset="0"/>
              </a:endParaRPr>
            </a:p>
          </p:txBody>
        </p:sp>
      </p:grpSp>
      <p:grpSp>
        <p:nvGrpSpPr>
          <p:cNvPr id="450" name="Group 449">
            <a:extLst>
              <a:ext uri="{FF2B5EF4-FFF2-40B4-BE49-F238E27FC236}">
                <a16:creationId xmlns:a16="http://schemas.microsoft.com/office/drawing/2014/main" id="{95934F26-632C-4BFA-96A2-560B7A5BCA84}"/>
              </a:ext>
            </a:extLst>
          </p:cNvPr>
          <p:cNvGrpSpPr/>
          <p:nvPr/>
        </p:nvGrpSpPr>
        <p:grpSpPr>
          <a:xfrm>
            <a:off x="6625157" y="2935185"/>
            <a:ext cx="2112308" cy="2794284"/>
            <a:chOff x="10585170" y="4696296"/>
            <a:chExt cx="3379692" cy="4470853"/>
          </a:xfrm>
        </p:grpSpPr>
        <p:sp>
          <p:nvSpPr>
            <p:cNvPr id="459" name="Rectangle 458"/>
            <p:cNvSpPr/>
            <p:nvPr/>
          </p:nvSpPr>
          <p:spPr>
            <a:xfrm>
              <a:off x="10585170" y="5728214"/>
              <a:ext cx="3379692" cy="640176"/>
            </a:xfrm>
            <a:prstGeom prst="rect">
              <a:avLst/>
            </a:prstGeom>
          </p:spPr>
          <p:txBody>
            <a:bodyPr wrap="square">
              <a:spAutoFit/>
            </a:bodyPr>
            <a:lstStyle/>
            <a:p>
              <a:r>
                <a:rPr lang="en-US" sz="2000" b="1" dirty="0">
                  <a:solidFill>
                    <a:srgbClr val="686868"/>
                  </a:solidFill>
                  <a:ea typeface="Roboto Condensed" panose="02000000000000000000" pitchFamily="2" charset="0"/>
                  <a:cs typeface="Calibri" panose="020F0502020204030204" pitchFamily="34" charset="0"/>
                </a:rPr>
                <a:t>Can I?</a:t>
              </a:r>
            </a:p>
          </p:txBody>
        </p:sp>
        <p:sp>
          <p:nvSpPr>
            <p:cNvPr id="460" name="Rectangle 459"/>
            <p:cNvSpPr/>
            <p:nvPr/>
          </p:nvSpPr>
          <p:spPr>
            <a:xfrm>
              <a:off x="10585172" y="6468564"/>
              <a:ext cx="3011086" cy="2698585"/>
            </a:xfrm>
            <a:prstGeom prst="rect">
              <a:avLst/>
            </a:prstGeom>
          </p:spPr>
          <p:txBody>
            <a:bodyPr wrap="square">
              <a:spAutoFit/>
            </a:bodyPr>
            <a:lstStyle/>
            <a:p>
              <a:pPr>
                <a:lnSpc>
                  <a:spcPct val="120000"/>
                </a:lnSpc>
              </a:pPr>
              <a:r>
                <a:rPr lang="en-US" sz="1750" dirty="0">
                  <a:solidFill>
                    <a:srgbClr val="686868"/>
                  </a:solidFill>
                  <a:cs typeface="Calibri" panose="020F0502020204030204" pitchFamily="34" charset="0"/>
                </a:rPr>
                <a:t>The “Can I?” question deals with money and the customer’s budget.</a:t>
              </a:r>
              <a:endParaRPr lang="id-ID" sz="1750" dirty="0">
                <a:solidFill>
                  <a:srgbClr val="686868"/>
                </a:solidFill>
                <a:cs typeface="Calibri" panose="020F0502020204030204" pitchFamily="34" charset="0"/>
              </a:endParaRPr>
            </a:p>
          </p:txBody>
        </p:sp>
        <p:grpSp>
          <p:nvGrpSpPr>
            <p:cNvPr id="483" name="Group 482">
              <a:extLst>
                <a:ext uri="{FF2B5EF4-FFF2-40B4-BE49-F238E27FC236}">
                  <a16:creationId xmlns:a16="http://schemas.microsoft.com/office/drawing/2014/main" id="{98F6459C-66FF-4E78-B6C0-E2A26A1825E1}"/>
                </a:ext>
              </a:extLst>
            </p:cNvPr>
            <p:cNvGrpSpPr/>
            <p:nvPr/>
          </p:nvGrpSpPr>
          <p:grpSpPr>
            <a:xfrm>
              <a:off x="10662873" y="4696296"/>
              <a:ext cx="983858" cy="983858"/>
              <a:chOff x="8216107" y="2577307"/>
              <a:chExt cx="464344" cy="464344"/>
            </a:xfrm>
            <a:solidFill>
              <a:schemeClr val="accent2">
                <a:lumMod val="75000"/>
              </a:schemeClr>
            </a:solidFill>
          </p:grpSpPr>
          <p:sp>
            <p:nvSpPr>
              <p:cNvPr id="484" name="AutoShape 52">
                <a:extLst>
                  <a:ext uri="{FF2B5EF4-FFF2-40B4-BE49-F238E27FC236}">
                    <a16:creationId xmlns:a16="http://schemas.microsoft.com/office/drawing/2014/main" id="{7AA0CFAE-1F53-48C0-ABDE-ADAEF53DE85C}"/>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sp>
            <p:nvSpPr>
              <p:cNvPr id="485" name="AutoShape 53">
                <a:extLst>
                  <a:ext uri="{FF2B5EF4-FFF2-40B4-BE49-F238E27FC236}">
                    <a16:creationId xmlns:a16="http://schemas.microsoft.com/office/drawing/2014/main" id="{E086A5AD-02EB-41BF-919A-227CD72E7B06}"/>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sp>
            <p:nvSpPr>
              <p:cNvPr id="486" name="AutoShape 54">
                <a:extLst>
                  <a:ext uri="{FF2B5EF4-FFF2-40B4-BE49-F238E27FC236}">
                    <a16:creationId xmlns:a16="http://schemas.microsoft.com/office/drawing/2014/main" id="{2A531A57-2DAD-44BA-89CA-5BB2F8B172B9}"/>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1125" dirty="0">
                  <a:sym typeface="Gill Sans" charset="0"/>
                </a:endParaRPr>
              </a:p>
            </p:txBody>
          </p:sp>
          <p:sp>
            <p:nvSpPr>
              <p:cNvPr id="487" name="AutoShape 55">
                <a:extLst>
                  <a:ext uri="{FF2B5EF4-FFF2-40B4-BE49-F238E27FC236}">
                    <a16:creationId xmlns:a16="http://schemas.microsoft.com/office/drawing/2014/main" id="{661A5BA2-F6F8-401A-9CA8-B91659E7533D}"/>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57" name="Group 456">
            <a:extLst>
              <a:ext uri="{FF2B5EF4-FFF2-40B4-BE49-F238E27FC236}">
                <a16:creationId xmlns:a16="http://schemas.microsoft.com/office/drawing/2014/main" id="{F3D43DAE-4FB7-4CA9-BFBF-0D32D4588D15}"/>
              </a:ext>
            </a:extLst>
          </p:cNvPr>
          <p:cNvGrpSpPr/>
          <p:nvPr/>
        </p:nvGrpSpPr>
        <p:grpSpPr>
          <a:xfrm>
            <a:off x="8841028" y="3011550"/>
            <a:ext cx="2158566" cy="2071588"/>
            <a:chOff x="14130563" y="4818480"/>
            <a:chExt cx="3453705" cy="3314541"/>
          </a:xfrm>
        </p:grpSpPr>
        <p:sp>
          <p:nvSpPr>
            <p:cNvPr id="469" name="Rectangle 468"/>
            <p:cNvSpPr/>
            <p:nvPr/>
          </p:nvSpPr>
          <p:spPr>
            <a:xfrm>
              <a:off x="14130563" y="5728214"/>
              <a:ext cx="3379692" cy="640176"/>
            </a:xfrm>
            <a:prstGeom prst="rect">
              <a:avLst/>
            </a:prstGeom>
          </p:spPr>
          <p:txBody>
            <a:bodyPr wrap="square">
              <a:spAutoFit/>
            </a:bodyPr>
            <a:lstStyle/>
            <a:p>
              <a:r>
                <a:rPr lang="en-US" sz="2000" b="1" dirty="0">
                  <a:solidFill>
                    <a:srgbClr val="686868"/>
                  </a:solidFill>
                  <a:ea typeface="Roboto Condensed" panose="02000000000000000000" pitchFamily="2" charset="0"/>
                  <a:cs typeface="Calibri" panose="020F0502020204030204" pitchFamily="34" charset="0"/>
                </a:rPr>
                <a:t>Will I?</a:t>
              </a:r>
            </a:p>
          </p:txBody>
        </p:sp>
        <p:sp>
          <p:nvSpPr>
            <p:cNvPr id="470" name="Rectangle 469"/>
            <p:cNvSpPr/>
            <p:nvPr/>
          </p:nvSpPr>
          <p:spPr>
            <a:xfrm>
              <a:off x="14130563" y="6468565"/>
              <a:ext cx="3453705" cy="1664456"/>
            </a:xfrm>
            <a:prstGeom prst="rect">
              <a:avLst/>
            </a:prstGeom>
          </p:spPr>
          <p:txBody>
            <a:bodyPr wrap="square">
              <a:spAutoFit/>
            </a:bodyPr>
            <a:lstStyle/>
            <a:p>
              <a:pPr>
                <a:lnSpc>
                  <a:spcPct val="120000"/>
                </a:lnSpc>
              </a:pPr>
              <a:r>
                <a:rPr lang="en-US" sz="1750" dirty="0">
                  <a:solidFill>
                    <a:srgbClr val="686868"/>
                  </a:solidFill>
                  <a:cs typeface="Calibri" panose="020F0502020204030204" pitchFamily="34" charset="0"/>
                </a:rPr>
                <a:t>The “Will I?” question deals with a customer’s emotion.</a:t>
              </a:r>
              <a:endParaRPr lang="id-ID" sz="1750" dirty="0">
                <a:solidFill>
                  <a:srgbClr val="686868"/>
                </a:solidFill>
                <a:cs typeface="Calibri" panose="020F0502020204030204" pitchFamily="34" charset="0"/>
              </a:endParaRPr>
            </a:p>
          </p:txBody>
        </p:sp>
        <p:grpSp>
          <p:nvGrpSpPr>
            <p:cNvPr id="488" name="Group 487">
              <a:extLst>
                <a:ext uri="{FF2B5EF4-FFF2-40B4-BE49-F238E27FC236}">
                  <a16:creationId xmlns:a16="http://schemas.microsoft.com/office/drawing/2014/main" id="{DCC25AE1-5629-4C47-923F-85D708D1964E}"/>
                </a:ext>
              </a:extLst>
            </p:cNvPr>
            <p:cNvGrpSpPr/>
            <p:nvPr/>
          </p:nvGrpSpPr>
          <p:grpSpPr>
            <a:xfrm>
              <a:off x="14135588" y="4818480"/>
              <a:ext cx="963702" cy="845092"/>
              <a:chOff x="1640798" y="2149003"/>
              <a:chExt cx="464344" cy="407194"/>
            </a:xfrm>
            <a:solidFill>
              <a:srgbClr val="686868"/>
            </a:solidFill>
          </p:grpSpPr>
          <p:sp>
            <p:nvSpPr>
              <p:cNvPr id="489" name="AutoShape 147">
                <a:extLst>
                  <a:ext uri="{FF2B5EF4-FFF2-40B4-BE49-F238E27FC236}">
                    <a16:creationId xmlns:a16="http://schemas.microsoft.com/office/drawing/2014/main" id="{B8D8999E-2218-41B0-961C-950F94C06C18}"/>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accent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sp>
            <p:nvSpPr>
              <p:cNvPr id="490" name="AutoShape 148">
                <a:extLst>
                  <a:ext uri="{FF2B5EF4-FFF2-40B4-BE49-F238E27FC236}">
                    <a16:creationId xmlns:a16="http://schemas.microsoft.com/office/drawing/2014/main" id="{D86042E1-D1D3-4F5D-812C-69D67AEF77F6}"/>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accent3"/>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grpSp>
      </p:grpSp>
    </p:spTree>
    <p:extLst>
      <p:ext uri="{BB962C8B-B14F-4D97-AF65-F5344CB8AC3E}">
        <p14:creationId xmlns:p14="http://schemas.microsoft.com/office/powerpoint/2010/main" val="30170297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91"/>
                                        </p:tgtEl>
                                        <p:attrNameLst>
                                          <p:attrName>style.visibility</p:attrName>
                                        </p:attrNameLst>
                                      </p:cBhvr>
                                      <p:to>
                                        <p:strVal val="visible"/>
                                      </p:to>
                                    </p:set>
                                    <p:anim calcmode="lin" valueType="num">
                                      <p:cBhvr additive="base">
                                        <p:cTn id="7" dur="750" fill="hold"/>
                                        <p:tgtEl>
                                          <p:spTgt spid="491"/>
                                        </p:tgtEl>
                                        <p:attrNameLst>
                                          <p:attrName>ppt_x</p:attrName>
                                        </p:attrNameLst>
                                      </p:cBhvr>
                                      <p:tavLst>
                                        <p:tav tm="0">
                                          <p:val>
                                            <p:strVal val="0-#ppt_w/2"/>
                                          </p:val>
                                        </p:tav>
                                        <p:tav tm="100000">
                                          <p:val>
                                            <p:strVal val="#ppt_x"/>
                                          </p:val>
                                        </p:tav>
                                      </p:tavLst>
                                    </p:anim>
                                    <p:anim calcmode="lin" valueType="num">
                                      <p:cBhvr additive="base">
                                        <p:cTn id="8" dur="750" fill="hold"/>
                                        <p:tgtEl>
                                          <p:spTgt spid="49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449"/>
                                        </p:tgtEl>
                                        <p:attrNameLst>
                                          <p:attrName>style.visibility</p:attrName>
                                        </p:attrNameLst>
                                      </p:cBhvr>
                                      <p:to>
                                        <p:strVal val="visible"/>
                                      </p:to>
                                    </p:set>
                                    <p:anim calcmode="lin" valueType="num">
                                      <p:cBhvr additive="base">
                                        <p:cTn id="11" dur="750" fill="hold"/>
                                        <p:tgtEl>
                                          <p:spTgt spid="449"/>
                                        </p:tgtEl>
                                        <p:attrNameLst>
                                          <p:attrName>ppt_x</p:attrName>
                                        </p:attrNameLst>
                                      </p:cBhvr>
                                      <p:tavLst>
                                        <p:tav tm="0">
                                          <p:val>
                                            <p:strVal val="1+#ppt_w/2"/>
                                          </p:val>
                                        </p:tav>
                                        <p:tav tm="100000">
                                          <p:val>
                                            <p:strVal val="#ppt_x"/>
                                          </p:val>
                                        </p:tav>
                                      </p:tavLst>
                                    </p:anim>
                                    <p:anim calcmode="lin" valueType="num">
                                      <p:cBhvr additive="base">
                                        <p:cTn id="12" dur="750" fill="hold"/>
                                        <p:tgtEl>
                                          <p:spTgt spid="44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decel="100000" fill="hold" nodeType="clickEffect">
                                  <p:stCondLst>
                                    <p:cond delay="0"/>
                                  </p:stCondLst>
                                  <p:childTnLst>
                                    <p:set>
                                      <p:cBhvr>
                                        <p:cTn id="16" dur="1" fill="hold">
                                          <p:stCondLst>
                                            <p:cond delay="0"/>
                                          </p:stCondLst>
                                        </p:cTn>
                                        <p:tgtEl>
                                          <p:spTgt spid="450"/>
                                        </p:tgtEl>
                                        <p:attrNameLst>
                                          <p:attrName>style.visibility</p:attrName>
                                        </p:attrNameLst>
                                      </p:cBhvr>
                                      <p:to>
                                        <p:strVal val="visible"/>
                                      </p:to>
                                    </p:set>
                                    <p:anim calcmode="lin" valueType="num">
                                      <p:cBhvr additive="base">
                                        <p:cTn id="17" dur="750" fill="hold"/>
                                        <p:tgtEl>
                                          <p:spTgt spid="450"/>
                                        </p:tgtEl>
                                        <p:attrNameLst>
                                          <p:attrName>ppt_x</p:attrName>
                                        </p:attrNameLst>
                                      </p:cBhvr>
                                      <p:tavLst>
                                        <p:tav tm="0">
                                          <p:val>
                                            <p:strVal val="1+#ppt_w/2"/>
                                          </p:val>
                                        </p:tav>
                                        <p:tav tm="100000">
                                          <p:val>
                                            <p:strVal val="#ppt_x"/>
                                          </p:val>
                                        </p:tav>
                                      </p:tavLst>
                                    </p:anim>
                                    <p:anim calcmode="lin" valueType="num">
                                      <p:cBhvr additive="base">
                                        <p:cTn id="18" dur="750" fill="hold"/>
                                        <p:tgtEl>
                                          <p:spTgt spid="4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decel="100000" fill="hold" nodeType="clickEffect">
                                  <p:stCondLst>
                                    <p:cond delay="0"/>
                                  </p:stCondLst>
                                  <p:childTnLst>
                                    <p:set>
                                      <p:cBhvr>
                                        <p:cTn id="22" dur="1" fill="hold">
                                          <p:stCondLst>
                                            <p:cond delay="0"/>
                                          </p:stCondLst>
                                        </p:cTn>
                                        <p:tgtEl>
                                          <p:spTgt spid="457"/>
                                        </p:tgtEl>
                                        <p:attrNameLst>
                                          <p:attrName>style.visibility</p:attrName>
                                        </p:attrNameLst>
                                      </p:cBhvr>
                                      <p:to>
                                        <p:strVal val="visible"/>
                                      </p:to>
                                    </p:set>
                                    <p:anim calcmode="lin" valueType="num">
                                      <p:cBhvr additive="base">
                                        <p:cTn id="23" dur="750" fill="hold"/>
                                        <p:tgtEl>
                                          <p:spTgt spid="457"/>
                                        </p:tgtEl>
                                        <p:attrNameLst>
                                          <p:attrName>ppt_x</p:attrName>
                                        </p:attrNameLst>
                                      </p:cBhvr>
                                      <p:tavLst>
                                        <p:tav tm="0">
                                          <p:val>
                                            <p:strVal val="1+#ppt_w/2"/>
                                          </p:val>
                                        </p:tav>
                                        <p:tav tm="100000">
                                          <p:val>
                                            <p:strVal val="#ppt_x"/>
                                          </p:val>
                                        </p:tav>
                                      </p:tavLst>
                                    </p:anim>
                                    <p:anim calcmode="lin" valueType="num">
                                      <p:cBhvr additive="base">
                                        <p:cTn id="24" dur="750" fill="hold"/>
                                        <p:tgtEl>
                                          <p:spTgt spid="4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0614" y="949926"/>
            <a:ext cx="5267710" cy="495814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3" name="Freeform 5"/>
          <p:cNvSpPr>
            <a:spLocks noEditPoints="1"/>
          </p:cNvSpPr>
          <p:nvPr/>
        </p:nvSpPr>
        <p:spPr bwMode="auto">
          <a:xfrm>
            <a:off x="4729580" y="2168922"/>
            <a:ext cx="1336203" cy="2520156"/>
          </a:xfrm>
          <a:custGeom>
            <a:avLst/>
            <a:gdLst>
              <a:gd name="T0" fmla="*/ 250 w 1492"/>
              <a:gd name="T1" fmla="*/ 570 h 2814"/>
              <a:gd name="T2" fmla="*/ 30 w 1492"/>
              <a:gd name="T3" fmla="*/ 870 h 2814"/>
              <a:gd name="T4" fmla="*/ 36 w 1492"/>
              <a:gd name="T5" fmla="*/ 1258 h 2814"/>
              <a:gd name="T6" fmla="*/ 24 w 1492"/>
              <a:gd name="T7" fmla="*/ 1594 h 2814"/>
              <a:gd name="T8" fmla="*/ 42 w 1492"/>
              <a:gd name="T9" fmla="*/ 1978 h 2814"/>
              <a:gd name="T10" fmla="*/ 282 w 1492"/>
              <a:gd name="T11" fmla="*/ 2262 h 2814"/>
              <a:gd name="T12" fmla="*/ 566 w 1492"/>
              <a:gd name="T13" fmla="*/ 2426 h 2814"/>
              <a:gd name="T14" fmla="*/ 846 w 1492"/>
              <a:gd name="T15" fmla="*/ 2776 h 2814"/>
              <a:gd name="T16" fmla="*/ 1086 w 1492"/>
              <a:gd name="T17" fmla="*/ 2806 h 2814"/>
              <a:gd name="T18" fmla="*/ 1300 w 1492"/>
              <a:gd name="T19" fmla="*/ 2698 h 2814"/>
              <a:gd name="T20" fmla="*/ 1486 w 1492"/>
              <a:gd name="T21" fmla="*/ 2318 h 2814"/>
              <a:gd name="T22" fmla="*/ 1468 w 1492"/>
              <a:gd name="T23" fmla="*/ 406 h 2814"/>
              <a:gd name="T24" fmla="*/ 1248 w 1492"/>
              <a:gd name="T25" fmla="*/ 76 h 2814"/>
              <a:gd name="T26" fmla="*/ 996 w 1492"/>
              <a:gd name="T27" fmla="*/ 0 h 2814"/>
              <a:gd name="T28" fmla="*/ 752 w 1492"/>
              <a:gd name="T29" fmla="*/ 96 h 2814"/>
              <a:gd name="T30" fmla="*/ 584 w 1492"/>
              <a:gd name="T31" fmla="*/ 330 h 2814"/>
              <a:gd name="T32" fmla="*/ 772 w 1492"/>
              <a:gd name="T33" fmla="*/ 1342 h 2814"/>
              <a:gd name="T34" fmla="*/ 592 w 1492"/>
              <a:gd name="T35" fmla="*/ 1312 h 2814"/>
              <a:gd name="T36" fmla="*/ 576 w 1492"/>
              <a:gd name="T37" fmla="*/ 1488 h 2814"/>
              <a:gd name="T38" fmla="*/ 758 w 1492"/>
              <a:gd name="T39" fmla="*/ 1490 h 2814"/>
              <a:gd name="T40" fmla="*/ 1114 w 1492"/>
              <a:gd name="T41" fmla="*/ 2056 h 2814"/>
              <a:gd name="T42" fmla="*/ 982 w 1492"/>
              <a:gd name="T43" fmla="*/ 2032 h 2814"/>
              <a:gd name="T44" fmla="*/ 910 w 1492"/>
              <a:gd name="T45" fmla="*/ 2168 h 2814"/>
              <a:gd name="T46" fmla="*/ 1068 w 1492"/>
              <a:gd name="T47" fmla="*/ 2262 h 2814"/>
              <a:gd name="T48" fmla="*/ 1344 w 1492"/>
              <a:gd name="T49" fmla="*/ 2318 h 2814"/>
              <a:gd name="T50" fmla="*/ 1144 w 1492"/>
              <a:gd name="T51" fmla="*/ 2638 h 2814"/>
              <a:gd name="T52" fmla="*/ 880 w 1492"/>
              <a:gd name="T53" fmla="*/ 2636 h 2814"/>
              <a:gd name="T54" fmla="*/ 700 w 1492"/>
              <a:gd name="T55" fmla="*/ 2390 h 2814"/>
              <a:gd name="T56" fmla="*/ 1018 w 1492"/>
              <a:gd name="T57" fmla="*/ 1870 h 2814"/>
              <a:gd name="T58" fmla="*/ 1156 w 1492"/>
              <a:gd name="T59" fmla="*/ 1822 h 2814"/>
              <a:gd name="T60" fmla="*/ 1168 w 1492"/>
              <a:gd name="T61" fmla="*/ 1706 h 2814"/>
              <a:gd name="T62" fmla="*/ 1036 w 1492"/>
              <a:gd name="T63" fmla="*/ 1632 h 2814"/>
              <a:gd name="T64" fmla="*/ 604 w 1492"/>
              <a:gd name="T65" fmla="*/ 2180 h 2814"/>
              <a:gd name="T66" fmla="*/ 386 w 1492"/>
              <a:gd name="T67" fmla="*/ 2156 h 2814"/>
              <a:gd name="T68" fmla="*/ 162 w 1492"/>
              <a:gd name="T69" fmla="*/ 1900 h 2814"/>
              <a:gd name="T70" fmla="*/ 154 w 1492"/>
              <a:gd name="T71" fmla="*/ 1654 h 2814"/>
              <a:gd name="T72" fmla="*/ 278 w 1492"/>
              <a:gd name="T73" fmla="*/ 1438 h 2814"/>
              <a:gd name="T74" fmla="*/ 162 w 1492"/>
              <a:gd name="T75" fmla="*/ 1190 h 2814"/>
              <a:gd name="T76" fmla="*/ 254 w 1492"/>
              <a:gd name="T77" fmla="*/ 1858 h 2814"/>
              <a:gd name="T78" fmla="*/ 374 w 1492"/>
              <a:gd name="T79" fmla="*/ 1998 h 2814"/>
              <a:gd name="T80" fmla="*/ 496 w 1492"/>
              <a:gd name="T81" fmla="*/ 1878 h 2814"/>
              <a:gd name="T82" fmla="*/ 1026 w 1492"/>
              <a:gd name="T83" fmla="*/ 1150 h 2814"/>
              <a:gd name="T84" fmla="*/ 1200 w 1492"/>
              <a:gd name="T85" fmla="*/ 1212 h 2814"/>
              <a:gd name="T86" fmla="*/ 1248 w 1492"/>
              <a:gd name="T87" fmla="*/ 1052 h 2814"/>
              <a:gd name="T88" fmla="*/ 1236 w 1492"/>
              <a:gd name="T89" fmla="*/ 252 h 2814"/>
              <a:gd name="T90" fmla="*/ 1344 w 1492"/>
              <a:gd name="T91" fmla="*/ 496 h 2814"/>
              <a:gd name="T92" fmla="*/ 1054 w 1492"/>
              <a:gd name="T93" fmla="*/ 1020 h 2814"/>
              <a:gd name="T94" fmla="*/ 876 w 1492"/>
              <a:gd name="T95" fmla="*/ 912 h 2814"/>
              <a:gd name="T96" fmla="*/ 842 w 1492"/>
              <a:gd name="T97" fmla="*/ 734 h 2814"/>
              <a:gd name="T98" fmla="*/ 672 w 1492"/>
              <a:gd name="T99" fmla="*/ 778 h 2814"/>
              <a:gd name="T100" fmla="*/ 734 w 1492"/>
              <a:gd name="T101" fmla="*/ 952 h 2814"/>
              <a:gd name="T102" fmla="*/ 176 w 1492"/>
              <a:gd name="T103" fmla="*/ 874 h 2814"/>
              <a:gd name="T104" fmla="*/ 334 w 1492"/>
              <a:gd name="T105" fmla="*/ 686 h 2814"/>
              <a:gd name="T106" fmla="*/ 562 w 1492"/>
              <a:gd name="T107" fmla="*/ 628 h 2814"/>
              <a:gd name="T108" fmla="*/ 678 w 1492"/>
              <a:gd name="T109" fmla="*/ 546 h 2814"/>
              <a:gd name="T110" fmla="*/ 756 w 1492"/>
              <a:gd name="T111" fmla="*/ 300 h 2814"/>
              <a:gd name="T112" fmla="*/ 924 w 1492"/>
              <a:gd name="T113" fmla="*/ 156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2" h="2814">
                <a:moveTo>
                  <a:pt x="544" y="486"/>
                </a:moveTo>
                <a:lnTo>
                  <a:pt x="544" y="486"/>
                </a:lnTo>
                <a:lnTo>
                  <a:pt x="502" y="488"/>
                </a:lnTo>
                <a:lnTo>
                  <a:pt x="464" y="490"/>
                </a:lnTo>
                <a:lnTo>
                  <a:pt x="424" y="496"/>
                </a:lnTo>
                <a:lnTo>
                  <a:pt x="386" y="506"/>
                </a:lnTo>
                <a:lnTo>
                  <a:pt x="350" y="518"/>
                </a:lnTo>
                <a:lnTo>
                  <a:pt x="316" y="534"/>
                </a:lnTo>
                <a:lnTo>
                  <a:pt x="282" y="552"/>
                </a:lnTo>
                <a:lnTo>
                  <a:pt x="250" y="570"/>
                </a:lnTo>
                <a:lnTo>
                  <a:pt x="220" y="592"/>
                </a:lnTo>
                <a:lnTo>
                  <a:pt x="192" y="618"/>
                </a:lnTo>
                <a:lnTo>
                  <a:pt x="164" y="644"/>
                </a:lnTo>
                <a:lnTo>
                  <a:pt x="140" y="672"/>
                </a:lnTo>
                <a:lnTo>
                  <a:pt x="116" y="702"/>
                </a:lnTo>
                <a:lnTo>
                  <a:pt x="96" y="732"/>
                </a:lnTo>
                <a:lnTo>
                  <a:pt x="76" y="766"/>
                </a:lnTo>
                <a:lnTo>
                  <a:pt x="58" y="800"/>
                </a:lnTo>
                <a:lnTo>
                  <a:pt x="44" y="834"/>
                </a:lnTo>
                <a:lnTo>
                  <a:pt x="30" y="870"/>
                </a:lnTo>
                <a:lnTo>
                  <a:pt x="20" y="908"/>
                </a:lnTo>
                <a:lnTo>
                  <a:pt x="10" y="946"/>
                </a:lnTo>
                <a:lnTo>
                  <a:pt x="4" y="984"/>
                </a:lnTo>
                <a:lnTo>
                  <a:pt x="2" y="1022"/>
                </a:lnTo>
                <a:lnTo>
                  <a:pt x="0" y="1062"/>
                </a:lnTo>
                <a:lnTo>
                  <a:pt x="2" y="1102"/>
                </a:lnTo>
                <a:lnTo>
                  <a:pt x="6" y="1140"/>
                </a:lnTo>
                <a:lnTo>
                  <a:pt x="14" y="1180"/>
                </a:lnTo>
                <a:lnTo>
                  <a:pt x="24" y="1220"/>
                </a:lnTo>
                <a:lnTo>
                  <a:pt x="36" y="1258"/>
                </a:lnTo>
                <a:lnTo>
                  <a:pt x="52" y="1296"/>
                </a:lnTo>
                <a:lnTo>
                  <a:pt x="72" y="1334"/>
                </a:lnTo>
                <a:lnTo>
                  <a:pt x="94" y="1370"/>
                </a:lnTo>
                <a:lnTo>
                  <a:pt x="118" y="1406"/>
                </a:lnTo>
                <a:lnTo>
                  <a:pt x="118" y="1406"/>
                </a:lnTo>
                <a:lnTo>
                  <a:pt x="94" y="1442"/>
                </a:lnTo>
                <a:lnTo>
                  <a:pt x="72" y="1480"/>
                </a:lnTo>
                <a:lnTo>
                  <a:pt x="52" y="1516"/>
                </a:lnTo>
                <a:lnTo>
                  <a:pt x="36" y="1554"/>
                </a:lnTo>
                <a:lnTo>
                  <a:pt x="24" y="1594"/>
                </a:lnTo>
                <a:lnTo>
                  <a:pt x="14" y="1632"/>
                </a:lnTo>
                <a:lnTo>
                  <a:pt x="8" y="1672"/>
                </a:lnTo>
                <a:lnTo>
                  <a:pt x="2" y="1712"/>
                </a:lnTo>
                <a:lnTo>
                  <a:pt x="0" y="1750"/>
                </a:lnTo>
                <a:lnTo>
                  <a:pt x="2" y="1790"/>
                </a:lnTo>
                <a:lnTo>
                  <a:pt x="6" y="1828"/>
                </a:lnTo>
                <a:lnTo>
                  <a:pt x="10" y="1868"/>
                </a:lnTo>
                <a:lnTo>
                  <a:pt x="20" y="1904"/>
                </a:lnTo>
                <a:lnTo>
                  <a:pt x="30" y="1942"/>
                </a:lnTo>
                <a:lnTo>
                  <a:pt x="42" y="1978"/>
                </a:lnTo>
                <a:lnTo>
                  <a:pt x="58" y="2014"/>
                </a:lnTo>
                <a:lnTo>
                  <a:pt x="76" y="2048"/>
                </a:lnTo>
                <a:lnTo>
                  <a:pt x="94" y="2080"/>
                </a:lnTo>
                <a:lnTo>
                  <a:pt x="116" y="2112"/>
                </a:lnTo>
                <a:lnTo>
                  <a:pt x="138" y="2142"/>
                </a:lnTo>
                <a:lnTo>
                  <a:pt x="164" y="2170"/>
                </a:lnTo>
                <a:lnTo>
                  <a:pt x="190" y="2196"/>
                </a:lnTo>
                <a:lnTo>
                  <a:pt x="220" y="2220"/>
                </a:lnTo>
                <a:lnTo>
                  <a:pt x="250" y="2242"/>
                </a:lnTo>
                <a:lnTo>
                  <a:pt x="282" y="2262"/>
                </a:lnTo>
                <a:lnTo>
                  <a:pt x="314" y="2280"/>
                </a:lnTo>
                <a:lnTo>
                  <a:pt x="350" y="2294"/>
                </a:lnTo>
                <a:lnTo>
                  <a:pt x="386" y="2308"/>
                </a:lnTo>
                <a:lnTo>
                  <a:pt x="424" y="2316"/>
                </a:lnTo>
                <a:lnTo>
                  <a:pt x="462" y="2324"/>
                </a:lnTo>
                <a:lnTo>
                  <a:pt x="502" y="2326"/>
                </a:lnTo>
                <a:lnTo>
                  <a:pt x="544" y="2326"/>
                </a:lnTo>
                <a:lnTo>
                  <a:pt x="544" y="2326"/>
                </a:lnTo>
                <a:lnTo>
                  <a:pt x="552" y="2378"/>
                </a:lnTo>
                <a:lnTo>
                  <a:pt x="566" y="2426"/>
                </a:lnTo>
                <a:lnTo>
                  <a:pt x="580" y="2472"/>
                </a:lnTo>
                <a:lnTo>
                  <a:pt x="600" y="2518"/>
                </a:lnTo>
                <a:lnTo>
                  <a:pt x="622" y="2560"/>
                </a:lnTo>
                <a:lnTo>
                  <a:pt x="646" y="2600"/>
                </a:lnTo>
                <a:lnTo>
                  <a:pt x="674" y="2638"/>
                </a:lnTo>
                <a:lnTo>
                  <a:pt x="704" y="2672"/>
                </a:lnTo>
                <a:lnTo>
                  <a:pt x="736" y="2704"/>
                </a:lnTo>
                <a:lnTo>
                  <a:pt x="772" y="2732"/>
                </a:lnTo>
                <a:lnTo>
                  <a:pt x="808" y="2756"/>
                </a:lnTo>
                <a:lnTo>
                  <a:pt x="846" y="2776"/>
                </a:lnTo>
                <a:lnTo>
                  <a:pt x="886" y="2792"/>
                </a:lnTo>
                <a:lnTo>
                  <a:pt x="928" y="2804"/>
                </a:lnTo>
                <a:lnTo>
                  <a:pt x="948" y="2808"/>
                </a:lnTo>
                <a:lnTo>
                  <a:pt x="970" y="2810"/>
                </a:lnTo>
                <a:lnTo>
                  <a:pt x="992" y="2812"/>
                </a:lnTo>
                <a:lnTo>
                  <a:pt x="1014" y="2814"/>
                </a:lnTo>
                <a:lnTo>
                  <a:pt x="1014" y="2814"/>
                </a:lnTo>
                <a:lnTo>
                  <a:pt x="1038" y="2812"/>
                </a:lnTo>
                <a:lnTo>
                  <a:pt x="1062" y="2810"/>
                </a:lnTo>
                <a:lnTo>
                  <a:pt x="1086" y="2806"/>
                </a:lnTo>
                <a:lnTo>
                  <a:pt x="1110" y="2802"/>
                </a:lnTo>
                <a:lnTo>
                  <a:pt x="1134" y="2794"/>
                </a:lnTo>
                <a:lnTo>
                  <a:pt x="1156" y="2788"/>
                </a:lnTo>
                <a:lnTo>
                  <a:pt x="1178" y="2778"/>
                </a:lnTo>
                <a:lnTo>
                  <a:pt x="1200" y="2768"/>
                </a:lnTo>
                <a:lnTo>
                  <a:pt x="1220" y="2756"/>
                </a:lnTo>
                <a:lnTo>
                  <a:pt x="1242" y="2742"/>
                </a:lnTo>
                <a:lnTo>
                  <a:pt x="1262" y="2728"/>
                </a:lnTo>
                <a:lnTo>
                  <a:pt x="1280" y="2714"/>
                </a:lnTo>
                <a:lnTo>
                  <a:pt x="1300" y="2698"/>
                </a:lnTo>
                <a:lnTo>
                  <a:pt x="1318" y="2680"/>
                </a:lnTo>
                <a:lnTo>
                  <a:pt x="1334" y="2662"/>
                </a:lnTo>
                <a:lnTo>
                  <a:pt x="1352" y="2642"/>
                </a:lnTo>
                <a:lnTo>
                  <a:pt x="1382" y="2600"/>
                </a:lnTo>
                <a:lnTo>
                  <a:pt x="1410" y="2556"/>
                </a:lnTo>
                <a:lnTo>
                  <a:pt x="1434" y="2508"/>
                </a:lnTo>
                <a:lnTo>
                  <a:pt x="1454" y="2456"/>
                </a:lnTo>
                <a:lnTo>
                  <a:pt x="1470" y="2402"/>
                </a:lnTo>
                <a:lnTo>
                  <a:pt x="1482" y="2346"/>
                </a:lnTo>
                <a:lnTo>
                  <a:pt x="1486" y="2318"/>
                </a:lnTo>
                <a:lnTo>
                  <a:pt x="1488" y="2288"/>
                </a:lnTo>
                <a:lnTo>
                  <a:pt x="1490" y="2258"/>
                </a:lnTo>
                <a:lnTo>
                  <a:pt x="1492" y="2228"/>
                </a:lnTo>
                <a:lnTo>
                  <a:pt x="1492" y="2100"/>
                </a:lnTo>
                <a:lnTo>
                  <a:pt x="1492" y="584"/>
                </a:lnTo>
                <a:lnTo>
                  <a:pt x="1492" y="584"/>
                </a:lnTo>
                <a:lnTo>
                  <a:pt x="1490" y="538"/>
                </a:lnTo>
                <a:lnTo>
                  <a:pt x="1486" y="494"/>
                </a:lnTo>
                <a:lnTo>
                  <a:pt x="1478" y="450"/>
                </a:lnTo>
                <a:lnTo>
                  <a:pt x="1468" y="406"/>
                </a:lnTo>
                <a:lnTo>
                  <a:pt x="1456" y="364"/>
                </a:lnTo>
                <a:lnTo>
                  <a:pt x="1442" y="324"/>
                </a:lnTo>
                <a:lnTo>
                  <a:pt x="1424" y="286"/>
                </a:lnTo>
                <a:lnTo>
                  <a:pt x="1404" y="250"/>
                </a:lnTo>
                <a:lnTo>
                  <a:pt x="1384" y="216"/>
                </a:lnTo>
                <a:lnTo>
                  <a:pt x="1360" y="182"/>
                </a:lnTo>
                <a:lnTo>
                  <a:pt x="1334" y="152"/>
                </a:lnTo>
                <a:lnTo>
                  <a:pt x="1308" y="124"/>
                </a:lnTo>
                <a:lnTo>
                  <a:pt x="1278" y="100"/>
                </a:lnTo>
                <a:lnTo>
                  <a:pt x="1248" y="76"/>
                </a:lnTo>
                <a:lnTo>
                  <a:pt x="1216" y="56"/>
                </a:lnTo>
                <a:lnTo>
                  <a:pt x="1184" y="38"/>
                </a:lnTo>
                <a:lnTo>
                  <a:pt x="1184" y="38"/>
                </a:lnTo>
                <a:lnTo>
                  <a:pt x="1156" y="28"/>
                </a:lnTo>
                <a:lnTo>
                  <a:pt x="1130" y="18"/>
                </a:lnTo>
                <a:lnTo>
                  <a:pt x="1102" y="10"/>
                </a:lnTo>
                <a:lnTo>
                  <a:pt x="1076" y="6"/>
                </a:lnTo>
                <a:lnTo>
                  <a:pt x="1048" y="2"/>
                </a:lnTo>
                <a:lnTo>
                  <a:pt x="1022" y="0"/>
                </a:lnTo>
                <a:lnTo>
                  <a:pt x="996" y="0"/>
                </a:lnTo>
                <a:lnTo>
                  <a:pt x="970" y="2"/>
                </a:lnTo>
                <a:lnTo>
                  <a:pt x="944" y="6"/>
                </a:lnTo>
                <a:lnTo>
                  <a:pt x="918" y="12"/>
                </a:lnTo>
                <a:lnTo>
                  <a:pt x="892" y="20"/>
                </a:lnTo>
                <a:lnTo>
                  <a:pt x="868" y="28"/>
                </a:lnTo>
                <a:lnTo>
                  <a:pt x="844" y="38"/>
                </a:lnTo>
                <a:lnTo>
                  <a:pt x="820" y="50"/>
                </a:lnTo>
                <a:lnTo>
                  <a:pt x="796" y="64"/>
                </a:lnTo>
                <a:lnTo>
                  <a:pt x="774" y="80"/>
                </a:lnTo>
                <a:lnTo>
                  <a:pt x="752" y="96"/>
                </a:lnTo>
                <a:lnTo>
                  <a:pt x="732" y="114"/>
                </a:lnTo>
                <a:lnTo>
                  <a:pt x="712" y="134"/>
                </a:lnTo>
                <a:lnTo>
                  <a:pt x="692" y="154"/>
                </a:lnTo>
                <a:lnTo>
                  <a:pt x="674" y="176"/>
                </a:lnTo>
                <a:lnTo>
                  <a:pt x="656" y="198"/>
                </a:lnTo>
                <a:lnTo>
                  <a:pt x="640" y="224"/>
                </a:lnTo>
                <a:lnTo>
                  <a:pt x="624" y="248"/>
                </a:lnTo>
                <a:lnTo>
                  <a:pt x="610" y="274"/>
                </a:lnTo>
                <a:lnTo>
                  <a:pt x="596" y="302"/>
                </a:lnTo>
                <a:lnTo>
                  <a:pt x="584" y="330"/>
                </a:lnTo>
                <a:lnTo>
                  <a:pt x="574" y="360"/>
                </a:lnTo>
                <a:lnTo>
                  <a:pt x="564" y="390"/>
                </a:lnTo>
                <a:lnTo>
                  <a:pt x="556" y="422"/>
                </a:lnTo>
                <a:lnTo>
                  <a:pt x="550" y="454"/>
                </a:lnTo>
                <a:lnTo>
                  <a:pt x="544" y="486"/>
                </a:lnTo>
                <a:close/>
                <a:moveTo>
                  <a:pt x="1350" y="584"/>
                </a:moveTo>
                <a:lnTo>
                  <a:pt x="1350" y="1362"/>
                </a:lnTo>
                <a:lnTo>
                  <a:pt x="782" y="1362"/>
                </a:lnTo>
                <a:lnTo>
                  <a:pt x="782" y="1362"/>
                </a:lnTo>
                <a:lnTo>
                  <a:pt x="772" y="1342"/>
                </a:lnTo>
                <a:lnTo>
                  <a:pt x="758" y="1324"/>
                </a:lnTo>
                <a:lnTo>
                  <a:pt x="742" y="1308"/>
                </a:lnTo>
                <a:lnTo>
                  <a:pt x="724" y="1298"/>
                </a:lnTo>
                <a:lnTo>
                  <a:pt x="706" y="1290"/>
                </a:lnTo>
                <a:lnTo>
                  <a:pt x="686" y="1286"/>
                </a:lnTo>
                <a:lnTo>
                  <a:pt x="666" y="1286"/>
                </a:lnTo>
                <a:lnTo>
                  <a:pt x="646" y="1288"/>
                </a:lnTo>
                <a:lnTo>
                  <a:pt x="626" y="1292"/>
                </a:lnTo>
                <a:lnTo>
                  <a:pt x="608" y="1300"/>
                </a:lnTo>
                <a:lnTo>
                  <a:pt x="592" y="1312"/>
                </a:lnTo>
                <a:lnTo>
                  <a:pt x="576" y="1326"/>
                </a:lnTo>
                <a:lnTo>
                  <a:pt x="564" y="1342"/>
                </a:lnTo>
                <a:lnTo>
                  <a:pt x="554" y="1362"/>
                </a:lnTo>
                <a:lnTo>
                  <a:pt x="548" y="1382"/>
                </a:lnTo>
                <a:lnTo>
                  <a:pt x="546" y="1406"/>
                </a:lnTo>
                <a:lnTo>
                  <a:pt x="546" y="1406"/>
                </a:lnTo>
                <a:lnTo>
                  <a:pt x="548" y="1430"/>
                </a:lnTo>
                <a:lnTo>
                  <a:pt x="554" y="1452"/>
                </a:lnTo>
                <a:lnTo>
                  <a:pt x="564" y="1472"/>
                </a:lnTo>
                <a:lnTo>
                  <a:pt x="576" y="1488"/>
                </a:lnTo>
                <a:lnTo>
                  <a:pt x="592" y="1502"/>
                </a:lnTo>
                <a:lnTo>
                  <a:pt x="608" y="1512"/>
                </a:lnTo>
                <a:lnTo>
                  <a:pt x="626" y="1520"/>
                </a:lnTo>
                <a:lnTo>
                  <a:pt x="646" y="1526"/>
                </a:lnTo>
                <a:lnTo>
                  <a:pt x="666" y="1528"/>
                </a:lnTo>
                <a:lnTo>
                  <a:pt x="686" y="1528"/>
                </a:lnTo>
                <a:lnTo>
                  <a:pt x="706" y="1524"/>
                </a:lnTo>
                <a:lnTo>
                  <a:pt x="724" y="1516"/>
                </a:lnTo>
                <a:lnTo>
                  <a:pt x="742" y="1504"/>
                </a:lnTo>
                <a:lnTo>
                  <a:pt x="758" y="1490"/>
                </a:lnTo>
                <a:lnTo>
                  <a:pt x="772" y="1472"/>
                </a:lnTo>
                <a:lnTo>
                  <a:pt x="782" y="1450"/>
                </a:lnTo>
                <a:lnTo>
                  <a:pt x="1350" y="1450"/>
                </a:lnTo>
                <a:lnTo>
                  <a:pt x="1350" y="1816"/>
                </a:lnTo>
                <a:lnTo>
                  <a:pt x="1350" y="2100"/>
                </a:lnTo>
                <a:lnTo>
                  <a:pt x="1144" y="2100"/>
                </a:lnTo>
                <a:lnTo>
                  <a:pt x="1144" y="2100"/>
                </a:lnTo>
                <a:lnTo>
                  <a:pt x="1136" y="2084"/>
                </a:lnTo>
                <a:lnTo>
                  <a:pt x="1126" y="2070"/>
                </a:lnTo>
                <a:lnTo>
                  <a:pt x="1114" y="2056"/>
                </a:lnTo>
                <a:lnTo>
                  <a:pt x="1100" y="2044"/>
                </a:lnTo>
                <a:lnTo>
                  <a:pt x="1084" y="2036"/>
                </a:lnTo>
                <a:lnTo>
                  <a:pt x="1068" y="2028"/>
                </a:lnTo>
                <a:lnTo>
                  <a:pt x="1050" y="2024"/>
                </a:lnTo>
                <a:lnTo>
                  <a:pt x="1030" y="2022"/>
                </a:lnTo>
                <a:lnTo>
                  <a:pt x="1030" y="2022"/>
                </a:lnTo>
                <a:lnTo>
                  <a:pt x="1018" y="2024"/>
                </a:lnTo>
                <a:lnTo>
                  <a:pt x="1006" y="2026"/>
                </a:lnTo>
                <a:lnTo>
                  <a:pt x="994" y="2028"/>
                </a:lnTo>
                <a:lnTo>
                  <a:pt x="982" y="2032"/>
                </a:lnTo>
                <a:lnTo>
                  <a:pt x="962" y="2044"/>
                </a:lnTo>
                <a:lnTo>
                  <a:pt x="944" y="2058"/>
                </a:lnTo>
                <a:lnTo>
                  <a:pt x="930" y="2076"/>
                </a:lnTo>
                <a:lnTo>
                  <a:pt x="918" y="2098"/>
                </a:lnTo>
                <a:lnTo>
                  <a:pt x="914" y="2108"/>
                </a:lnTo>
                <a:lnTo>
                  <a:pt x="910" y="2120"/>
                </a:lnTo>
                <a:lnTo>
                  <a:pt x="910" y="2132"/>
                </a:lnTo>
                <a:lnTo>
                  <a:pt x="908" y="2144"/>
                </a:lnTo>
                <a:lnTo>
                  <a:pt x="908" y="2144"/>
                </a:lnTo>
                <a:lnTo>
                  <a:pt x="910" y="2168"/>
                </a:lnTo>
                <a:lnTo>
                  <a:pt x="916" y="2190"/>
                </a:lnTo>
                <a:lnTo>
                  <a:pt x="926" y="2210"/>
                </a:lnTo>
                <a:lnTo>
                  <a:pt x="938" y="2226"/>
                </a:lnTo>
                <a:lnTo>
                  <a:pt x="954" y="2240"/>
                </a:lnTo>
                <a:lnTo>
                  <a:pt x="970" y="2250"/>
                </a:lnTo>
                <a:lnTo>
                  <a:pt x="988" y="2258"/>
                </a:lnTo>
                <a:lnTo>
                  <a:pt x="1008" y="2264"/>
                </a:lnTo>
                <a:lnTo>
                  <a:pt x="1028" y="2266"/>
                </a:lnTo>
                <a:lnTo>
                  <a:pt x="1048" y="2266"/>
                </a:lnTo>
                <a:lnTo>
                  <a:pt x="1068" y="2262"/>
                </a:lnTo>
                <a:lnTo>
                  <a:pt x="1086" y="2254"/>
                </a:lnTo>
                <a:lnTo>
                  <a:pt x="1104" y="2242"/>
                </a:lnTo>
                <a:lnTo>
                  <a:pt x="1120" y="2228"/>
                </a:lnTo>
                <a:lnTo>
                  <a:pt x="1134" y="2210"/>
                </a:lnTo>
                <a:lnTo>
                  <a:pt x="1144" y="2188"/>
                </a:lnTo>
                <a:lnTo>
                  <a:pt x="1350" y="2188"/>
                </a:lnTo>
                <a:lnTo>
                  <a:pt x="1350" y="2228"/>
                </a:lnTo>
                <a:lnTo>
                  <a:pt x="1350" y="2228"/>
                </a:lnTo>
                <a:lnTo>
                  <a:pt x="1350" y="2274"/>
                </a:lnTo>
                <a:lnTo>
                  <a:pt x="1344" y="2318"/>
                </a:lnTo>
                <a:lnTo>
                  <a:pt x="1336" y="2360"/>
                </a:lnTo>
                <a:lnTo>
                  <a:pt x="1324" y="2402"/>
                </a:lnTo>
                <a:lnTo>
                  <a:pt x="1310" y="2440"/>
                </a:lnTo>
                <a:lnTo>
                  <a:pt x="1294" y="2476"/>
                </a:lnTo>
                <a:lnTo>
                  <a:pt x="1274" y="2512"/>
                </a:lnTo>
                <a:lnTo>
                  <a:pt x="1252" y="2542"/>
                </a:lnTo>
                <a:lnTo>
                  <a:pt x="1228" y="2572"/>
                </a:lnTo>
                <a:lnTo>
                  <a:pt x="1202" y="2596"/>
                </a:lnTo>
                <a:lnTo>
                  <a:pt x="1174" y="2620"/>
                </a:lnTo>
                <a:lnTo>
                  <a:pt x="1144" y="2638"/>
                </a:lnTo>
                <a:lnTo>
                  <a:pt x="1114" y="2652"/>
                </a:lnTo>
                <a:lnTo>
                  <a:pt x="1082" y="2664"/>
                </a:lnTo>
                <a:lnTo>
                  <a:pt x="1048" y="2670"/>
                </a:lnTo>
                <a:lnTo>
                  <a:pt x="1014" y="2672"/>
                </a:lnTo>
                <a:lnTo>
                  <a:pt x="1014" y="2672"/>
                </a:lnTo>
                <a:lnTo>
                  <a:pt x="986" y="2672"/>
                </a:lnTo>
                <a:lnTo>
                  <a:pt x="958" y="2666"/>
                </a:lnTo>
                <a:lnTo>
                  <a:pt x="932" y="2660"/>
                </a:lnTo>
                <a:lnTo>
                  <a:pt x="906" y="2650"/>
                </a:lnTo>
                <a:lnTo>
                  <a:pt x="880" y="2636"/>
                </a:lnTo>
                <a:lnTo>
                  <a:pt x="856" y="2620"/>
                </a:lnTo>
                <a:lnTo>
                  <a:pt x="832" y="2602"/>
                </a:lnTo>
                <a:lnTo>
                  <a:pt x="812" y="2582"/>
                </a:lnTo>
                <a:lnTo>
                  <a:pt x="790" y="2560"/>
                </a:lnTo>
                <a:lnTo>
                  <a:pt x="772" y="2536"/>
                </a:lnTo>
                <a:lnTo>
                  <a:pt x="754" y="2510"/>
                </a:lnTo>
                <a:lnTo>
                  <a:pt x="738" y="2482"/>
                </a:lnTo>
                <a:lnTo>
                  <a:pt x="724" y="2452"/>
                </a:lnTo>
                <a:lnTo>
                  <a:pt x="712" y="2422"/>
                </a:lnTo>
                <a:lnTo>
                  <a:pt x="700" y="2390"/>
                </a:lnTo>
                <a:lnTo>
                  <a:pt x="692" y="2356"/>
                </a:lnTo>
                <a:lnTo>
                  <a:pt x="692" y="1798"/>
                </a:lnTo>
                <a:lnTo>
                  <a:pt x="942" y="1798"/>
                </a:lnTo>
                <a:lnTo>
                  <a:pt x="942" y="1798"/>
                </a:lnTo>
                <a:lnTo>
                  <a:pt x="950" y="1814"/>
                </a:lnTo>
                <a:lnTo>
                  <a:pt x="960" y="1828"/>
                </a:lnTo>
                <a:lnTo>
                  <a:pt x="972" y="1842"/>
                </a:lnTo>
                <a:lnTo>
                  <a:pt x="986" y="1854"/>
                </a:lnTo>
                <a:lnTo>
                  <a:pt x="1002" y="1862"/>
                </a:lnTo>
                <a:lnTo>
                  <a:pt x="1018" y="1870"/>
                </a:lnTo>
                <a:lnTo>
                  <a:pt x="1036" y="1874"/>
                </a:lnTo>
                <a:lnTo>
                  <a:pt x="1056" y="1876"/>
                </a:lnTo>
                <a:lnTo>
                  <a:pt x="1056" y="1876"/>
                </a:lnTo>
                <a:lnTo>
                  <a:pt x="1068" y="1874"/>
                </a:lnTo>
                <a:lnTo>
                  <a:pt x="1080" y="1872"/>
                </a:lnTo>
                <a:lnTo>
                  <a:pt x="1092" y="1870"/>
                </a:lnTo>
                <a:lnTo>
                  <a:pt x="1104" y="1866"/>
                </a:lnTo>
                <a:lnTo>
                  <a:pt x="1124" y="1854"/>
                </a:lnTo>
                <a:lnTo>
                  <a:pt x="1142" y="1840"/>
                </a:lnTo>
                <a:lnTo>
                  <a:pt x="1156" y="1822"/>
                </a:lnTo>
                <a:lnTo>
                  <a:pt x="1168" y="1800"/>
                </a:lnTo>
                <a:lnTo>
                  <a:pt x="1172" y="1790"/>
                </a:lnTo>
                <a:lnTo>
                  <a:pt x="1176" y="1778"/>
                </a:lnTo>
                <a:lnTo>
                  <a:pt x="1176" y="1766"/>
                </a:lnTo>
                <a:lnTo>
                  <a:pt x="1178" y="1754"/>
                </a:lnTo>
                <a:lnTo>
                  <a:pt x="1178" y="1754"/>
                </a:lnTo>
                <a:lnTo>
                  <a:pt x="1176" y="1740"/>
                </a:lnTo>
                <a:lnTo>
                  <a:pt x="1176" y="1728"/>
                </a:lnTo>
                <a:lnTo>
                  <a:pt x="1172" y="1718"/>
                </a:lnTo>
                <a:lnTo>
                  <a:pt x="1168" y="1706"/>
                </a:lnTo>
                <a:lnTo>
                  <a:pt x="1156" y="1686"/>
                </a:lnTo>
                <a:lnTo>
                  <a:pt x="1142" y="1668"/>
                </a:lnTo>
                <a:lnTo>
                  <a:pt x="1124" y="1652"/>
                </a:lnTo>
                <a:lnTo>
                  <a:pt x="1104" y="1642"/>
                </a:lnTo>
                <a:lnTo>
                  <a:pt x="1092" y="1636"/>
                </a:lnTo>
                <a:lnTo>
                  <a:pt x="1080" y="1634"/>
                </a:lnTo>
                <a:lnTo>
                  <a:pt x="1068" y="1632"/>
                </a:lnTo>
                <a:lnTo>
                  <a:pt x="1056" y="1632"/>
                </a:lnTo>
                <a:lnTo>
                  <a:pt x="1056" y="1632"/>
                </a:lnTo>
                <a:lnTo>
                  <a:pt x="1036" y="1632"/>
                </a:lnTo>
                <a:lnTo>
                  <a:pt x="1018" y="1638"/>
                </a:lnTo>
                <a:lnTo>
                  <a:pt x="1002" y="1644"/>
                </a:lnTo>
                <a:lnTo>
                  <a:pt x="986" y="1654"/>
                </a:lnTo>
                <a:lnTo>
                  <a:pt x="972" y="1664"/>
                </a:lnTo>
                <a:lnTo>
                  <a:pt x="960" y="1678"/>
                </a:lnTo>
                <a:lnTo>
                  <a:pt x="950" y="1694"/>
                </a:lnTo>
                <a:lnTo>
                  <a:pt x="942" y="1710"/>
                </a:lnTo>
                <a:lnTo>
                  <a:pt x="604" y="1710"/>
                </a:lnTo>
                <a:lnTo>
                  <a:pt x="604" y="2180"/>
                </a:lnTo>
                <a:lnTo>
                  <a:pt x="604" y="2180"/>
                </a:lnTo>
                <a:lnTo>
                  <a:pt x="580" y="2184"/>
                </a:lnTo>
                <a:lnTo>
                  <a:pt x="558" y="2186"/>
                </a:lnTo>
                <a:lnTo>
                  <a:pt x="536" y="2186"/>
                </a:lnTo>
                <a:lnTo>
                  <a:pt x="512" y="2186"/>
                </a:lnTo>
                <a:lnTo>
                  <a:pt x="490" y="2184"/>
                </a:lnTo>
                <a:lnTo>
                  <a:pt x="470" y="2182"/>
                </a:lnTo>
                <a:lnTo>
                  <a:pt x="448" y="2178"/>
                </a:lnTo>
                <a:lnTo>
                  <a:pt x="428" y="2172"/>
                </a:lnTo>
                <a:lnTo>
                  <a:pt x="406" y="2164"/>
                </a:lnTo>
                <a:lnTo>
                  <a:pt x="386" y="2156"/>
                </a:lnTo>
                <a:lnTo>
                  <a:pt x="368" y="2148"/>
                </a:lnTo>
                <a:lnTo>
                  <a:pt x="348" y="2138"/>
                </a:lnTo>
                <a:lnTo>
                  <a:pt x="330" y="2126"/>
                </a:lnTo>
                <a:lnTo>
                  <a:pt x="312" y="2114"/>
                </a:lnTo>
                <a:lnTo>
                  <a:pt x="280" y="2086"/>
                </a:lnTo>
                <a:lnTo>
                  <a:pt x="250" y="2054"/>
                </a:lnTo>
                <a:lnTo>
                  <a:pt x="222" y="2020"/>
                </a:lnTo>
                <a:lnTo>
                  <a:pt x="198" y="1984"/>
                </a:lnTo>
                <a:lnTo>
                  <a:pt x="178" y="1942"/>
                </a:lnTo>
                <a:lnTo>
                  <a:pt x="162" y="1900"/>
                </a:lnTo>
                <a:lnTo>
                  <a:pt x="152" y="1856"/>
                </a:lnTo>
                <a:lnTo>
                  <a:pt x="146" y="1832"/>
                </a:lnTo>
                <a:lnTo>
                  <a:pt x="144" y="1810"/>
                </a:lnTo>
                <a:lnTo>
                  <a:pt x="142" y="1786"/>
                </a:lnTo>
                <a:lnTo>
                  <a:pt x="142" y="1762"/>
                </a:lnTo>
                <a:lnTo>
                  <a:pt x="142" y="1762"/>
                </a:lnTo>
                <a:lnTo>
                  <a:pt x="142" y="1734"/>
                </a:lnTo>
                <a:lnTo>
                  <a:pt x="144" y="1706"/>
                </a:lnTo>
                <a:lnTo>
                  <a:pt x="148" y="1680"/>
                </a:lnTo>
                <a:lnTo>
                  <a:pt x="154" y="1654"/>
                </a:lnTo>
                <a:lnTo>
                  <a:pt x="162" y="1628"/>
                </a:lnTo>
                <a:lnTo>
                  <a:pt x="170" y="1604"/>
                </a:lnTo>
                <a:lnTo>
                  <a:pt x="178" y="1580"/>
                </a:lnTo>
                <a:lnTo>
                  <a:pt x="190" y="1556"/>
                </a:lnTo>
                <a:lnTo>
                  <a:pt x="202" y="1534"/>
                </a:lnTo>
                <a:lnTo>
                  <a:pt x="216" y="1512"/>
                </a:lnTo>
                <a:lnTo>
                  <a:pt x="230" y="1492"/>
                </a:lnTo>
                <a:lnTo>
                  <a:pt x="244" y="1474"/>
                </a:lnTo>
                <a:lnTo>
                  <a:pt x="262" y="1454"/>
                </a:lnTo>
                <a:lnTo>
                  <a:pt x="278" y="1438"/>
                </a:lnTo>
                <a:lnTo>
                  <a:pt x="296" y="1422"/>
                </a:lnTo>
                <a:lnTo>
                  <a:pt x="316" y="1406"/>
                </a:lnTo>
                <a:lnTo>
                  <a:pt x="316" y="1406"/>
                </a:lnTo>
                <a:lnTo>
                  <a:pt x="288" y="1384"/>
                </a:lnTo>
                <a:lnTo>
                  <a:pt x="260" y="1358"/>
                </a:lnTo>
                <a:lnTo>
                  <a:pt x="236" y="1330"/>
                </a:lnTo>
                <a:lnTo>
                  <a:pt x="214" y="1298"/>
                </a:lnTo>
                <a:lnTo>
                  <a:pt x="194" y="1264"/>
                </a:lnTo>
                <a:lnTo>
                  <a:pt x="176" y="1228"/>
                </a:lnTo>
                <a:lnTo>
                  <a:pt x="162" y="1190"/>
                </a:lnTo>
                <a:lnTo>
                  <a:pt x="152" y="1150"/>
                </a:lnTo>
                <a:lnTo>
                  <a:pt x="330" y="1150"/>
                </a:lnTo>
                <a:lnTo>
                  <a:pt x="330" y="1762"/>
                </a:lnTo>
                <a:lnTo>
                  <a:pt x="330" y="1762"/>
                </a:lnTo>
                <a:lnTo>
                  <a:pt x="308" y="1772"/>
                </a:lnTo>
                <a:lnTo>
                  <a:pt x="290" y="1786"/>
                </a:lnTo>
                <a:lnTo>
                  <a:pt x="276" y="1802"/>
                </a:lnTo>
                <a:lnTo>
                  <a:pt x="266" y="1820"/>
                </a:lnTo>
                <a:lnTo>
                  <a:pt x="258" y="1838"/>
                </a:lnTo>
                <a:lnTo>
                  <a:pt x="254" y="1858"/>
                </a:lnTo>
                <a:lnTo>
                  <a:pt x="252" y="1878"/>
                </a:lnTo>
                <a:lnTo>
                  <a:pt x="254" y="1898"/>
                </a:lnTo>
                <a:lnTo>
                  <a:pt x="260" y="1918"/>
                </a:lnTo>
                <a:lnTo>
                  <a:pt x="268" y="1936"/>
                </a:lnTo>
                <a:lnTo>
                  <a:pt x="280" y="1952"/>
                </a:lnTo>
                <a:lnTo>
                  <a:pt x="292" y="1968"/>
                </a:lnTo>
                <a:lnTo>
                  <a:pt x="310" y="1980"/>
                </a:lnTo>
                <a:lnTo>
                  <a:pt x="328" y="1990"/>
                </a:lnTo>
                <a:lnTo>
                  <a:pt x="350" y="1996"/>
                </a:lnTo>
                <a:lnTo>
                  <a:pt x="374" y="1998"/>
                </a:lnTo>
                <a:lnTo>
                  <a:pt x="374" y="1998"/>
                </a:lnTo>
                <a:lnTo>
                  <a:pt x="398" y="1996"/>
                </a:lnTo>
                <a:lnTo>
                  <a:pt x="420" y="1990"/>
                </a:lnTo>
                <a:lnTo>
                  <a:pt x="438" y="1980"/>
                </a:lnTo>
                <a:lnTo>
                  <a:pt x="456" y="1968"/>
                </a:lnTo>
                <a:lnTo>
                  <a:pt x="470" y="1952"/>
                </a:lnTo>
                <a:lnTo>
                  <a:pt x="480" y="1936"/>
                </a:lnTo>
                <a:lnTo>
                  <a:pt x="488" y="1918"/>
                </a:lnTo>
                <a:lnTo>
                  <a:pt x="494" y="1898"/>
                </a:lnTo>
                <a:lnTo>
                  <a:pt x="496" y="1878"/>
                </a:lnTo>
                <a:lnTo>
                  <a:pt x="494" y="1858"/>
                </a:lnTo>
                <a:lnTo>
                  <a:pt x="490" y="1838"/>
                </a:lnTo>
                <a:lnTo>
                  <a:pt x="482" y="1820"/>
                </a:lnTo>
                <a:lnTo>
                  <a:pt x="472" y="1802"/>
                </a:lnTo>
                <a:lnTo>
                  <a:pt x="458" y="1786"/>
                </a:lnTo>
                <a:lnTo>
                  <a:pt x="440" y="1772"/>
                </a:lnTo>
                <a:lnTo>
                  <a:pt x="418" y="1762"/>
                </a:lnTo>
                <a:lnTo>
                  <a:pt x="418" y="1150"/>
                </a:lnTo>
                <a:lnTo>
                  <a:pt x="1026" y="1150"/>
                </a:lnTo>
                <a:lnTo>
                  <a:pt x="1026" y="1150"/>
                </a:lnTo>
                <a:lnTo>
                  <a:pt x="1036" y="1172"/>
                </a:lnTo>
                <a:lnTo>
                  <a:pt x="1050" y="1190"/>
                </a:lnTo>
                <a:lnTo>
                  <a:pt x="1066" y="1204"/>
                </a:lnTo>
                <a:lnTo>
                  <a:pt x="1084" y="1214"/>
                </a:lnTo>
                <a:lnTo>
                  <a:pt x="1102" y="1222"/>
                </a:lnTo>
                <a:lnTo>
                  <a:pt x="1122" y="1226"/>
                </a:lnTo>
                <a:lnTo>
                  <a:pt x="1142" y="1228"/>
                </a:lnTo>
                <a:lnTo>
                  <a:pt x="1162" y="1226"/>
                </a:lnTo>
                <a:lnTo>
                  <a:pt x="1182" y="1220"/>
                </a:lnTo>
                <a:lnTo>
                  <a:pt x="1200" y="1212"/>
                </a:lnTo>
                <a:lnTo>
                  <a:pt x="1216" y="1200"/>
                </a:lnTo>
                <a:lnTo>
                  <a:pt x="1232" y="1188"/>
                </a:lnTo>
                <a:lnTo>
                  <a:pt x="1244" y="1170"/>
                </a:lnTo>
                <a:lnTo>
                  <a:pt x="1254" y="1152"/>
                </a:lnTo>
                <a:lnTo>
                  <a:pt x="1260" y="1130"/>
                </a:lnTo>
                <a:lnTo>
                  <a:pt x="1262" y="1106"/>
                </a:lnTo>
                <a:lnTo>
                  <a:pt x="1262" y="1106"/>
                </a:lnTo>
                <a:lnTo>
                  <a:pt x="1260" y="1086"/>
                </a:lnTo>
                <a:lnTo>
                  <a:pt x="1256" y="1068"/>
                </a:lnTo>
                <a:lnTo>
                  <a:pt x="1248" y="1052"/>
                </a:lnTo>
                <a:lnTo>
                  <a:pt x="1240" y="1036"/>
                </a:lnTo>
                <a:lnTo>
                  <a:pt x="1228" y="1022"/>
                </a:lnTo>
                <a:lnTo>
                  <a:pt x="1216" y="1010"/>
                </a:lnTo>
                <a:lnTo>
                  <a:pt x="1200" y="1000"/>
                </a:lnTo>
                <a:lnTo>
                  <a:pt x="1184" y="992"/>
                </a:lnTo>
                <a:lnTo>
                  <a:pt x="1184" y="202"/>
                </a:lnTo>
                <a:lnTo>
                  <a:pt x="1184" y="202"/>
                </a:lnTo>
                <a:lnTo>
                  <a:pt x="1202" y="216"/>
                </a:lnTo>
                <a:lnTo>
                  <a:pt x="1220" y="234"/>
                </a:lnTo>
                <a:lnTo>
                  <a:pt x="1236" y="252"/>
                </a:lnTo>
                <a:lnTo>
                  <a:pt x="1252" y="272"/>
                </a:lnTo>
                <a:lnTo>
                  <a:pt x="1266" y="292"/>
                </a:lnTo>
                <a:lnTo>
                  <a:pt x="1280" y="314"/>
                </a:lnTo>
                <a:lnTo>
                  <a:pt x="1294" y="336"/>
                </a:lnTo>
                <a:lnTo>
                  <a:pt x="1304" y="360"/>
                </a:lnTo>
                <a:lnTo>
                  <a:pt x="1316" y="386"/>
                </a:lnTo>
                <a:lnTo>
                  <a:pt x="1324" y="412"/>
                </a:lnTo>
                <a:lnTo>
                  <a:pt x="1332" y="440"/>
                </a:lnTo>
                <a:lnTo>
                  <a:pt x="1338" y="466"/>
                </a:lnTo>
                <a:lnTo>
                  <a:pt x="1344" y="496"/>
                </a:lnTo>
                <a:lnTo>
                  <a:pt x="1348" y="524"/>
                </a:lnTo>
                <a:lnTo>
                  <a:pt x="1350" y="554"/>
                </a:lnTo>
                <a:lnTo>
                  <a:pt x="1350" y="584"/>
                </a:lnTo>
                <a:close/>
                <a:moveTo>
                  <a:pt x="1096" y="624"/>
                </a:moveTo>
                <a:lnTo>
                  <a:pt x="1096" y="992"/>
                </a:lnTo>
                <a:lnTo>
                  <a:pt x="1096" y="992"/>
                </a:lnTo>
                <a:lnTo>
                  <a:pt x="1084" y="998"/>
                </a:lnTo>
                <a:lnTo>
                  <a:pt x="1074" y="1004"/>
                </a:lnTo>
                <a:lnTo>
                  <a:pt x="1064" y="1012"/>
                </a:lnTo>
                <a:lnTo>
                  <a:pt x="1054" y="1020"/>
                </a:lnTo>
                <a:lnTo>
                  <a:pt x="1046" y="1030"/>
                </a:lnTo>
                <a:lnTo>
                  <a:pt x="1038" y="1040"/>
                </a:lnTo>
                <a:lnTo>
                  <a:pt x="1032" y="1050"/>
                </a:lnTo>
                <a:lnTo>
                  <a:pt x="1026" y="1062"/>
                </a:lnTo>
                <a:lnTo>
                  <a:pt x="822" y="1062"/>
                </a:lnTo>
                <a:lnTo>
                  <a:pt x="822" y="952"/>
                </a:lnTo>
                <a:lnTo>
                  <a:pt x="822" y="952"/>
                </a:lnTo>
                <a:lnTo>
                  <a:pt x="844" y="940"/>
                </a:lnTo>
                <a:lnTo>
                  <a:pt x="862" y="928"/>
                </a:lnTo>
                <a:lnTo>
                  <a:pt x="876" y="912"/>
                </a:lnTo>
                <a:lnTo>
                  <a:pt x="888" y="894"/>
                </a:lnTo>
                <a:lnTo>
                  <a:pt x="894" y="876"/>
                </a:lnTo>
                <a:lnTo>
                  <a:pt x="898" y="856"/>
                </a:lnTo>
                <a:lnTo>
                  <a:pt x="900" y="836"/>
                </a:lnTo>
                <a:lnTo>
                  <a:pt x="898" y="816"/>
                </a:lnTo>
                <a:lnTo>
                  <a:pt x="892" y="796"/>
                </a:lnTo>
                <a:lnTo>
                  <a:pt x="884" y="778"/>
                </a:lnTo>
                <a:lnTo>
                  <a:pt x="874" y="760"/>
                </a:lnTo>
                <a:lnTo>
                  <a:pt x="860" y="746"/>
                </a:lnTo>
                <a:lnTo>
                  <a:pt x="842" y="734"/>
                </a:lnTo>
                <a:lnTo>
                  <a:pt x="824" y="724"/>
                </a:lnTo>
                <a:lnTo>
                  <a:pt x="802" y="718"/>
                </a:lnTo>
                <a:lnTo>
                  <a:pt x="778" y="716"/>
                </a:lnTo>
                <a:lnTo>
                  <a:pt x="778" y="716"/>
                </a:lnTo>
                <a:lnTo>
                  <a:pt x="754" y="718"/>
                </a:lnTo>
                <a:lnTo>
                  <a:pt x="732" y="724"/>
                </a:lnTo>
                <a:lnTo>
                  <a:pt x="714" y="734"/>
                </a:lnTo>
                <a:lnTo>
                  <a:pt x="698" y="746"/>
                </a:lnTo>
                <a:lnTo>
                  <a:pt x="684" y="760"/>
                </a:lnTo>
                <a:lnTo>
                  <a:pt x="672" y="778"/>
                </a:lnTo>
                <a:lnTo>
                  <a:pt x="664" y="796"/>
                </a:lnTo>
                <a:lnTo>
                  <a:pt x="658" y="816"/>
                </a:lnTo>
                <a:lnTo>
                  <a:pt x="656" y="836"/>
                </a:lnTo>
                <a:lnTo>
                  <a:pt x="658" y="856"/>
                </a:lnTo>
                <a:lnTo>
                  <a:pt x="662" y="876"/>
                </a:lnTo>
                <a:lnTo>
                  <a:pt x="670" y="894"/>
                </a:lnTo>
                <a:lnTo>
                  <a:pt x="680" y="912"/>
                </a:lnTo>
                <a:lnTo>
                  <a:pt x="694" y="928"/>
                </a:lnTo>
                <a:lnTo>
                  <a:pt x="712" y="940"/>
                </a:lnTo>
                <a:lnTo>
                  <a:pt x="734" y="952"/>
                </a:lnTo>
                <a:lnTo>
                  <a:pt x="734" y="1062"/>
                </a:lnTo>
                <a:lnTo>
                  <a:pt x="142" y="1062"/>
                </a:lnTo>
                <a:lnTo>
                  <a:pt x="142" y="1062"/>
                </a:lnTo>
                <a:lnTo>
                  <a:pt x="142" y="1034"/>
                </a:lnTo>
                <a:lnTo>
                  <a:pt x="144" y="1004"/>
                </a:lnTo>
                <a:lnTo>
                  <a:pt x="148" y="978"/>
                </a:lnTo>
                <a:lnTo>
                  <a:pt x="152" y="950"/>
                </a:lnTo>
                <a:lnTo>
                  <a:pt x="160" y="924"/>
                </a:lnTo>
                <a:lnTo>
                  <a:pt x="168" y="898"/>
                </a:lnTo>
                <a:lnTo>
                  <a:pt x="176" y="874"/>
                </a:lnTo>
                <a:lnTo>
                  <a:pt x="188" y="852"/>
                </a:lnTo>
                <a:lnTo>
                  <a:pt x="200" y="828"/>
                </a:lnTo>
                <a:lnTo>
                  <a:pt x="212" y="806"/>
                </a:lnTo>
                <a:lnTo>
                  <a:pt x="228" y="786"/>
                </a:lnTo>
                <a:lnTo>
                  <a:pt x="242" y="766"/>
                </a:lnTo>
                <a:lnTo>
                  <a:pt x="258" y="748"/>
                </a:lnTo>
                <a:lnTo>
                  <a:pt x="276" y="730"/>
                </a:lnTo>
                <a:lnTo>
                  <a:pt x="294" y="714"/>
                </a:lnTo>
                <a:lnTo>
                  <a:pt x="314" y="700"/>
                </a:lnTo>
                <a:lnTo>
                  <a:pt x="334" y="686"/>
                </a:lnTo>
                <a:lnTo>
                  <a:pt x="354" y="674"/>
                </a:lnTo>
                <a:lnTo>
                  <a:pt x="376" y="662"/>
                </a:lnTo>
                <a:lnTo>
                  <a:pt x="398" y="654"/>
                </a:lnTo>
                <a:lnTo>
                  <a:pt x="420" y="646"/>
                </a:lnTo>
                <a:lnTo>
                  <a:pt x="442" y="638"/>
                </a:lnTo>
                <a:lnTo>
                  <a:pt x="466" y="632"/>
                </a:lnTo>
                <a:lnTo>
                  <a:pt x="490" y="630"/>
                </a:lnTo>
                <a:lnTo>
                  <a:pt x="512" y="628"/>
                </a:lnTo>
                <a:lnTo>
                  <a:pt x="536" y="626"/>
                </a:lnTo>
                <a:lnTo>
                  <a:pt x="562" y="628"/>
                </a:lnTo>
                <a:lnTo>
                  <a:pt x="586" y="630"/>
                </a:lnTo>
                <a:lnTo>
                  <a:pt x="610" y="636"/>
                </a:lnTo>
                <a:lnTo>
                  <a:pt x="634" y="642"/>
                </a:lnTo>
                <a:lnTo>
                  <a:pt x="658" y="650"/>
                </a:lnTo>
                <a:lnTo>
                  <a:pt x="682" y="660"/>
                </a:lnTo>
                <a:lnTo>
                  <a:pt x="682" y="660"/>
                </a:lnTo>
                <a:lnTo>
                  <a:pt x="680" y="630"/>
                </a:lnTo>
                <a:lnTo>
                  <a:pt x="678" y="602"/>
                </a:lnTo>
                <a:lnTo>
                  <a:pt x="678" y="574"/>
                </a:lnTo>
                <a:lnTo>
                  <a:pt x="678" y="546"/>
                </a:lnTo>
                <a:lnTo>
                  <a:pt x="682" y="518"/>
                </a:lnTo>
                <a:lnTo>
                  <a:pt x="684" y="490"/>
                </a:lnTo>
                <a:lnTo>
                  <a:pt x="690" y="464"/>
                </a:lnTo>
                <a:lnTo>
                  <a:pt x="696" y="438"/>
                </a:lnTo>
                <a:lnTo>
                  <a:pt x="704" y="412"/>
                </a:lnTo>
                <a:lnTo>
                  <a:pt x="712" y="388"/>
                </a:lnTo>
                <a:lnTo>
                  <a:pt x="722" y="364"/>
                </a:lnTo>
                <a:lnTo>
                  <a:pt x="732" y="342"/>
                </a:lnTo>
                <a:lnTo>
                  <a:pt x="744" y="320"/>
                </a:lnTo>
                <a:lnTo>
                  <a:pt x="756" y="300"/>
                </a:lnTo>
                <a:lnTo>
                  <a:pt x="770" y="280"/>
                </a:lnTo>
                <a:lnTo>
                  <a:pt x="784" y="260"/>
                </a:lnTo>
                <a:lnTo>
                  <a:pt x="800" y="242"/>
                </a:lnTo>
                <a:lnTo>
                  <a:pt x="816" y="226"/>
                </a:lnTo>
                <a:lnTo>
                  <a:pt x="832" y="212"/>
                </a:lnTo>
                <a:lnTo>
                  <a:pt x="850" y="198"/>
                </a:lnTo>
                <a:lnTo>
                  <a:pt x="868" y="184"/>
                </a:lnTo>
                <a:lnTo>
                  <a:pt x="886" y="174"/>
                </a:lnTo>
                <a:lnTo>
                  <a:pt x="904" y="164"/>
                </a:lnTo>
                <a:lnTo>
                  <a:pt x="924" y="156"/>
                </a:lnTo>
                <a:lnTo>
                  <a:pt x="944" y="150"/>
                </a:lnTo>
                <a:lnTo>
                  <a:pt x="966" y="146"/>
                </a:lnTo>
                <a:lnTo>
                  <a:pt x="986" y="142"/>
                </a:lnTo>
                <a:lnTo>
                  <a:pt x="1008" y="140"/>
                </a:lnTo>
                <a:lnTo>
                  <a:pt x="1030" y="142"/>
                </a:lnTo>
                <a:lnTo>
                  <a:pt x="1052" y="144"/>
                </a:lnTo>
                <a:lnTo>
                  <a:pt x="1074" y="148"/>
                </a:lnTo>
                <a:lnTo>
                  <a:pt x="1096" y="154"/>
                </a:lnTo>
                <a:lnTo>
                  <a:pt x="1096" y="624"/>
                </a:lnTo>
                <a:close/>
              </a:path>
            </a:pathLst>
          </a:custGeom>
          <a:solidFill>
            <a:schemeClr val="accent2">
              <a:lumMod val="75000"/>
            </a:schemeClr>
          </a:solidFill>
          <a:ln>
            <a:noFill/>
          </a:ln>
        </p:spPr>
        <p:txBody>
          <a:bodyPr vert="horz" wrap="square" lIns="57150" tIns="28575" rIns="57150" bIns="28575" numCol="1" anchor="t" anchorCtr="0" compatLnSpc="1">
            <a:prstTxWarp prst="textNoShape">
              <a:avLst/>
            </a:prstTxWarp>
          </a:bodyPr>
          <a:lstStyle/>
          <a:p>
            <a:endParaRPr lang="en-AU" sz="1125" dirty="0"/>
          </a:p>
        </p:txBody>
      </p:sp>
      <p:sp>
        <p:nvSpPr>
          <p:cNvPr id="4" name="Freeform 9"/>
          <p:cNvSpPr>
            <a:spLocks noEditPoints="1"/>
          </p:cNvSpPr>
          <p:nvPr/>
        </p:nvSpPr>
        <p:spPr bwMode="auto">
          <a:xfrm>
            <a:off x="6164295" y="2168923"/>
            <a:ext cx="1334411" cy="2520156"/>
          </a:xfrm>
          <a:custGeom>
            <a:avLst/>
            <a:gdLst>
              <a:gd name="T0" fmla="*/ 1216 w 1490"/>
              <a:gd name="T1" fmla="*/ 2260 h 2814"/>
              <a:gd name="T2" fmla="*/ 1438 w 1490"/>
              <a:gd name="T3" fmla="*/ 2008 h 2814"/>
              <a:gd name="T4" fmla="*/ 1484 w 1490"/>
              <a:gd name="T5" fmla="*/ 1668 h 2814"/>
              <a:gd name="T6" fmla="*/ 1400 w 1490"/>
              <a:gd name="T7" fmla="*/ 1370 h 2814"/>
              <a:gd name="T8" fmla="*/ 1490 w 1490"/>
              <a:gd name="T9" fmla="*/ 1024 h 2814"/>
              <a:gd name="T10" fmla="*/ 1426 w 1490"/>
              <a:gd name="T11" fmla="*/ 780 h 2814"/>
              <a:gd name="T12" fmla="*/ 1274 w 1490"/>
              <a:gd name="T13" fmla="*/ 596 h 2814"/>
              <a:gd name="T14" fmla="*/ 1058 w 1490"/>
              <a:gd name="T15" fmla="*/ 496 h 2814"/>
              <a:gd name="T16" fmla="*/ 888 w 1490"/>
              <a:gd name="T17" fmla="*/ 288 h 2814"/>
              <a:gd name="T18" fmla="*/ 644 w 1490"/>
              <a:gd name="T19" fmla="*/ 34 h 2814"/>
              <a:gd name="T20" fmla="*/ 316 w 1490"/>
              <a:gd name="T21" fmla="*/ 36 h 2814"/>
              <a:gd name="T22" fmla="*/ 62 w 1490"/>
              <a:gd name="T23" fmla="*/ 294 h 2814"/>
              <a:gd name="T24" fmla="*/ 0 w 1490"/>
              <a:gd name="T25" fmla="*/ 2228 h 2814"/>
              <a:gd name="T26" fmla="*/ 50 w 1490"/>
              <a:gd name="T27" fmla="*/ 2490 h 2814"/>
              <a:gd name="T28" fmla="*/ 180 w 1490"/>
              <a:gd name="T29" fmla="*/ 2686 h 2814"/>
              <a:gd name="T30" fmla="*/ 364 w 1490"/>
              <a:gd name="T31" fmla="*/ 2796 h 2814"/>
              <a:gd name="T32" fmla="*/ 564 w 1490"/>
              <a:gd name="T33" fmla="*/ 2804 h 2814"/>
              <a:gd name="T34" fmla="*/ 870 w 1490"/>
              <a:gd name="T35" fmla="*/ 2562 h 2814"/>
              <a:gd name="T36" fmla="*/ 710 w 1490"/>
              <a:gd name="T37" fmla="*/ 1450 h 2814"/>
              <a:gd name="T38" fmla="*/ 866 w 1490"/>
              <a:gd name="T39" fmla="*/ 1520 h 2814"/>
              <a:gd name="T40" fmla="*/ 944 w 1490"/>
              <a:gd name="T41" fmla="*/ 1382 h 2814"/>
              <a:gd name="T42" fmla="*/ 806 w 1490"/>
              <a:gd name="T43" fmla="*/ 1286 h 2814"/>
              <a:gd name="T44" fmla="*/ 348 w 1490"/>
              <a:gd name="T45" fmla="*/ 712 h 2814"/>
              <a:gd name="T46" fmla="*/ 484 w 1490"/>
              <a:gd name="T47" fmla="*/ 788 h 2814"/>
              <a:gd name="T48" fmla="*/ 584 w 1490"/>
              <a:gd name="T49" fmla="*/ 668 h 2814"/>
              <a:gd name="T50" fmla="*/ 464 w 1490"/>
              <a:gd name="T51" fmla="*/ 548 h 2814"/>
              <a:gd name="T52" fmla="*/ 140 w 1490"/>
              <a:gd name="T53" fmla="*/ 584 h 2814"/>
              <a:gd name="T54" fmla="*/ 240 w 1490"/>
              <a:gd name="T55" fmla="*/ 270 h 2814"/>
              <a:gd name="T56" fmla="*/ 478 w 1490"/>
              <a:gd name="T57" fmla="*/ 140 h 2814"/>
              <a:gd name="T58" fmla="*/ 702 w 1490"/>
              <a:gd name="T59" fmla="*/ 252 h 2814"/>
              <a:gd name="T60" fmla="*/ 550 w 1490"/>
              <a:gd name="T61" fmla="*/ 1016 h 2814"/>
              <a:gd name="T62" fmla="*/ 414 w 1490"/>
              <a:gd name="T63" fmla="*/ 940 h 2814"/>
              <a:gd name="T64" fmla="*/ 314 w 1490"/>
              <a:gd name="T65" fmla="*/ 1060 h 2814"/>
              <a:gd name="T66" fmla="*/ 434 w 1490"/>
              <a:gd name="T67" fmla="*/ 1182 h 2814"/>
              <a:gd name="T68" fmla="*/ 888 w 1490"/>
              <a:gd name="T69" fmla="*/ 1016 h 2814"/>
              <a:gd name="T70" fmla="*/ 1044 w 1490"/>
              <a:gd name="T71" fmla="*/ 636 h 2814"/>
              <a:gd name="T72" fmla="*/ 1242 w 1490"/>
              <a:gd name="T73" fmla="*/ 758 h 2814"/>
              <a:gd name="T74" fmla="*/ 1350 w 1490"/>
              <a:gd name="T75" fmla="*/ 1052 h 2814"/>
              <a:gd name="T76" fmla="*/ 1302 w 1490"/>
              <a:gd name="T77" fmla="*/ 1258 h 2814"/>
              <a:gd name="T78" fmla="*/ 1176 w 1490"/>
              <a:gd name="T79" fmla="*/ 1406 h 2814"/>
              <a:gd name="T80" fmla="*/ 1162 w 1490"/>
              <a:gd name="T81" fmla="*/ 1664 h 2814"/>
              <a:gd name="T82" fmla="*/ 1238 w 1490"/>
              <a:gd name="T83" fmla="*/ 958 h 2814"/>
              <a:gd name="T84" fmla="*/ 1186 w 1490"/>
              <a:gd name="T85" fmla="*/ 838 h 2814"/>
              <a:gd name="T86" fmla="*/ 1082 w 1490"/>
              <a:gd name="T87" fmla="*/ 822 h 2814"/>
              <a:gd name="T88" fmla="*/ 996 w 1490"/>
              <a:gd name="T89" fmla="*/ 938 h 2814"/>
              <a:gd name="T90" fmla="*/ 1074 w 1490"/>
              <a:gd name="T91" fmla="*/ 1052 h 2814"/>
              <a:gd name="T92" fmla="*/ 370 w 1490"/>
              <a:gd name="T93" fmla="*/ 1586 h 2814"/>
              <a:gd name="T94" fmla="*/ 232 w 1490"/>
              <a:gd name="T95" fmla="*/ 1684 h 2814"/>
              <a:gd name="T96" fmla="*/ 292 w 1490"/>
              <a:gd name="T97" fmla="*/ 1814 h 2814"/>
              <a:gd name="T98" fmla="*/ 212 w 1490"/>
              <a:gd name="T99" fmla="*/ 2500 h 2814"/>
              <a:gd name="T100" fmla="*/ 142 w 1490"/>
              <a:gd name="T101" fmla="*/ 2260 h 2814"/>
              <a:gd name="T102" fmla="*/ 454 w 1490"/>
              <a:gd name="T103" fmla="*/ 1774 h 2814"/>
              <a:gd name="T104" fmla="*/ 604 w 1490"/>
              <a:gd name="T105" fmla="*/ 1920 h 2814"/>
              <a:gd name="T106" fmla="*/ 648 w 1490"/>
              <a:gd name="T107" fmla="*/ 2080 h 2814"/>
              <a:gd name="T108" fmla="*/ 808 w 1490"/>
              <a:gd name="T109" fmla="*/ 2052 h 2814"/>
              <a:gd name="T110" fmla="*/ 798 w 1490"/>
              <a:gd name="T111" fmla="*/ 1886 h 2814"/>
              <a:gd name="T112" fmla="*/ 1340 w 1490"/>
              <a:gd name="T113" fmla="*/ 1864 h 2814"/>
              <a:gd name="T114" fmla="*/ 1232 w 1490"/>
              <a:gd name="T115" fmla="*/ 2066 h 2814"/>
              <a:gd name="T116" fmla="*/ 1050 w 1490"/>
              <a:gd name="T117" fmla="*/ 2176 h 2814"/>
              <a:gd name="T118" fmla="*/ 834 w 1490"/>
              <a:gd name="T119" fmla="*/ 2164 h 2814"/>
              <a:gd name="T120" fmla="*/ 802 w 1490"/>
              <a:gd name="T121" fmla="*/ 2350 h 2814"/>
              <a:gd name="T122" fmla="*/ 706 w 1490"/>
              <a:gd name="T123" fmla="*/ 2554 h 2814"/>
              <a:gd name="T124" fmla="*/ 546 w 1490"/>
              <a:gd name="T125" fmla="*/ 2664 h 2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90" h="2814">
                <a:moveTo>
                  <a:pt x="948" y="2326"/>
                </a:moveTo>
                <a:lnTo>
                  <a:pt x="948" y="2326"/>
                </a:lnTo>
                <a:lnTo>
                  <a:pt x="990" y="2326"/>
                </a:lnTo>
                <a:lnTo>
                  <a:pt x="1032" y="2322"/>
                </a:lnTo>
                <a:lnTo>
                  <a:pt x="1072" y="2316"/>
                </a:lnTo>
                <a:lnTo>
                  <a:pt x="1110" y="2306"/>
                </a:lnTo>
                <a:lnTo>
                  <a:pt x="1146" y="2292"/>
                </a:lnTo>
                <a:lnTo>
                  <a:pt x="1182" y="2278"/>
                </a:lnTo>
                <a:lnTo>
                  <a:pt x="1216" y="2260"/>
                </a:lnTo>
                <a:lnTo>
                  <a:pt x="1248" y="2238"/>
                </a:lnTo>
                <a:lnTo>
                  <a:pt x="1278" y="2216"/>
                </a:lnTo>
                <a:lnTo>
                  <a:pt x="1306" y="2192"/>
                </a:lnTo>
                <a:lnTo>
                  <a:pt x="1334" y="2166"/>
                </a:lnTo>
                <a:lnTo>
                  <a:pt x="1358" y="2136"/>
                </a:lnTo>
                <a:lnTo>
                  <a:pt x="1380" y="2106"/>
                </a:lnTo>
                <a:lnTo>
                  <a:pt x="1402" y="2076"/>
                </a:lnTo>
                <a:lnTo>
                  <a:pt x="1420" y="2042"/>
                </a:lnTo>
                <a:lnTo>
                  <a:pt x="1438" y="2008"/>
                </a:lnTo>
                <a:lnTo>
                  <a:pt x="1452" y="1972"/>
                </a:lnTo>
                <a:lnTo>
                  <a:pt x="1464" y="1936"/>
                </a:lnTo>
                <a:lnTo>
                  <a:pt x="1474" y="1900"/>
                </a:lnTo>
                <a:lnTo>
                  <a:pt x="1482" y="1862"/>
                </a:lnTo>
                <a:lnTo>
                  <a:pt x="1488" y="1824"/>
                </a:lnTo>
                <a:lnTo>
                  <a:pt x="1490" y="1784"/>
                </a:lnTo>
                <a:lnTo>
                  <a:pt x="1490" y="1746"/>
                </a:lnTo>
                <a:lnTo>
                  <a:pt x="1488" y="1706"/>
                </a:lnTo>
                <a:lnTo>
                  <a:pt x="1484" y="1668"/>
                </a:lnTo>
                <a:lnTo>
                  <a:pt x="1476" y="1628"/>
                </a:lnTo>
                <a:lnTo>
                  <a:pt x="1466" y="1590"/>
                </a:lnTo>
                <a:lnTo>
                  <a:pt x="1454" y="1552"/>
                </a:lnTo>
                <a:lnTo>
                  <a:pt x="1438" y="1514"/>
                </a:lnTo>
                <a:lnTo>
                  <a:pt x="1420" y="1478"/>
                </a:lnTo>
                <a:lnTo>
                  <a:pt x="1398" y="1442"/>
                </a:lnTo>
                <a:lnTo>
                  <a:pt x="1374" y="1406"/>
                </a:lnTo>
                <a:lnTo>
                  <a:pt x="1374" y="1406"/>
                </a:lnTo>
                <a:lnTo>
                  <a:pt x="1400" y="1370"/>
                </a:lnTo>
                <a:lnTo>
                  <a:pt x="1422" y="1330"/>
                </a:lnTo>
                <a:lnTo>
                  <a:pt x="1442" y="1288"/>
                </a:lnTo>
                <a:lnTo>
                  <a:pt x="1460" y="1244"/>
                </a:lnTo>
                <a:lnTo>
                  <a:pt x="1474" y="1198"/>
                </a:lnTo>
                <a:lnTo>
                  <a:pt x="1482" y="1150"/>
                </a:lnTo>
                <a:lnTo>
                  <a:pt x="1488" y="1102"/>
                </a:lnTo>
                <a:lnTo>
                  <a:pt x="1490" y="1052"/>
                </a:lnTo>
                <a:lnTo>
                  <a:pt x="1490" y="1052"/>
                </a:lnTo>
                <a:lnTo>
                  <a:pt x="1490" y="1024"/>
                </a:lnTo>
                <a:lnTo>
                  <a:pt x="1488" y="994"/>
                </a:lnTo>
                <a:lnTo>
                  <a:pt x="1484" y="966"/>
                </a:lnTo>
                <a:lnTo>
                  <a:pt x="1480" y="938"/>
                </a:lnTo>
                <a:lnTo>
                  <a:pt x="1474" y="910"/>
                </a:lnTo>
                <a:lnTo>
                  <a:pt x="1466" y="884"/>
                </a:lnTo>
                <a:lnTo>
                  <a:pt x="1458" y="856"/>
                </a:lnTo>
                <a:lnTo>
                  <a:pt x="1448" y="830"/>
                </a:lnTo>
                <a:lnTo>
                  <a:pt x="1438" y="806"/>
                </a:lnTo>
                <a:lnTo>
                  <a:pt x="1426" y="780"/>
                </a:lnTo>
                <a:lnTo>
                  <a:pt x="1412" y="756"/>
                </a:lnTo>
                <a:lnTo>
                  <a:pt x="1398" y="734"/>
                </a:lnTo>
                <a:lnTo>
                  <a:pt x="1384" y="712"/>
                </a:lnTo>
                <a:lnTo>
                  <a:pt x="1368" y="690"/>
                </a:lnTo>
                <a:lnTo>
                  <a:pt x="1350" y="668"/>
                </a:lnTo>
                <a:lnTo>
                  <a:pt x="1332" y="650"/>
                </a:lnTo>
                <a:lnTo>
                  <a:pt x="1314" y="630"/>
                </a:lnTo>
                <a:lnTo>
                  <a:pt x="1294" y="612"/>
                </a:lnTo>
                <a:lnTo>
                  <a:pt x="1274" y="596"/>
                </a:lnTo>
                <a:lnTo>
                  <a:pt x="1252" y="580"/>
                </a:lnTo>
                <a:lnTo>
                  <a:pt x="1230" y="564"/>
                </a:lnTo>
                <a:lnTo>
                  <a:pt x="1208" y="552"/>
                </a:lnTo>
                <a:lnTo>
                  <a:pt x="1184" y="540"/>
                </a:lnTo>
                <a:lnTo>
                  <a:pt x="1160" y="528"/>
                </a:lnTo>
                <a:lnTo>
                  <a:pt x="1136" y="518"/>
                </a:lnTo>
                <a:lnTo>
                  <a:pt x="1110" y="510"/>
                </a:lnTo>
                <a:lnTo>
                  <a:pt x="1084" y="502"/>
                </a:lnTo>
                <a:lnTo>
                  <a:pt x="1058" y="496"/>
                </a:lnTo>
                <a:lnTo>
                  <a:pt x="1032" y="492"/>
                </a:lnTo>
                <a:lnTo>
                  <a:pt x="1004" y="488"/>
                </a:lnTo>
                <a:lnTo>
                  <a:pt x="976" y="486"/>
                </a:lnTo>
                <a:lnTo>
                  <a:pt x="948" y="486"/>
                </a:lnTo>
                <a:lnTo>
                  <a:pt x="948" y="486"/>
                </a:lnTo>
                <a:lnTo>
                  <a:pt x="938" y="434"/>
                </a:lnTo>
                <a:lnTo>
                  <a:pt x="926" y="382"/>
                </a:lnTo>
                <a:lnTo>
                  <a:pt x="908" y="334"/>
                </a:lnTo>
                <a:lnTo>
                  <a:pt x="888" y="288"/>
                </a:lnTo>
                <a:lnTo>
                  <a:pt x="888" y="288"/>
                </a:lnTo>
                <a:lnTo>
                  <a:pt x="864" y="242"/>
                </a:lnTo>
                <a:lnTo>
                  <a:pt x="838" y="200"/>
                </a:lnTo>
                <a:lnTo>
                  <a:pt x="808" y="162"/>
                </a:lnTo>
                <a:lnTo>
                  <a:pt x="778" y="128"/>
                </a:lnTo>
                <a:lnTo>
                  <a:pt x="748" y="100"/>
                </a:lnTo>
                <a:lnTo>
                  <a:pt x="714" y="74"/>
                </a:lnTo>
                <a:lnTo>
                  <a:pt x="680" y="52"/>
                </a:lnTo>
                <a:lnTo>
                  <a:pt x="644" y="34"/>
                </a:lnTo>
                <a:lnTo>
                  <a:pt x="608" y="20"/>
                </a:lnTo>
                <a:lnTo>
                  <a:pt x="572" y="10"/>
                </a:lnTo>
                <a:lnTo>
                  <a:pt x="536" y="4"/>
                </a:lnTo>
                <a:lnTo>
                  <a:pt x="498" y="0"/>
                </a:lnTo>
                <a:lnTo>
                  <a:pt x="462" y="2"/>
                </a:lnTo>
                <a:lnTo>
                  <a:pt x="424" y="6"/>
                </a:lnTo>
                <a:lnTo>
                  <a:pt x="388" y="12"/>
                </a:lnTo>
                <a:lnTo>
                  <a:pt x="352" y="24"/>
                </a:lnTo>
                <a:lnTo>
                  <a:pt x="316" y="36"/>
                </a:lnTo>
                <a:lnTo>
                  <a:pt x="282" y="54"/>
                </a:lnTo>
                <a:lnTo>
                  <a:pt x="248" y="74"/>
                </a:lnTo>
                <a:lnTo>
                  <a:pt x="216" y="96"/>
                </a:lnTo>
                <a:lnTo>
                  <a:pt x="186" y="122"/>
                </a:lnTo>
                <a:lnTo>
                  <a:pt x="156" y="152"/>
                </a:lnTo>
                <a:lnTo>
                  <a:pt x="130" y="184"/>
                </a:lnTo>
                <a:lnTo>
                  <a:pt x="104" y="218"/>
                </a:lnTo>
                <a:lnTo>
                  <a:pt x="82" y="256"/>
                </a:lnTo>
                <a:lnTo>
                  <a:pt x="62" y="294"/>
                </a:lnTo>
                <a:lnTo>
                  <a:pt x="44" y="338"/>
                </a:lnTo>
                <a:lnTo>
                  <a:pt x="28" y="382"/>
                </a:lnTo>
                <a:lnTo>
                  <a:pt x="16" y="430"/>
                </a:lnTo>
                <a:lnTo>
                  <a:pt x="8" y="478"/>
                </a:lnTo>
                <a:lnTo>
                  <a:pt x="2" y="530"/>
                </a:lnTo>
                <a:lnTo>
                  <a:pt x="0" y="584"/>
                </a:lnTo>
                <a:lnTo>
                  <a:pt x="0" y="712"/>
                </a:lnTo>
                <a:lnTo>
                  <a:pt x="0" y="2228"/>
                </a:lnTo>
                <a:lnTo>
                  <a:pt x="0" y="2228"/>
                </a:lnTo>
                <a:lnTo>
                  <a:pt x="2" y="2260"/>
                </a:lnTo>
                <a:lnTo>
                  <a:pt x="4" y="2292"/>
                </a:lnTo>
                <a:lnTo>
                  <a:pt x="6" y="2322"/>
                </a:lnTo>
                <a:lnTo>
                  <a:pt x="10" y="2352"/>
                </a:lnTo>
                <a:lnTo>
                  <a:pt x="16" y="2380"/>
                </a:lnTo>
                <a:lnTo>
                  <a:pt x="24" y="2408"/>
                </a:lnTo>
                <a:lnTo>
                  <a:pt x="32" y="2436"/>
                </a:lnTo>
                <a:lnTo>
                  <a:pt x="40" y="2464"/>
                </a:lnTo>
                <a:lnTo>
                  <a:pt x="50" y="2490"/>
                </a:lnTo>
                <a:lnTo>
                  <a:pt x="62" y="2514"/>
                </a:lnTo>
                <a:lnTo>
                  <a:pt x="74" y="2538"/>
                </a:lnTo>
                <a:lnTo>
                  <a:pt x="86" y="2562"/>
                </a:lnTo>
                <a:lnTo>
                  <a:pt x="100" y="2586"/>
                </a:lnTo>
                <a:lnTo>
                  <a:pt x="114" y="2608"/>
                </a:lnTo>
                <a:lnTo>
                  <a:pt x="130" y="2628"/>
                </a:lnTo>
                <a:lnTo>
                  <a:pt x="146" y="2648"/>
                </a:lnTo>
                <a:lnTo>
                  <a:pt x="164" y="2668"/>
                </a:lnTo>
                <a:lnTo>
                  <a:pt x="180" y="2686"/>
                </a:lnTo>
                <a:lnTo>
                  <a:pt x="198" y="2702"/>
                </a:lnTo>
                <a:lnTo>
                  <a:pt x="218" y="2718"/>
                </a:lnTo>
                <a:lnTo>
                  <a:pt x="238" y="2732"/>
                </a:lnTo>
                <a:lnTo>
                  <a:pt x="258" y="2746"/>
                </a:lnTo>
                <a:lnTo>
                  <a:pt x="278" y="2758"/>
                </a:lnTo>
                <a:lnTo>
                  <a:pt x="298" y="2770"/>
                </a:lnTo>
                <a:lnTo>
                  <a:pt x="320" y="2780"/>
                </a:lnTo>
                <a:lnTo>
                  <a:pt x="342" y="2788"/>
                </a:lnTo>
                <a:lnTo>
                  <a:pt x="364" y="2796"/>
                </a:lnTo>
                <a:lnTo>
                  <a:pt x="386" y="2802"/>
                </a:lnTo>
                <a:lnTo>
                  <a:pt x="408" y="2808"/>
                </a:lnTo>
                <a:lnTo>
                  <a:pt x="432" y="2810"/>
                </a:lnTo>
                <a:lnTo>
                  <a:pt x="454" y="2812"/>
                </a:lnTo>
                <a:lnTo>
                  <a:pt x="478" y="2814"/>
                </a:lnTo>
                <a:lnTo>
                  <a:pt x="478" y="2814"/>
                </a:lnTo>
                <a:lnTo>
                  <a:pt x="500" y="2812"/>
                </a:lnTo>
                <a:lnTo>
                  <a:pt x="522" y="2810"/>
                </a:lnTo>
                <a:lnTo>
                  <a:pt x="564" y="2804"/>
                </a:lnTo>
                <a:lnTo>
                  <a:pt x="606" y="2792"/>
                </a:lnTo>
                <a:lnTo>
                  <a:pt x="646" y="2776"/>
                </a:lnTo>
                <a:lnTo>
                  <a:pt x="684" y="2756"/>
                </a:lnTo>
                <a:lnTo>
                  <a:pt x="720" y="2732"/>
                </a:lnTo>
                <a:lnTo>
                  <a:pt x="754" y="2704"/>
                </a:lnTo>
                <a:lnTo>
                  <a:pt x="788" y="2674"/>
                </a:lnTo>
                <a:lnTo>
                  <a:pt x="818" y="2640"/>
                </a:lnTo>
                <a:lnTo>
                  <a:pt x="844" y="2602"/>
                </a:lnTo>
                <a:lnTo>
                  <a:pt x="870" y="2562"/>
                </a:lnTo>
                <a:lnTo>
                  <a:pt x="892" y="2520"/>
                </a:lnTo>
                <a:lnTo>
                  <a:pt x="910" y="2474"/>
                </a:lnTo>
                <a:lnTo>
                  <a:pt x="926" y="2426"/>
                </a:lnTo>
                <a:lnTo>
                  <a:pt x="940" y="2378"/>
                </a:lnTo>
                <a:lnTo>
                  <a:pt x="948" y="2326"/>
                </a:lnTo>
                <a:close/>
                <a:moveTo>
                  <a:pt x="140" y="2228"/>
                </a:moveTo>
                <a:lnTo>
                  <a:pt x="140" y="1450"/>
                </a:lnTo>
                <a:lnTo>
                  <a:pt x="710" y="1450"/>
                </a:lnTo>
                <a:lnTo>
                  <a:pt x="710" y="1450"/>
                </a:lnTo>
                <a:lnTo>
                  <a:pt x="720" y="1472"/>
                </a:lnTo>
                <a:lnTo>
                  <a:pt x="734" y="1490"/>
                </a:lnTo>
                <a:lnTo>
                  <a:pt x="750" y="1504"/>
                </a:lnTo>
                <a:lnTo>
                  <a:pt x="768" y="1516"/>
                </a:lnTo>
                <a:lnTo>
                  <a:pt x="786" y="1524"/>
                </a:lnTo>
                <a:lnTo>
                  <a:pt x="806" y="1528"/>
                </a:lnTo>
                <a:lnTo>
                  <a:pt x="826" y="1528"/>
                </a:lnTo>
                <a:lnTo>
                  <a:pt x="846" y="1526"/>
                </a:lnTo>
                <a:lnTo>
                  <a:pt x="866" y="1520"/>
                </a:lnTo>
                <a:lnTo>
                  <a:pt x="884" y="1512"/>
                </a:lnTo>
                <a:lnTo>
                  <a:pt x="900" y="1502"/>
                </a:lnTo>
                <a:lnTo>
                  <a:pt x="916" y="1488"/>
                </a:lnTo>
                <a:lnTo>
                  <a:pt x="928" y="1472"/>
                </a:lnTo>
                <a:lnTo>
                  <a:pt x="938" y="1452"/>
                </a:lnTo>
                <a:lnTo>
                  <a:pt x="944" y="1430"/>
                </a:lnTo>
                <a:lnTo>
                  <a:pt x="946" y="1406"/>
                </a:lnTo>
                <a:lnTo>
                  <a:pt x="946" y="1406"/>
                </a:lnTo>
                <a:lnTo>
                  <a:pt x="944" y="1382"/>
                </a:lnTo>
                <a:lnTo>
                  <a:pt x="938" y="1362"/>
                </a:lnTo>
                <a:lnTo>
                  <a:pt x="928" y="1342"/>
                </a:lnTo>
                <a:lnTo>
                  <a:pt x="916" y="1326"/>
                </a:lnTo>
                <a:lnTo>
                  <a:pt x="900" y="1312"/>
                </a:lnTo>
                <a:lnTo>
                  <a:pt x="884" y="1300"/>
                </a:lnTo>
                <a:lnTo>
                  <a:pt x="866" y="1292"/>
                </a:lnTo>
                <a:lnTo>
                  <a:pt x="846" y="1288"/>
                </a:lnTo>
                <a:lnTo>
                  <a:pt x="826" y="1286"/>
                </a:lnTo>
                <a:lnTo>
                  <a:pt x="806" y="1286"/>
                </a:lnTo>
                <a:lnTo>
                  <a:pt x="786" y="1290"/>
                </a:lnTo>
                <a:lnTo>
                  <a:pt x="768" y="1298"/>
                </a:lnTo>
                <a:lnTo>
                  <a:pt x="750" y="1308"/>
                </a:lnTo>
                <a:lnTo>
                  <a:pt x="734" y="1324"/>
                </a:lnTo>
                <a:lnTo>
                  <a:pt x="720" y="1342"/>
                </a:lnTo>
                <a:lnTo>
                  <a:pt x="710" y="1362"/>
                </a:lnTo>
                <a:lnTo>
                  <a:pt x="140" y="1362"/>
                </a:lnTo>
                <a:lnTo>
                  <a:pt x="140" y="712"/>
                </a:lnTo>
                <a:lnTo>
                  <a:pt x="348" y="712"/>
                </a:lnTo>
                <a:lnTo>
                  <a:pt x="348" y="712"/>
                </a:lnTo>
                <a:lnTo>
                  <a:pt x="358" y="734"/>
                </a:lnTo>
                <a:lnTo>
                  <a:pt x="372" y="752"/>
                </a:lnTo>
                <a:lnTo>
                  <a:pt x="388" y="766"/>
                </a:lnTo>
                <a:lnTo>
                  <a:pt x="406" y="778"/>
                </a:lnTo>
                <a:lnTo>
                  <a:pt x="424" y="786"/>
                </a:lnTo>
                <a:lnTo>
                  <a:pt x="444" y="790"/>
                </a:lnTo>
                <a:lnTo>
                  <a:pt x="464" y="790"/>
                </a:lnTo>
                <a:lnTo>
                  <a:pt x="484" y="788"/>
                </a:lnTo>
                <a:lnTo>
                  <a:pt x="504" y="784"/>
                </a:lnTo>
                <a:lnTo>
                  <a:pt x="522" y="774"/>
                </a:lnTo>
                <a:lnTo>
                  <a:pt x="538" y="764"/>
                </a:lnTo>
                <a:lnTo>
                  <a:pt x="554" y="750"/>
                </a:lnTo>
                <a:lnTo>
                  <a:pt x="566" y="734"/>
                </a:lnTo>
                <a:lnTo>
                  <a:pt x="576" y="714"/>
                </a:lnTo>
                <a:lnTo>
                  <a:pt x="582" y="692"/>
                </a:lnTo>
                <a:lnTo>
                  <a:pt x="584" y="668"/>
                </a:lnTo>
                <a:lnTo>
                  <a:pt x="584" y="668"/>
                </a:lnTo>
                <a:lnTo>
                  <a:pt x="582" y="644"/>
                </a:lnTo>
                <a:lnTo>
                  <a:pt x="576" y="624"/>
                </a:lnTo>
                <a:lnTo>
                  <a:pt x="566" y="604"/>
                </a:lnTo>
                <a:lnTo>
                  <a:pt x="554" y="588"/>
                </a:lnTo>
                <a:lnTo>
                  <a:pt x="538" y="574"/>
                </a:lnTo>
                <a:lnTo>
                  <a:pt x="522" y="562"/>
                </a:lnTo>
                <a:lnTo>
                  <a:pt x="504" y="554"/>
                </a:lnTo>
                <a:lnTo>
                  <a:pt x="484" y="550"/>
                </a:lnTo>
                <a:lnTo>
                  <a:pt x="464" y="548"/>
                </a:lnTo>
                <a:lnTo>
                  <a:pt x="444" y="548"/>
                </a:lnTo>
                <a:lnTo>
                  <a:pt x="424" y="552"/>
                </a:lnTo>
                <a:lnTo>
                  <a:pt x="406" y="560"/>
                </a:lnTo>
                <a:lnTo>
                  <a:pt x="388" y="570"/>
                </a:lnTo>
                <a:lnTo>
                  <a:pt x="372" y="586"/>
                </a:lnTo>
                <a:lnTo>
                  <a:pt x="358" y="604"/>
                </a:lnTo>
                <a:lnTo>
                  <a:pt x="348" y="624"/>
                </a:lnTo>
                <a:lnTo>
                  <a:pt x="140" y="624"/>
                </a:lnTo>
                <a:lnTo>
                  <a:pt x="140" y="584"/>
                </a:lnTo>
                <a:lnTo>
                  <a:pt x="140" y="584"/>
                </a:lnTo>
                <a:lnTo>
                  <a:pt x="142" y="540"/>
                </a:lnTo>
                <a:lnTo>
                  <a:pt x="148" y="496"/>
                </a:lnTo>
                <a:lnTo>
                  <a:pt x="156" y="452"/>
                </a:lnTo>
                <a:lnTo>
                  <a:pt x="168" y="412"/>
                </a:lnTo>
                <a:lnTo>
                  <a:pt x="182" y="374"/>
                </a:lnTo>
                <a:lnTo>
                  <a:pt x="198" y="336"/>
                </a:lnTo>
                <a:lnTo>
                  <a:pt x="218" y="302"/>
                </a:lnTo>
                <a:lnTo>
                  <a:pt x="240" y="270"/>
                </a:lnTo>
                <a:lnTo>
                  <a:pt x="264" y="242"/>
                </a:lnTo>
                <a:lnTo>
                  <a:pt x="290" y="216"/>
                </a:lnTo>
                <a:lnTo>
                  <a:pt x="318" y="194"/>
                </a:lnTo>
                <a:lnTo>
                  <a:pt x="346" y="176"/>
                </a:lnTo>
                <a:lnTo>
                  <a:pt x="378" y="160"/>
                </a:lnTo>
                <a:lnTo>
                  <a:pt x="410" y="150"/>
                </a:lnTo>
                <a:lnTo>
                  <a:pt x="444" y="142"/>
                </a:lnTo>
                <a:lnTo>
                  <a:pt x="478" y="140"/>
                </a:lnTo>
                <a:lnTo>
                  <a:pt x="478" y="140"/>
                </a:lnTo>
                <a:lnTo>
                  <a:pt x="506" y="142"/>
                </a:lnTo>
                <a:lnTo>
                  <a:pt x="534" y="146"/>
                </a:lnTo>
                <a:lnTo>
                  <a:pt x="560" y="154"/>
                </a:lnTo>
                <a:lnTo>
                  <a:pt x="586" y="164"/>
                </a:lnTo>
                <a:lnTo>
                  <a:pt x="612" y="178"/>
                </a:lnTo>
                <a:lnTo>
                  <a:pt x="636" y="192"/>
                </a:lnTo>
                <a:lnTo>
                  <a:pt x="660" y="210"/>
                </a:lnTo>
                <a:lnTo>
                  <a:pt x="680" y="230"/>
                </a:lnTo>
                <a:lnTo>
                  <a:pt x="702" y="252"/>
                </a:lnTo>
                <a:lnTo>
                  <a:pt x="720" y="278"/>
                </a:lnTo>
                <a:lnTo>
                  <a:pt x="738" y="304"/>
                </a:lnTo>
                <a:lnTo>
                  <a:pt x="754" y="332"/>
                </a:lnTo>
                <a:lnTo>
                  <a:pt x="768" y="360"/>
                </a:lnTo>
                <a:lnTo>
                  <a:pt x="780" y="392"/>
                </a:lnTo>
                <a:lnTo>
                  <a:pt x="792" y="424"/>
                </a:lnTo>
                <a:lnTo>
                  <a:pt x="800" y="458"/>
                </a:lnTo>
                <a:lnTo>
                  <a:pt x="800" y="1016"/>
                </a:lnTo>
                <a:lnTo>
                  <a:pt x="550" y="1016"/>
                </a:lnTo>
                <a:lnTo>
                  <a:pt x="550" y="1016"/>
                </a:lnTo>
                <a:lnTo>
                  <a:pt x="540" y="994"/>
                </a:lnTo>
                <a:lnTo>
                  <a:pt x="526" y="976"/>
                </a:lnTo>
                <a:lnTo>
                  <a:pt x="510" y="962"/>
                </a:lnTo>
                <a:lnTo>
                  <a:pt x="492" y="952"/>
                </a:lnTo>
                <a:lnTo>
                  <a:pt x="474" y="944"/>
                </a:lnTo>
                <a:lnTo>
                  <a:pt x="454" y="940"/>
                </a:lnTo>
                <a:lnTo>
                  <a:pt x="434" y="938"/>
                </a:lnTo>
                <a:lnTo>
                  <a:pt x="414" y="940"/>
                </a:lnTo>
                <a:lnTo>
                  <a:pt x="394" y="946"/>
                </a:lnTo>
                <a:lnTo>
                  <a:pt x="376" y="954"/>
                </a:lnTo>
                <a:lnTo>
                  <a:pt x="360" y="966"/>
                </a:lnTo>
                <a:lnTo>
                  <a:pt x="344" y="980"/>
                </a:lnTo>
                <a:lnTo>
                  <a:pt x="332" y="996"/>
                </a:lnTo>
                <a:lnTo>
                  <a:pt x="322" y="1014"/>
                </a:lnTo>
                <a:lnTo>
                  <a:pt x="316" y="1036"/>
                </a:lnTo>
                <a:lnTo>
                  <a:pt x="314" y="1060"/>
                </a:lnTo>
                <a:lnTo>
                  <a:pt x="314" y="1060"/>
                </a:lnTo>
                <a:lnTo>
                  <a:pt x="316" y="1084"/>
                </a:lnTo>
                <a:lnTo>
                  <a:pt x="322" y="1106"/>
                </a:lnTo>
                <a:lnTo>
                  <a:pt x="332" y="1124"/>
                </a:lnTo>
                <a:lnTo>
                  <a:pt x="344" y="1142"/>
                </a:lnTo>
                <a:lnTo>
                  <a:pt x="360" y="1156"/>
                </a:lnTo>
                <a:lnTo>
                  <a:pt x="376" y="1166"/>
                </a:lnTo>
                <a:lnTo>
                  <a:pt x="394" y="1174"/>
                </a:lnTo>
                <a:lnTo>
                  <a:pt x="414" y="1180"/>
                </a:lnTo>
                <a:lnTo>
                  <a:pt x="434" y="1182"/>
                </a:lnTo>
                <a:lnTo>
                  <a:pt x="454" y="1180"/>
                </a:lnTo>
                <a:lnTo>
                  <a:pt x="474" y="1176"/>
                </a:lnTo>
                <a:lnTo>
                  <a:pt x="492" y="1170"/>
                </a:lnTo>
                <a:lnTo>
                  <a:pt x="510" y="1158"/>
                </a:lnTo>
                <a:lnTo>
                  <a:pt x="526" y="1144"/>
                </a:lnTo>
                <a:lnTo>
                  <a:pt x="540" y="1126"/>
                </a:lnTo>
                <a:lnTo>
                  <a:pt x="550" y="1104"/>
                </a:lnTo>
                <a:lnTo>
                  <a:pt x="888" y="1104"/>
                </a:lnTo>
                <a:lnTo>
                  <a:pt x="888" y="1016"/>
                </a:lnTo>
                <a:lnTo>
                  <a:pt x="888" y="634"/>
                </a:lnTo>
                <a:lnTo>
                  <a:pt x="888" y="634"/>
                </a:lnTo>
                <a:lnTo>
                  <a:pt x="912" y="630"/>
                </a:lnTo>
                <a:lnTo>
                  <a:pt x="934" y="628"/>
                </a:lnTo>
                <a:lnTo>
                  <a:pt x="956" y="626"/>
                </a:lnTo>
                <a:lnTo>
                  <a:pt x="980" y="628"/>
                </a:lnTo>
                <a:lnTo>
                  <a:pt x="1002" y="630"/>
                </a:lnTo>
                <a:lnTo>
                  <a:pt x="1024" y="632"/>
                </a:lnTo>
                <a:lnTo>
                  <a:pt x="1044" y="636"/>
                </a:lnTo>
                <a:lnTo>
                  <a:pt x="1066" y="642"/>
                </a:lnTo>
                <a:lnTo>
                  <a:pt x="1086" y="650"/>
                </a:lnTo>
                <a:lnTo>
                  <a:pt x="1106" y="658"/>
                </a:lnTo>
                <a:lnTo>
                  <a:pt x="1124" y="666"/>
                </a:lnTo>
                <a:lnTo>
                  <a:pt x="1144" y="676"/>
                </a:lnTo>
                <a:lnTo>
                  <a:pt x="1162" y="688"/>
                </a:lnTo>
                <a:lnTo>
                  <a:pt x="1180" y="700"/>
                </a:lnTo>
                <a:lnTo>
                  <a:pt x="1212" y="728"/>
                </a:lnTo>
                <a:lnTo>
                  <a:pt x="1242" y="758"/>
                </a:lnTo>
                <a:lnTo>
                  <a:pt x="1270" y="794"/>
                </a:lnTo>
                <a:lnTo>
                  <a:pt x="1294" y="830"/>
                </a:lnTo>
                <a:lnTo>
                  <a:pt x="1314" y="872"/>
                </a:lnTo>
                <a:lnTo>
                  <a:pt x="1330" y="914"/>
                </a:lnTo>
                <a:lnTo>
                  <a:pt x="1340" y="958"/>
                </a:lnTo>
                <a:lnTo>
                  <a:pt x="1344" y="982"/>
                </a:lnTo>
                <a:lnTo>
                  <a:pt x="1348" y="1004"/>
                </a:lnTo>
                <a:lnTo>
                  <a:pt x="1350" y="1028"/>
                </a:lnTo>
                <a:lnTo>
                  <a:pt x="1350" y="1052"/>
                </a:lnTo>
                <a:lnTo>
                  <a:pt x="1350" y="1052"/>
                </a:lnTo>
                <a:lnTo>
                  <a:pt x="1350" y="1080"/>
                </a:lnTo>
                <a:lnTo>
                  <a:pt x="1348" y="1108"/>
                </a:lnTo>
                <a:lnTo>
                  <a:pt x="1344" y="1134"/>
                </a:lnTo>
                <a:lnTo>
                  <a:pt x="1338" y="1160"/>
                </a:lnTo>
                <a:lnTo>
                  <a:pt x="1330" y="1186"/>
                </a:lnTo>
                <a:lnTo>
                  <a:pt x="1322" y="1210"/>
                </a:lnTo>
                <a:lnTo>
                  <a:pt x="1312" y="1234"/>
                </a:lnTo>
                <a:lnTo>
                  <a:pt x="1302" y="1258"/>
                </a:lnTo>
                <a:lnTo>
                  <a:pt x="1290" y="1280"/>
                </a:lnTo>
                <a:lnTo>
                  <a:pt x="1276" y="1300"/>
                </a:lnTo>
                <a:lnTo>
                  <a:pt x="1262" y="1322"/>
                </a:lnTo>
                <a:lnTo>
                  <a:pt x="1246" y="1340"/>
                </a:lnTo>
                <a:lnTo>
                  <a:pt x="1230" y="1358"/>
                </a:lnTo>
                <a:lnTo>
                  <a:pt x="1214" y="1376"/>
                </a:lnTo>
                <a:lnTo>
                  <a:pt x="1196" y="1392"/>
                </a:lnTo>
                <a:lnTo>
                  <a:pt x="1176" y="1406"/>
                </a:lnTo>
                <a:lnTo>
                  <a:pt x="1176" y="1406"/>
                </a:lnTo>
                <a:lnTo>
                  <a:pt x="1204" y="1430"/>
                </a:lnTo>
                <a:lnTo>
                  <a:pt x="1232" y="1456"/>
                </a:lnTo>
                <a:lnTo>
                  <a:pt x="1256" y="1484"/>
                </a:lnTo>
                <a:lnTo>
                  <a:pt x="1278" y="1516"/>
                </a:lnTo>
                <a:lnTo>
                  <a:pt x="1298" y="1550"/>
                </a:lnTo>
                <a:lnTo>
                  <a:pt x="1316" y="1586"/>
                </a:lnTo>
                <a:lnTo>
                  <a:pt x="1330" y="1624"/>
                </a:lnTo>
                <a:lnTo>
                  <a:pt x="1340" y="1664"/>
                </a:lnTo>
                <a:lnTo>
                  <a:pt x="1162" y="1664"/>
                </a:lnTo>
                <a:lnTo>
                  <a:pt x="1162" y="1052"/>
                </a:lnTo>
                <a:lnTo>
                  <a:pt x="1162" y="1052"/>
                </a:lnTo>
                <a:lnTo>
                  <a:pt x="1178" y="1044"/>
                </a:lnTo>
                <a:lnTo>
                  <a:pt x="1194" y="1034"/>
                </a:lnTo>
                <a:lnTo>
                  <a:pt x="1206" y="1022"/>
                </a:lnTo>
                <a:lnTo>
                  <a:pt x="1218" y="1008"/>
                </a:lnTo>
                <a:lnTo>
                  <a:pt x="1228" y="992"/>
                </a:lnTo>
                <a:lnTo>
                  <a:pt x="1234" y="976"/>
                </a:lnTo>
                <a:lnTo>
                  <a:pt x="1238" y="958"/>
                </a:lnTo>
                <a:lnTo>
                  <a:pt x="1240" y="938"/>
                </a:lnTo>
                <a:lnTo>
                  <a:pt x="1240" y="938"/>
                </a:lnTo>
                <a:lnTo>
                  <a:pt x="1240" y="926"/>
                </a:lnTo>
                <a:lnTo>
                  <a:pt x="1238" y="914"/>
                </a:lnTo>
                <a:lnTo>
                  <a:pt x="1234" y="902"/>
                </a:lnTo>
                <a:lnTo>
                  <a:pt x="1230" y="890"/>
                </a:lnTo>
                <a:lnTo>
                  <a:pt x="1220" y="870"/>
                </a:lnTo>
                <a:lnTo>
                  <a:pt x="1204" y="852"/>
                </a:lnTo>
                <a:lnTo>
                  <a:pt x="1186" y="838"/>
                </a:lnTo>
                <a:lnTo>
                  <a:pt x="1166" y="826"/>
                </a:lnTo>
                <a:lnTo>
                  <a:pt x="1154" y="822"/>
                </a:lnTo>
                <a:lnTo>
                  <a:pt x="1142" y="818"/>
                </a:lnTo>
                <a:lnTo>
                  <a:pt x="1130" y="816"/>
                </a:lnTo>
                <a:lnTo>
                  <a:pt x="1118" y="816"/>
                </a:lnTo>
                <a:lnTo>
                  <a:pt x="1118" y="816"/>
                </a:lnTo>
                <a:lnTo>
                  <a:pt x="1106" y="816"/>
                </a:lnTo>
                <a:lnTo>
                  <a:pt x="1094" y="818"/>
                </a:lnTo>
                <a:lnTo>
                  <a:pt x="1082" y="822"/>
                </a:lnTo>
                <a:lnTo>
                  <a:pt x="1070" y="826"/>
                </a:lnTo>
                <a:lnTo>
                  <a:pt x="1050" y="838"/>
                </a:lnTo>
                <a:lnTo>
                  <a:pt x="1032" y="852"/>
                </a:lnTo>
                <a:lnTo>
                  <a:pt x="1016" y="870"/>
                </a:lnTo>
                <a:lnTo>
                  <a:pt x="1006" y="890"/>
                </a:lnTo>
                <a:lnTo>
                  <a:pt x="1002" y="902"/>
                </a:lnTo>
                <a:lnTo>
                  <a:pt x="998" y="914"/>
                </a:lnTo>
                <a:lnTo>
                  <a:pt x="996" y="926"/>
                </a:lnTo>
                <a:lnTo>
                  <a:pt x="996" y="938"/>
                </a:lnTo>
                <a:lnTo>
                  <a:pt x="996" y="938"/>
                </a:lnTo>
                <a:lnTo>
                  <a:pt x="998" y="958"/>
                </a:lnTo>
                <a:lnTo>
                  <a:pt x="1002" y="976"/>
                </a:lnTo>
                <a:lnTo>
                  <a:pt x="1008" y="992"/>
                </a:lnTo>
                <a:lnTo>
                  <a:pt x="1018" y="1008"/>
                </a:lnTo>
                <a:lnTo>
                  <a:pt x="1030" y="1022"/>
                </a:lnTo>
                <a:lnTo>
                  <a:pt x="1042" y="1034"/>
                </a:lnTo>
                <a:lnTo>
                  <a:pt x="1058" y="1044"/>
                </a:lnTo>
                <a:lnTo>
                  <a:pt x="1074" y="1052"/>
                </a:lnTo>
                <a:lnTo>
                  <a:pt x="1074" y="1664"/>
                </a:lnTo>
                <a:lnTo>
                  <a:pt x="466" y="1664"/>
                </a:lnTo>
                <a:lnTo>
                  <a:pt x="466" y="1664"/>
                </a:lnTo>
                <a:lnTo>
                  <a:pt x="456" y="1642"/>
                </a:lnTo>
                <a:lnTo>
                  <a:pt x="442" y="1624"/>
                </a:lnTo>
                <a:lnTo>
                  <a:pt x="426" y="1610"/>
                </a:lnTo>
                <a:lnTo>
                  <a:pt x="408" y="1598"/>
                </a:lnTo>
                <a:lnTo>
                  <a:pt x="390" y="1592"/>
                </a:lnTo>
                <a:lnTo>
                  <a:pt x="370" y="1586"/>
                </a:lnTo>
                <a:lnTo>
                  <a:pt x="350" y="1586"/>
                </a:lnTo>
                <a:lnTo>
                  <a:pt x="330" y="1588"/>
                </a:lnTo>
                <a:lnTo>
                  <a:pt x="310" y="1594"/>
                </a:lnTo>
                <a:lnTo>
                  <a:pt x="292" y="1602"/>
                </a:lnTo>
                <a:lnTo>
                  <a:pt x="276" y="1612"/>
                </a:lnTo>
                <a:lnTo>
                  <a:pt x="260" y="1626"/>
                </a:lnTo>
                <a:lnTo>
                  <a:pt x="248" y="1642"/>
                </a:lnTo>
                <a:lnTo>
                  <a:pt x="238" y="1662"/>
                </a:lnTo>
                <a:lnTo>
                  <a:pt x="232" y="1684"/>
                </a:lnTo>
                <a:lnTo>
                  <a:pt x="230" y="1708"/>
                </a:lnTo>
                <a:lnTo>
                  <a:pt x="230" y="1708"/>
                </a:lnTo>
                <a:lnTo>
                  <a:pt x="232" y="1726"/>
                </a:lnTo>
                <a:lnTo>
                  <a:pt x="236" y="1744"/>
                </a:lnTo>
                <a:lnTo>
                  <a:pt x="242" y="1762"/>
                </a:lnTo>
                <a:lnTo>
                  <a:pt x="252" y="1778"/>
                </a:lnTo>
                <a:lnTo>
                  <a:pt x="264" y="1792"/>
                </a:lnTo>
                <a:lnTo>
                  <a:pt x="276" y="1804"/>
                </a:lnTo>
                <a:lnTo>
                  <a:pt x="292" y="1814"/>
                </a:lnTo>
                <a:lnTo>
                  <a:pt x="308" y="1822"/>
                </a:lnTo>
                <a:lnTo>
                  <a:pt x="308" y="2612"/>
                </a:lnTo>
                <a:lnTo>
                  <a:pt x="308" y="2612"/>
                </a:lnTo>
                <a:lnTo>
                  <a:pt x="290" y="2596"/>
                </a:lnTo>
                <a:lnTo>
                  <a:pt x="272" y="2580"/>
                </a:lnTo>
                <a:lnTo>
                  <a:pt x="256" y="2562"/>
                </a:lnTo>
                <a:lnTo>
                  <a:pt x="240" y="2542"/>
                </a:lnTo>
                <a:lnTo>
                  <a:pt x="226" y="2522"/>
                </a:lnTo>
                <a:lnTo>
                  <a:pt x="212" y="2500"/>
                </a:lnTo>
                <a:lnTo>
                  <a:pt x="198" y="2476"/>
                </a:lnTo>
                <a:lnTo>
                  <a:pt x="188" y="2452"/>
                </a:lnTo>
                <a:lnTo>
                  <a:pt x="176" y="2428"/>
                </a:lnTo>
                <a:lnTo>
                  <a:pt x="168" y="2402"/>
                </a:lnTo>
                <a:lnTo>
                  <a:pt x="160" y="2374"/>
                </a:lnTo>
                <a:lnTo>
                  <a:pt x="154" y="2346"/>
                </a:lnTo>
                <a:lnTo>
                  <a:pt x="148" y="2318"/>
                </a:lnTo>
                <a:lnTo>
                  <a:pt x="144" y="2288"/>
                </a:lnTo>
                <a:lnTo>
                  <a:pt x="142" y="2260"/>
                </a:lnTo>
                <a:lnTo>
                  <a:pt x="140" y="2228"/>
                </a:lnTo>
                <a:close/>
                <a:moveTo>
                  <a:pt x="396" y="1822"/>
                </a:moveTo>
                <a:lnTo>
                  <a:pt x="396" y="1822"/>
                </a:lnTo>
                <a:lnTo>
                  <a:pt x="408" y="1816"/>
                </a:lnTo>
                <a:lnTo>
                  <a:pt x="418" y="1810"/>
                </a:lnTo>
                <a:lnTo>
                  <a:pt x="428" y="1802"/>
                </a:lnTo>
                <a:lnTo>
                  <a:pt x="438" y="1794"/>
                </a:lnTo>
                <a:lnTo>
                  <a:pt x="446" y="1784"/>
                </a:lnTo>
                <a:lnTo>
                  <a:pt x="454" y="1774"/>
                </a:lnTo>
                <a:lnTo>
                  <a:pt x="460" y="1764"/>
                </a:lnTo>
                <a:lnTo>
                  <a:pt x="466" y="1752"/>
                </a:lnTo>
                <a:lnTo>
                  <a:pt x="670" y="1752"/>
                </a:lnTo>
                <a:lnTo>
                  <a:pt x="670" y="1862"/>
                </a:lnTo>
                <a:lnTo>
                  <a:pt x="670" y="1862"/>
                </a:lnTo>
                <a:lnTo>
                  <a:pt x="648" y="1874"/>
                </a:lnTo>
                <a:lnTo>
                  <a:pt x="630" y="1886"/>
                </a:lnTo>
                <a:lnTo>
                  <a:pt x="616" y="1902"/>
                </a:lnTo>
                <a:lnTo>
                  <a:pt x="604" y="1920"/>
                </a:lnTo>
                <a:lnTo>
                  <a:pt x="598" y="1938"/>
                </a:lnTo>
                <a:lnTo>
                  <a:pt x="592" y="1958"/>
                </a:lnTo>
                <a:lnTo>
                  <a:pt x="592" y="1978"/>
                </a:lnTo>
                <a:lnTo>
                  <a:pt x="594" y="1998"/>
                </a:lnTo>
                <a:lnTo>
                  <a:pt x="600" y="2018"/>
                </a:lnTo>
                <a:lnTo>
                  <a:pt x="608" y="2036"/>
                </a:lnTo>
                <a:lnTo>
                  <a:pt x="618" y="2052"/>
                </a:lnTo>
                <a:lnTo>
                  <a:pt x="632" y="2068"/>
                </a:lnTo>
                <a:lnTo>
                  <a:pt x="648" y="2080"/>
                </a:lnTo>
                <a:lnTo>
                  <a:pt x="668" y="2090"/>
                </a:lnTo>
                <a:lnTo>
                  <a:pt x="690" y="2096"/>
                </a:lnTo>
                <a:lnTo>
                  <a:pt x="714" y="2098"/>
                </a:lnTo>
                <a:lnTo>
                  <a:pt x="714" y="2098"/>
                </a:lnTo>
                <a:lnTo>
                  <a:pt x="738" y="2096"/>
                </a:lnTo>
                <a:lnTo>
                  <a:pt x="760" y="2090"/>
                </a:lnTo>
                <a:lnTo>
                  <a:pt x="778" y="2080"/>
                </a:lnTo>
                <a:lnTo>
                  <a:pt x="794" y="2068"/>
                </a:lnTo>
                <a:lnTo>
                  <a:pt x="808" y="2052"/>
                </a:lnTo>
                <a:lnTo>
                  <a:pt x="820" y="2036"/>
                </a:lnTo>
                <a:lnTo>
                  <a:pt x="828" y="2018"/>
                </a:lnTo>
                <a:lnTo>
                  <a:pt x="834" y="1998"/>
                </a:lnTo>
                <a:lnTo>
                  <a:pt x="836" y="1978"/>
                </a:lnTo>
                <a:lnTo>
                  <a:pt x="834" y="1958"/>
                </a:lnTo>
                <a:lnTo>
                  <a:pt x="830" y="1938"/>
                </a:lnTo>
                <a:lnTo>
                  <a:pt x="822" y="1920"/>
                </a:lnTo>
                <a:lnTo>
                  <a:pt x="812" y="1902"/>
                </a:lnTo>
                <a:lnTo>
                  <a:pt x="798" y="1886"/>
                </a:lnTo>
                <a:lnTo>
                  <a:pt x="780" y="1872"/>
                </a:lnTo>
                <a:lnTo>
                  <a:pt x="758" y="1862"/>
                </a:lnTo>
                <a:lnTo>
                  <a:pt x="758" y="1752"/>
                </a:lnTo>
                <a:lnTo>
                  <a:pt x="1350" y="1752"/>
                </a:lnTo>
                <a:lnTo>
                  <a:pt x="1350" y="1752"/>
                </a:lnTo>
                <a:lnTo>
                  <a:pt x="1350" y="1780"/>
                </a:lnTo>
                <a:lnTo>
                  <a:pt x="1348" y="1808"/>
                </a:lnTo>
                <a:lnTo>
                  <a:pt x="1344" y="1836"/>
                </a:lnTo>
                <a:lnTo>
                  <a:pt x="1340" y="1864"/>
                </a:lnTo>
                <a:lnTo>
                  <a:pt x="1332" y="1890"/>
                </a:lnTo>
                <a:lnTo>
                  <a:pt x="1324" y="1914"/>
                </a:lnTo>
                <a:lnTo>
                  <a:pt x="1316" y="1940"/>
                </a:lnTo>
                <a:lnTo>
                  <a:pt x="1304" y="1962"/>
                </a:lnTo>
                <a:lnTo>
                  <a:pt x="1292" y="1986"/>
                </a:lnTo>
                <a:lnTo>
                  <a:pt x="1280" y="2006"/>
                </a:lnTo>
                <a:lnTo>
                  <a:pt x="1264" y="2028"/>
                </a:lnTo>
                <a:lnTo>
                  <a:pt x="1250" y="2046"/>
                </a:lnTo>
                <a:lnTo>
                  <a:pt x="1232" y="2066"/>
                </a:lnTo>
                <a:lnTo>
                  <a:pt x="1216" y="2082"/>
                </a:lnTo>
                <a:lnTo>
                  <a:pt x="1198" y="2098"/>
                </a:lnTo>
                <a:lnTo>
                  <a:pt x="1178" y="2114"/>
                </a:lnTo>
                <a:lnTo>
                  <a:pt x="1158" y="2128"/>
                </a:lnTo>
                <a:lnTo>
                  <a:pt x="1138" y="2140"/>
                </a:lnTo>
                <a:lnTo>
                  <a:pt x="1116" y="2150"/>
                </a:lnTo>
                <a:lnTo>
                  <a:pt x="1094" y="2160"/>
                </a:lnTo>
                <a:lnTo>
                  <a:pt x="1072" y="2168"/>
                </a:lnTo>
                <a:lnTo>
                  <a:pt x="1050" y="2176"/>
                </a:lnTo>
                <a:lnTo>
                  <a:pt x="1026" y="2180"/>
                </a:lnTo>
                <a:lnTo>
                  <a:pt x="1002" y="2184"/>
                </a:lnTo>
                <a:lnTo>
                  <a:pt x="980" y="2186"/>
                </a:lnTo>
                <a:lnTo>
                  <a:pt x="956" y="2186"/>
                </a:lnTo>
                <a:lnTo>
                  <a:pt x="930" y="2186"/>
                </a:lnTo>
                <a:lnTo>
                  <a:pt x="906" y="2184"/>
                </a:lnTo>
                <a:lnTo>
                  <a:pt x="882" y="2178"/>
                </a:lnTo>
                <a:lnTo>
                  <a:pt x="858" y="2172"/>
                </a:lnTo>
                <a:lnTo>
                  <a:pt x="834" y="2164"/>
                </a:lnTo>
                <a:lnTo>
                  <a:pt x="810" y="2154"/>
                </a:lnTo>
                <a:lnTo>
                  <a:pt x="810" y="2154"/>
                </a:lnTo>
                <a:lnTo>
                  <a:pt x="812" y="2184"/>
                </a:lnTo>
                <a:lnTo>
                  <a:pt x="814" y="2212"/>
                </a:lnTo>
                <a:lnTo>
                  <a:pt x="814" y="2242"/>
                </a:lnTo>
                <a:lnTo>
                  <a:pt x="814" y="2270"/>
                </a:lnTo>
                <a:lnTo>
                  <a:pt x="810" y="2298"/>
                </a:lnTo>
                <a:lnTo>
                  <a:pt x="806" y="2324"/>
                </a:lnTo>
                <a:lnTo>
                  <a:pt x="802" y="2350"/>
                </a:lnTo>
                <a:lnTo>
                  <a:pt x="796" y="2376"/>
                </a:lnTo>
                <a:lnTo>
                  <a:pt x="788" y="2402"/>
                </a:lnTo>
                <a:lnTo>
                  <a:pt x="780" y="2426"/>
                </a:lnTo>
                <a:lnTo>
                  <a:pt x="770" y="2450"/>
                </a:lnTo>
                <a:lnTo>
                  <a:pt x="760" y="2472"/>
                </a:lnTo>
                <a:lnTo>
                  <a:pt x="748" y="2494"/>
                </a:lnTo>
                <a:lnTo>
                  <a:pt x="734" y="2516"/>
                </a:lnTo>
                <a:lnTo>
                  <a:pt x="722" y="2536"/>
                </a:lnTo>
                <a:lnTo>
                  <a:pt x="706" y="2554"/>
                </a:lnTo>
                <a:lnTo>
                  <a:pt x="692" y="2572"/>
                </a:lnTo>
                <a:lnTo>
                  <a:pt x="676" y="2588"/>
                </a:lnTo>
                <a:lnTo>
                  <a:pt x="658" y="2604"/>
                </a:lnTo>
                <a:lnTo>
                  <a:pt x="642" y="2616"/>
                </a:lnTo>
                <a:lnTo>
                  <a:pt x="624" y="2630"/>
                </a:lnTo>
                <a:lnTo>
                  <a:pt x="606" y="2640"/>
                </a:lnTo>
                <a:lnTo>
                  <a:pt x="586" y="2650"/>
                </a:lnTo>
                <a:lnTo>
                  <a:pt x="566" y="2658"/>
                </a:lnTo>
                <a:lnTo>
                  <a:pt x="546" y="2664"/>
                </a:lnTo>
                <a:lnTo>
                  <a:pt x="526" y="2668"/>
                </a:lnTo>
                <a:lnTo>
                  <a:pt x="504" y="2672"/>
                </a:lnTo>
                <a:lnTo>
                  <a:pt x="484" y="2672"/>
                </a:lnTo>
                <a:lnTo>
                  <a:pt x="462" y="2672"/>
                </a:lnTo>
                <a:lnTo>
                  <a:pt x="440" y="2670"/>
                </a:lnTo>
                <a:lnTo>
                  <a:pt x="418" y="2666"/>
                </a:lnTo>
                <a:lnTo>
                  <a:pt x="396" y="2660"/>
                </a:lnTo>
                <a:lnTo>
                  <a:pt x="396" y="1822"/>
                </a:lnTo>
                <a:close/>
              </a:path>
            </a:pathLst>
          </a:custGeom>
          <a:solidFill>
            <a:schemeClr val="accent3"/>
          </a:solidFill>
          <a:ln>
            <a:noFill/>
          </a:ln>
        </p:spPr>
        <p:txBody>
          <a:bodyPr vert="horz" wrap="square" lIns="57150" tIns="28575" rIns="57150" bIns="28575" numCol="1" anchor="t" anchorCtr="0" compatLnSpc="1">
            <a:prstTxWarp prst="textNoShape">
              <a:avLst/>
            </a:prstTxWarp>
          </a:bodyPr>
          <a:lstStyle/>
          <a:p>
            <a:endParaRPr lang="en-AU" sz="1125" dirty="0"/>
          </a:p>
        </p:txBody>
      </p:sp>
      <p:grpSp>
        <p:nvGrpSpPr>
          <p:cNvPr id="6" name="Group 5"/>
          <p:cNvGrpSpPr/>
          <p:nvPr/>
        </p:nvGrpSpPr>
        <p:grpSpPr>
          <a:xfrm>
            <a:off x="1424859" y="1402506"/>
            <a:ext cx="2741154" cy="1504069"/>
            <a:chOff x="1285168" y="2427292"/>
            <a:chExt cx="4385846" cy="2406510"/>
          </a:xfrm>
        </p:grpSpPr>
        <p:sp>
          <p:nvSpPr>
            <p:cNvPr id="7" name="Rectangle 6"/>
            <p:cNvSpPr/>
            <p:nvPr/>
          </p:nvSpPr>
          <p:spPr>
            <a:xfrm flipH="1">
              <a:off x="1285168" y="2427292"/>
              <a:ext cx="4385846" cy="1440393"/>
            </a:xfrm>
            <a:prstGeom prst="rect">
              <a:avLst/>
            </a:prstGeom>
          </p:spPr>
          <p:txBody>
            <a:bodyPr wrap="square">
              <a:spAutoFit/>
            </a:bodyPr>
            <a:lstStyle/>
            <a:p>
              <a:r>
                <a:rPr lang="en-US" sz="1750" dirty="0">
                  <a:solidFill>
                    <a:srgbClr val="686868"/>
                  </a:solidFill>
                  <a:latin typeface="Calibri Bold" panose="020F0702030404030204" pitchFamily="34" charset="0"/>
                  <a:ea typeface="Lato Heavy" panose="020F0502020204030203" pitchFamily="34" charset="0"/>
                  <a:cs typeface="Lato Heavy" panose="020F0502020204030203" pitchFamily="34" charset="0"/>
                </a:rPr>
                <a:t>What does a customer already know by the time they visit the dealership?</a:t>
              </a:r>
            </a:p>
          </p:txBody>
        </p:sp>
        <p:sp>
          <p:nvSpPr>
            <p:cNvPr id="9" name="Rectangle 8"/>
            <p:cNvSpPr/>
            <p:nvPr/>
          </p:nvSpPr>
          <p:spPr>
            <a:xfrm>
              <a:off x="1285168" y="3996650"/>
              <a:ext cx="3795924" cy="837152"/>
            </a:xfrm>
            <a:prstGeom prst="rect">
              <a:avLst/>
            </a:prstGeom>
          </p:spPr>
          <p:txBody>
            <a:bodyPr wrap="square">
              <a:spAutoFit/>
            </a:bodyPr>
            <a:lstStyle/>
            <a:p>
              <a:pPr>
                <a:lnSpc>
                  <a:spcPct val="120000"/>
                </a:lnSpc>
              </a:pPr>
              <a:r>
                <a:rPr lang="en-US" sz="2500" dirty="0">
                  <a:solidFill>
                    <a:srgbClr val="686868"/>
                  </a:solidFill>
                  <a:cs typeface="Calibri" panose="020F0502020204030204" pitchFamily="34" charset="0"/>
                </a:rPr>
                <a:t>Can I?</a:t>
              </a:r>
              <a:endParaRPr lang="id-ID" sz="2500" dirty="0">
                <a:solidFill>
                  <a:srgbClr val="686868"/>
                </a:solidFill>
                <a:cs typeface="Calibri" panose="020F0502020204030204" pitchFamily="34" charset="0"/>
              </a:endParaRPr>
            </a:p>
          </p:txBody>
        </p:sp>
      </p:grpSp>
      <p:grpSp>
        <p:nvGrpSpPr>
          <p:cNvPr id="10" name="Group 9"/>
          <p:cNvGrpSpPr/>
          <p:nvPr/>
        </p:nvGrpSpPr>
        <p:grpSpPr>
          <a:xfrm flipH="1">
            <a:off x="8608155" y="1402506"/>
            <a:ext cx="2372453" cy="1504069"/>
            <a:chOff x="1266142" y="2427292"/>
            <a:chExt cx="3795924" cy="2406511"/>
          </a:xfrm>
        </p:grpSpPr>
        <p:sp>
          <p:nvSpPr>
            <p:cNvPr id="11" name="Rectangle 10"/>
            <p:cNvSpPr/>
            <p:nvPr/>
          </p:nvSpPr>
          <p:spPr>
            <a:xfrm flipH="1">
              <a:off x="1285169" y="2427292"/>
              <a:ext cx="3776897" cy="1440394"/>
            </a:xfrm>
            <a:prstGeom prst="rect">
              <a:avLst/>
            </a:prstGeom>
          </p:spPr>
          <p:txBody>
            <a:bodyPr wrap="square">
              <a:spAutoFit/>
            </a:bodyPr>
            <a:lstStyle/>
            <a:p>
              <a:pPr algn="r"/>
              <a:r>
                <a:rPr lang="en-US" sz="1750" dirty="0">
                  <a:solidFill>
                    <a:srgbClr val="686868"/>
                  </a:solidFill>
                  <a:latin typeface="Calibri Bold" panose="020F0702030404030204" pitchFamily="34" charset="0"/>
                  <a:ea typeface="Lato Heavy" panose="020F0502020204030203" pitchFamily="34" charset="0"/>
                  <a:cs typeface="Lato Heavy" panose="020F0502020204030203" pitchFamily="34" charset="0"/>
                </a:rPr>
                <a:t>What does the business manager need to help them with?</a:t>
              </a:r>
            </a:p>
          </p:txBody>
        </p:sp>
        <p:sp>
          <p:nvSpPr>
            <p:cNvPr id="13" name="Rectangle 12"/>
            <p:cNvSpPr/>
            <p:nvPr/>
          </p:nvSpPr>
          <p:spPr>
            <a:xfrm>
              <a:off x="1266142" y="3996651"/>
              <a:ext cx="3795924" cy="837152"/>
            </a:xfrm>
            <a:prstGeom prst="rect">
              <a:avLst/>
            </a:prstGeom>
          </p:spPr>
          <p:txBody>
            <a:bodyPr wrap="square">
              <a:spAutoFit/>
            </a:bodyPr>
            <a:lstStyle/>
            <a:p>
              <a:pPr algn="r">
                <a:lnSpc>
                  <a:spcPct val="120000"/>
                </a:lnSpc>
              </a:pPr>
              <a:r>
                <a:rPr lang="en-US" sz="2500" dirty="0">
                  <a:solidFill>
                    <a:srgbClr val="686868"/>
                  </a:solidFill>
                  <a:cs typeface="Calibri" panose="020F0502020204030204" pitchFamily="34" charset="0"/>
                </a:rPr>
                <a:t>Will I?</a:t>
              </a:r>
              <a:endParaRPr lang="id-ID" sz="2500" dirty="0">
                <a:solidFill>
                  <a:srgbClr val="686868"/>
                </a:solidFill>
                <a:cs typeface="Calibri" panose="020F0502020204030204" pitchFamily="34" charset="0"/>
              </a:endParaRPr>
            </a:p>
          </p:txBody>
        </p:sp>
      </p:grpSp>
      <p:grpSp>
        <p:nvGrpSpPr>
          <p:cNvPr id="2" name="Group 1">
            <a:extLst>
              <a:ext uri="{FF2B5EF4-FFF2-40B4-BE49-F238E27FC236}">
                <a16:creationId xmlns:a16="http://schemas.microsoft.com/office/drawing/2014/main" id="{C71DD70A-1B7B-4D1D-95B7-5BD4CADFB24F}"/>
              </a:ext>
            </a:extLst>
          </p:cNvPr>
          <p:cNvGrpSpPr/>
          <p:nvPr/>
        </p:nvGrpSpPr>
        <p:grpSpPr>
          <a:xfrm>
            <a:off x="1517500" y="4232190"/>
            <a:ext cx="2905842" cy="1235676"/>
            <a:chOff x="2412919" y="6771503"/>
            <a:chExt cx="4649347" cy="1977081"/>
          </a:xfrm>
        </p:grpSpPr>
        <p:grpSp>
          <p:nvGrpSpPr>
            <p:cNvPr id="15" name="Group 14"/>
            <p:cNvGrpSpPr/>
            <p:nvPr/>
          </p:nvGrpSpPr>
          <p:grpSpPr>
            <a:xfrm>
              <a:off x="2412919" y="6771503"/>
              <a:ext cx="4649347" cy="1977081"/>
              <a:chOff x="2412919" y="6771503"/>
              <a:chExt cx="4649347" cy="1977081"/>
            </a:xfrm>
            <a:solidFill>
              <a:schemeClr val="accent2"/>
            </a:solidFill>
          </p:grpSpPr>
          <p:sp>
            <p:nvSpPr>
              <p:cNvPr id="19" name="Speech Bubble: Rectangle 18"/>
              <p:cNvSpPr/>
              <p:nvPr/>
            </p:nvSpPr>
            <p:spPr>
              <a:xfrm flipH="1">
                <a:off x="2412919" y="6771503"/>
                <a:ext cx="4649347" cy="1977081"/>
              </a:xfrm>
              <a:prstGeom prst="wedgeRectCallout">
                <a:avLst>
                  <a:gd name="adj1" fmla="val -68728"/>
                  <a:gd name="adj2" fmla="val -42045"/>
                </a:avLst>
              </a:prstGeom>
              <a:solidFill>
                <a:schemeClr val="accent2">
                  <a:lumMod val="75000"/>
                </a:schemeClr>
              </a:solidFill>
              <a:ln>
                <a:noFill/>
              </a:ln>
              <a:effectLst>
                <a:outerShdw blurRad="990600" dist="254000" dir="18900000" sx="90000" sy="90000" algn="b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p>
            </p:txBody>
          </p:sp>
          <p:sp>
            <p:nvSpPr>
              <p:cNvPr id="36" name="Rectangle 35"/>
              <p:cNvSpPr/>
              <p:nvPr/>
            </p:nvSpPr>
            <p:spPr>
              <a:xfrm flipH="1">
                <a:off x="3585692" y="7377576"/>
                <a:ext cx="2133682" cy="824841"/>
              </a:xfrm>
              <a:prstGeom prst="rect">
                <a:avLst/>
              </a:prstGeom>
              <a:noFill/>
            </p:spPr>
            <p:txBody>
              <a:bodyPr wrap="square">
                <a:spAutoFit/>
              </a:bodyPr>
              <a:lstStyle/>
              <a:p>
                <a:pPr algn="ctr"/>
                <a:r>
                  <a:rPr lang="en-US" sz="2750" dirty="0">
                    <a:solidFill>
                      <a:schemeClr val="bg1"/>
                    </a:solidFill>
                    <a:latin typeface="Calibri Bold" panose="020F0702030404030204" pitchFamily="34" charset="0"/>
                    <a:ea typeface="Roboto Condensed" panose="02000000000000000000" pitchFamily="2" charset="0"/>
                    <a:cs typeface="Calibri" panose="020F0502020204030204" pitchFamily="34" charset="0"/>
                  </a:rPr>
                  <a:t>MONEY</a:t>
                </a:r>
              </a:p>
            </p:txBody>
          </p:sp>
        </p:grpSp>
        <p:grpSp>
          <p:nvGrpSpPr>
            <p:cNvPr id="41" name="Group 40">
              <a:extLst>
                <a:ext uri="{FF2B5EF4-FFF2-40B4-BE49-F238E27FC236}">
                  <a16:creationId xmlns:a16="http://schemas.microsoft.com/office/drawing/2014/main" id="{9920BCB3-5458-418C-99D0-616DFE130427}"/>
                </a:ext>
              </a:extLst>
            </p:cNvPr>
            <p:cNvGrpSpPr/>
            <p:nvPr/>
          </p:nvGrpSpPr>
          <p:grpSpPr>
            <a:xfrm>
              <a:off x="6107717" y="6995375"/>
              <a:ext cx="651264" cy="651264"/>
              <a:chOff x="8216107" y="2577307"/>
              <a:chExt cx="464344" cy="464344"/>
            </a:xfrm>
            <a:solidFill>
              <a:schemeClr val="bg1"/>
            </a:solidFill>
          </p:grpSpPr>
          <p:sp>
            <p:nvSpPr>
              <p:cNvPr id="44" name="AutoShape 54">
                <a:extLst>
                  <a:ext uri="{FF2B5EF4-FFF2-40B4-BE49-F238E27FC236}">
                    <a16:creationId xmlns:a16="http://schemas.microsoft.com/office/drawing/2014/main" id="{EC0BBA2F-013D-49FD-B216-0E201F2C7A58}"/>
                  </a:ext>
                </a:extLst>
              </p:cNvPr>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sp>
            <p:nvSpPr>
              <p:cNvPr id="45" name="AutoShape 55">
                <a:extLst>
                  <a:ext uri="{FF2B5EF4-FFF2-40B4-BE49-F238E27FC236}">
                    <a16:creationId xmlns:a16="http://schemas.microsoft.com/office/drawing/2014/main" id="{87DA23FE-AAEB-451A-9039-AED6CF811C41}"/>
                  </a:ext>
                </a:extLst>
              </p:cNvPr>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sp>
            <p:nvSpPr>
              <p:cNvPr id="42" name="AutoShape 52">
                <a:extLst>
                  <a:ext uri="{FF2B5EF4-FFF2-40B4-BE49-F238E27FC236}">
                    <a16:creationId xmlns:a16="http://schemas.microsoft.com/office/drawing/2014/main" id="{B38923A2-75B1-45F4-AD02-5D8D4F688E6D}"/>
                  </a:ext>
                </a:extLst>
              </p:cNvPr>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sp>
            <p:nvSpPr>
              <p:cNvPr id="43" name="AutoShape 53">
                <a:extLst>
                  <a:ext uri="{FF2B5EF4-FFF2-40B4-BE49-F238E27FC236}">
                    <a16:creationId xmlns:a16="http://schemas.microsoft.com/office/drawing/2014/main" id="{66C9C6E2-D989-49AA-ADEE-E05AA29812CC}"/>
                  </a:ext>
                </a:extLst>
              </p:cNvPr>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4" name="Group 13">
            <a:extLst>
              <a:ext uri="{FF2B5EF4-FFF2-40B4-BE49-F238E27FC236}">
                <a16:creationId xmlns:a16="http://schemas.microsoft.com/office/drawing/2014/main" id="{DCC18339-C541-42A6-93AC-B71BF1A0DBD7}"/>
              </a:ext>
            </a:extLst>
          </p:cNvPr>
          <p:cNvGrpSpPr/>
          <p:nvPr/>
        </p:nvGrpSpPr>
        <p:grpSpPr>
          <a:xfrm>
            <a:off x="7768658" y="4232190"/>
            <a:ext cx="2905842" cy="1235676"/>
            <a:chOff x="12414772" y="6771503"/>
            <a:chExt cx="4649347" cy="1977081"/>
          </a:xfrm>
        </p:grpSpPr>
        <p:grpSp>
          <p:nvGrpSpPr>
            <p:cNvPr id="16" name="Group 15"/>
            <p:cNvGrpSpPr/>
            <p:nvPr/>
          </p:nvGrpSpPr>
          <p:grpSpPr>
            <a:xfrm>
              <a:off x="12414772" y="6771503"/>
              <a:ext cx="4649347" cy="1977081"/>
              <a:chOff x="12414772" y="6771503"/>
              <a:chExt cx="4649347" cy="1977081"/>
            </a:xfrm>
          </p:grpSpPr>
          <p:sp>
            <p:nvSpPr>
              <p:cNvPr id="18" name="Speech Bubble: Rectangle 17"/>
              <p:cNvSpPr/>
              <p:nvPr/>
            </p:nvSpPr>
            <p:spPr>
              <a:xfrm>
                <a:off x="12414772" y="6771503"/>
                <a:ext cx="4649347" cy="1977081"/>
              </a:xfrm>
              <a:prstGeom prst="wedgeRectCallout">
                <a:avLst>
                  <a:gd name="adj1" fmla="val -68728"/>
                  <a:gd name="adj2" fmla="val -42045"/>
                </a:avLst>
              </a:prstGeom>
              <a:solidFill>
                <a:schemeClr val="accent3"/>
              </a:solidFill>
              <a:ln>
                <a:noFill/>
              </a:ln>
              <a:effectLst>
                <a:outerShdw blurRad="990600" dist="393700" dir="13500000" sx="90000" sy="90000" algn="b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dirty="0"/>
              </a:p>
            </p:txBody>
          </p:sp>
          <p:sp>
            <p:nvSpPr>
              <p:cNvPr id="27" name="Rectangle 26"/>
              <p:cNvSpPr/>
              <p:nvPr/>
            </p:nvSpPr>
            <p:spPr>
              <a:xfrm>
                <a:off x="13557559" y="7375324"/>
                <a:ext cx="3086693" cy="824842"/>
              </a:xfrm>
              <a:prstGeom prst="rect">
                <a:avLst/>
              </a:prstGeom>
            </p:spPr>
            <p:txBody>
              <a:bodyPr wrap="square">
                <a:spAutoFit/>
              </a:bodyPr>
              <a:lstStyle/>
              <a:p>
                <a:r>
                  <a:rPr lang="en-US" sz="2750" dirty="0">
                    <a:solidFill>
                      <a:schemeClr val="bg1"/>
                    </a:solidFill>
                    <a:latin typeface="Calibri Bold" panose="020F0702030404030204" pitchFamily="34" charset="0"/>
                    <a:ea typeface="Roboto Condensed" panose="02000000000000000000" pitchFamily="2" charset="0"/>
                    <a:cs typeface="Calibri" panose="020F0502020204030204" pitchFamily="34" charset="0"/>
                  </a:rPr>
                  <a:t>EMOTION</a:t>
                </a:r>
              </a:p>
            </p:txBody>
          </p:sp>
        </p:grpSp>
        <p:grpSp>
          <p:nvGrpSpPr>
            <p:cNvPr id="46" name="Group 45">
              <a:extLst>
                <a:ext uri="{FF2B5EF4-FFF2-40B4-BE49-F238E27FC236}">
                  <a16:creationId xmlns:a16="http://schemas.microsoft.com/office/drawing/2014/main" id="{FDA8280A-BE48-4DED-AB72-5965A6ADC91D}"/>
                </a:ext>
              </a:extLst>
            </p:cNvPr>
            <p:cNvGrpSpPr/>
            <p:nvPr/>
          </p:nvGrpSpPr>
          <p:grpSpPr>
            <a:xfrm>
              <a:off x="12679439" y="6995375"/>
              <a:ext cx="746480" cy="654606"/>
              <a:chOff x="1640798" y="2149003"/>
              <a:chExt cx="464344" cy="407194"/>
            </a:xfrm>
            <a:solidFill>
              <a:schemeClr val="bg1"/>
            </a:solidFill>
          </p:grpSpPr>
          <p:sp>
            <p:nvSpPr>
              <p:cNvPr id="47" name="AutoShape 147">
                <a:extLst>
                  <a:ext uri="{FF2B5EF4-FFF2-40B4-BE49-F238E27FC236}">
                    <a16:creationId xmlns:a16="http://schemas.microsoft.com/office/drawing/2014/main" id="{E3FCF486-7B00-454C-8633-BE49384C5D0A}"/>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sp>
            <p:nvSpPr>
              <p:cNvPr id="48" name="AutoShape 148">
                <a:extLst>
                  <a:ext uri="{FF2B5EF4-FFF2-40B4-BE49-F238E27FC236}">
                    <a16:creationId xmlns:a16="http://schemas.microsoft.com/office/drawing/2014/main" id="{C846C6EC-5337-47E1-92AD-B7DC8EDE5F5D}"/>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1906" tIns="11906" rIns="11906" bIns="11906" anchor="ctr"/>
              <a:lstStyle/>
              <a:p>
                <a:pPr algn="ctr" defTabSz="142875" fontAlgn="base" hangingPunct="0">
                  <a:spcBef>
                    <a:spcPct val="0"/>
                  </a:spcBef>
                  <a:spcAft>
                    <a:spcPct val="0"/>
                  </a:spcAft>
                </a:pPr>
                <a:endParaRPr lang="en-US" sz="938" dirty="0">
                  <a:solidFill>
                    <a:srgbClr val="FFFFFF"/>
                  </a:solidFill>
                  <a:effectLst>
                    <a:outerShdw blurRad="38100" dist="38100" dir="2700000" algn="tl">
                      <a:srgbClr val="000000"/>
                    </a:outerShdw>
                  </a:effectLst>
                  <a:latin typeface="Gill Sans" charset="0"/>
                  <a:sym typeface="Gill Sans" charset="0"/>
                </a:endParaRPr>
              </a:p>
            </p:txBody>
          </p:sp>
        </p:grpSp>
      </p:grpSp>
    </p:spTree>
    <p:extLst>
      <p:ext uri="{BB962C8B-B14F-4D97-AF65-F5344CB8AC3E}">
        <p14:creationId xmlns:p14="http://schemas.microsoft.com/office/powerpoint/2010/main" val="26131971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1+#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AAWG - Colors">
      <a:dk1>
        <a:srgbClr val="363636"/>
      </a:dk1>
      <a:lt1>
        <a:srgbClr val="F0F0F0"/>
      </a:lt1>
      <a:dk2>
        <a:srgbClr val="002F6C"/>
      </a:dk2>
      <a:lt2>
        <a:srgbClr val="FFFFFF"/>
      </a:lt2>
      <a:accent1>
        <a:srgbClr val="FF585D"/>
      </a:accent1>
      <a:accent2>
        <a:srgbClr val="DBDE70"/>
      </a:accent2>
      <a:accent3>
        <a:srgbClr val="00A9E0"/>
      </a:accent3>
      <a:accent4>
        <a:srgbClr val="003DA5"/>
      </a:accent4>
      <a:accent5>
        <a:srgbClr val="7C878E"/>
      </a:accent5>
      <a:accent6>
        <a:srgbClr val="99D6EA"/>
      </a:accent6>
      <a:hlink>
        <a:srgbClr val="00B0F0"/>
      </a:hlink>
      <a:folHlink>
        <a:srgbClr val="738F97"/>
      </a:folHlink>
    </a:clrScheme>
    <a:fontScheme name="iAAWG - Fonts">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8141</TotalTime>
  <Words>530</Words>
  <Application>Microsoft Office PowerPoint</Application>
  <PresentationFormat>Widescreen</PresentationFormat>
  <Paragraphs>75</Paragraphs>
  <Slides>11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ArialMT</vt:lpstr>
      <vt:lpstr>Calibri</vt:lpstr>
      <vt:lpstr>Calibri Bold</vt:lpstr>
      <vt:lpstr>Courier New</vt:lpstr>
      <vt:lpstr>Gill Sans</vt:lpstr>
      <vt:lpstr>Lato Heavy</vt:lpstr>
      <vt:lpstr>Roboto Condensed</vt:lpstr>
      <vt:lpstr>Roboto Medium</vt:lpstr>
      <vt:lpstr>Wingdings</vt:lpstr>
      <vt:lpstr>Office Theme</vt:lpstr>
      <vt:lpstr>PowerPoint Presentation</vt:lpstr>
      <vt:lpstr>INTRODUCING: iA AMERICAN TRAINING INSTITUTE!</vt:lpstr>
      <vt:lpstr>PowerPoint Presentation</vt:lpstr>
      <vt:lpstr>Training &amp; Development Team</vt:lpstr>
      <vt:lpstr>Training Offerings</vt:lpstr>
      <vt:lpstr>PowerPoint Presentation</vt:lpstr>
      <vt:lpstr>PowerPoint Presentation</vt:lpstr>
      <vt:lpstr>PowerPoint Presentation</vt:lpstr>
      <vt:lpstr>PowerPoint Presentation</vt:lpstr>
      <vt:lpstr>Training Offerings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Marlina</dc:creator>
  <cp:lastModifiedBy>Melinda O'Connell</cp:lastModifiedBy>
  <cp:revision>132</cp:revision>
  <dcterms:created xsi:type="dcterms:W3CDTF">2021-10-18T04:32:08Z</dcterms:created>
  <dcterms:modified xsi:type="dcterms:W3CDTF">2022-02-09T18:18:20Z</dcterms:modified>
</cp:coreProperties>
</file>