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2" r:id="rId2"/>
    <p:sldId id="298" r:id="rId3"/>
    <p:sldId id="308" r:id="rId4"/>
    <p:sldId id="649" r:id="rId5"/>
    <p:sldId id="1839" r:id="rId6"/>
    <p:sldId id="1859" r:id="rId7"/>
    <p:sldId id="1860" r:id="rId8"/>
    <p:sldId id="1861" r:id="rId9"/>
    <p:sldId id="1862" r:id="rId10"/>
    <p:sldId id="1863" r:id="rId11"/>
    <p:sldId id="1864" r:id="rId12"/>
    <p:sldId id="1865" r:id="rId13"/>
    <p:sldId id="1866" r:id="rId14"/>
    <p:sldId id="1867" r:id="rId15"/>
    <p:sldId id="1868" r:id="rId16"/>
    <p:sldId id="1869" r:id="rId17"/>
    <p:sldId id="1840" r:id="rId18"/>
    <p:sldId id="1844" r:id="rId19"/>
    <p:sldId id="1843" r:id="rId20"/>
    <p:sldId id="1845" r:id="rId21"/>
    <p:sldId id="1841" r:id="rId22"/>
    <p:sldId id="1842" r:id="rId23"/>
    <p:sldId id="183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A5"/>
    <a:srgbClr val="0058A6"/>
    <a:srgbClr val="0053A4"/>
    <a:srgbClr val="E5E5E5"/>
    <a:srgbClr val="2F3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3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C73E5-07B6-47A2-9939-4B46604A0A05}" type="datetimeFigureOut">
              <a:rPr lang="en-US" smtClean="0"/>
              <a:t>2/4/2022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502C6-477A-4227-8DC4-C5DC167524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83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F3B2A-F821-4FE3-8FB8-DA5134B26F6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1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ogo, icon&#10;&#10;Description automatically generated">
            <a:extLst>
              <a:ext uri="{FF2B5EF4-FFF2-40B4-BE49-F238E27FC236}">
                <a16:creationId xmlns:a16="http://schemas.microsoft.com/office/drawing/2014/main" id="{BCBDADC0-A549-4CC9-8A13-095A10BAB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4" y="1939377"/>
            <a:ext cx="3855494" cy="297924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C6EE25F-F099-447D-ABE2-62C814A9D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51" y="2573615"/>
            <a:ext cx="5961888" cy="1710770"/>
          </a:xfrm>
          <a:prstGeom prst="rect">
            <a:avLst/>
          </a:prstGeom>
        </p:spPr>
        <p:txBody>
          <a:bodyPr anchor="ctr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498875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6B27-6F1B-441F-ACA2-7D2D69404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5092" y="2999671"/>
            <a:ext cx="5486400" cy="858658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BREAK SLIDE</a:t>
            </a:r>
          </a:p>
        </p:txBody>
      </p:sp>
    </p:spTree>
    <p:extLst>
      <p:ext uri="{BB962C8B-B14F-4D97-AF65-F5344CB8AC3E}">
        <p14:creationId xmlns:p14="http://schemas.microsoft.com/office/powerpoint/2010/main" val="22567361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CAA54-F862-4A0A-AEE3-EBA79FAE6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253" y="1939377"/>
            <a:ext cx="3855494" cy="297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51622"/>
      </p:ext>
    </p:extLst>
  </p:cSld>
  <p:clrMapOvr>
    <a:masterClrMapping/>
  </p:clrMapOvr>
  <p:transition spd="slow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6B27-6F1B-441F-ACA2-7D2D69404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5092" y="2999671"/>
            <a:ext cx="5486400" cy="858658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4C94F-6FEC-4BD9-8CB6-EF48936919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6225" y="5890354"/>
            <a:ext cx="859550" cy="5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25393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4C94F-6FEC-4BD9-8CB6-EF48936919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6225" y="5890354"/>
            <a:ext cx="859550" cy="5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91853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o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BF4A-6B09-4C90-8419-567A6FE44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4DE6F28-DDD1-4579-94A6-4360F9482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13" y="423899"/>
            <a:ext cx="1975774" cy="117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15345"/>
      </p:ext>
    </p:extLst>
  </p:cSld>
  <p:clrMapOvr>
    <a:masterClrMapping/>
  </p:clrMapOvr>
  <p:transition spd="slow">
    <p:push dir="r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Log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4DE6F28-DDD1-4579-94A6-4360F9482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25" y="5889793"/>
            <a:ext cx="859550" cy="5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86491"/>
      </p:ext>
    </p:extLst>
  </p:cSld>
  <p:clrMapOvr>
    <a:masterClrMapping/>
  </p:clrMapOvr>
  <p:transition spd="slow">
    <p:push dir="r"/>
  </p:transition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Color Layout -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3E6E-A0B4-411C-BBB8-54CD86FC3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B36C9-162D-4B93-9009-5EB34A5A6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113" y="424543"/>
            <a:ext cx="1975774" cy="11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9875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id Color Layout -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DCA06-E1B2-465E-A5FB-90F6EE652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6225" y="5890354"/>
            <a:ext cx="859550" cy="5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16147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E06DAB-FFAA-4328-B7CB-5A0D0EFD76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32275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228441-6161-4B29-9970-680FEA52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566" y="1836222"/>
            <a:ext cx="6478968" cy="1652276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0F0B6B-A692-466A-BDFF-FDD1E7B056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68875" y="3754814"/>
            <a:ext cx="6479659" cy="13119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734370E-FE58-490F-B859-AD73F23C3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0194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0F0B6B-A692-466A-BDFF-FDD1E7B056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68875" y="1836222"/>
            <a:ext cx="6479659" cy="323055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E06DAB-FFAA-4328-B7CB-5A0D0EFD76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32275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734370E-FE58-490F-B859-AD73F23C3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235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CBDADC0-A549-4CC9-8A13-095A10BAB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754" y="1939377"/>
            <a:ext cx="3855494" cy="297924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C6EE25F-F099-447D-ABE2-62C814A9D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51" y="2573615"/>
            <a:ext cx="5961888" cy="1710770"/>
          </a:xfrm>
          <a:prstGeom prst="rect">
            <a:avLst/>
          </a:prstGeom>
        </p:spPr>
        <p:txBody>
          <a:bodyPr anchor="ctr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7957401"/>
      </p:ext>
    </p:extLst>
  </p:cSld>
  <p:clrMapOvr>
    <a:masterClrMapping/>
  </p:clrMapOvr>
  <p:transition spd="slow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2446DF-4D38-4576-8A13-3C4B9D2A67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11EDE33-B73A-4114-B5DB-886DC8AB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555" y="1697763"/>
            <a:ext cx="4518991" cy="1228709"/>
          </a:xfrm>
          <a:prstGeom prst="rect">
            <a:avLst/>
          </a:prstGeom>
        </p:spPr>
        <p:txBody>
          <a:bodyPr anchor="ctr"/>
          <a:lstStyle>
            <a:lvl1pPr algn="l"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191A04DA-856C-4EC7-8CFA-4C2DFFE16BC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10278" y="3139519"/>
            <a:ext cx="4519614" cy="202071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5A85E0-EEA0-46B9-BE82-8BA9A193A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1950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191A04DA-856C-4EC7-8CFA-4C2DFFE16BC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910278" y="1697763"/>
            <a:ext cx="4519614" cy="346247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52446DF-4D38-4576-8A13-3C4B9D2A67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5A85E0-EEA0-46B9-BE82-8BA9A193A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25349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2894074-E629-4237-9D7D-8EF5F1ED76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8338" y="0"/>
            <a:ext cx="6443662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F73190-07C2-4937-9E8C-31403822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26" y="1697763"/>
            <a:ext cx="4518991" cy="1228709"/>
          </a:xfrm>
          <a:prstGeom prst="rect">
            <a:avLst/>
          </a:prstGeom>
        </p:spPr>
        <p:txBody>
          <a:bodyPr anchor="ctr"/>
          <a:lstStyle>
            <a:lvl1pPr algn="l">
              <a:defRPr sz="2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7936E554-E33E-4E27-8D3E-32A6B9A7B4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5949" y="3139519"/>
            <a:ext cx="4519614" cy="202071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1062D9A-6466-4A5A-9163-F93212E98F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0" y="636757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17525"/>
      </p:ext>
    </p:extLst>
  </p:cSld>
  <p:clrMapOvr>
    <a:masterClrMapping/>
  </p:clrMapOvr>
  <p:transition spd="slow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7936E554-E33E-4E27-8D3E-32A6B9A7B4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5949" y="1697763"/>
            <a:ext cx="4519614" cy="346247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2894074-E629-4237-9D7D-8EF5F1ED76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48338" y="0"/>
            <a:ext cx="6443662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1062D9A-6466-4A5A-9163-F93212E98F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0" y="636757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96765"/>
      </p:ext>
    </p:extLst>
  </p:cSld>
  <p:clrMapOvr>
    <a:masterClrMapping/>
  </p:clrMapOvr>
  <p:transition spd="slow">
    <p:push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7EDB3E-919E-47F0-88F0-CDA393A50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7549" y="1232452"/>
            <a:ext cx="5224670" cy="219654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D5F672C-F85D-45F8-A8DA-A6F5031A25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7549" y="3851075"/>
            <a:ext cx="5224670" cy="219654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3526F9-D8F7-4EF5-B79D-2E9257449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81" y="1961483"/>
            <a:ext cx="5224670" cy="1467517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3F648EF7-BF76-4079-A49B-E7175A42851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9090" y="3851075"/>
            <a:ext cx="5225227" cy="128155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8333D35-E785-4756-B385-CC0C4A76C9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0" y="636757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561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3F648EF7-BF76-4079-A49B-E7175A42851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9090" y="1961483"/>
            <a:ext cx="5225227" cy="317115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E7EDB3E-919E-47F0-88F0-CDA393A50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7549" y="1232452"/>
            <a:ext cx="5224670" cy="219654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D5F672C-F85D-45F8-A8DA-A6F5031A25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87549" y="3851075"/>
            <a:ext cx="5224670" cy="219654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8333D35-E785-4756-B385-CC0C4A76C9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0" y="636757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2024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466186-E441-416B-A22F-5BD1985B7E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148013"/>
            <a:ext cx="12192000" cy="37099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B24881-38F4-44AE-B77D-3FB07F917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38" y="365125"/>
            <a:ext cx="9784313" cy="78100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0C4B2-655A-4B19-989B-8D074E47DD1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01738" y="1420791"/>
            <a:ext cx="9784313" cy="1452563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accent5"/>
                </a:solidFill>
              </a:defRPr>
            </a:lvl1pPr>
            <a:lvl2pPr algn="l">
              <a:defRPr sz="16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C9B82AD-1EB4-473D-9306-AEB2369EF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60" y="137500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60534"/>
      </p:ext>
    </p:extLst>
  </p:cSld>
  <p:clrMapOvr>
    <a:masterClrMapping/>
  </p:clrMapOvr>
  <p:transition spd="slow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0C4B2-655A-4B19-989B-8D074E47DD1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01738" y="365125"/>
            <a:ext cx="9784313" cy="2508229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accent5"/>
                </a:solidFill>
              </a:defRPr>
            </a:lvl1pPr>
            <a:lvl2pPr algn="l">
              <a:defRPr sz="16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466186-E441-416B-A22F-5BD1985B7E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148013"/>
            <a:ext cx="12192000" cy="37099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C9B82AD-1EB4-473D-9306-AEB2369EFE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860" y="137500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47174"/>
      </p:ext>
    </p:extLst>
  </p:cSld>
  <p:clrMapOvr>
    <a:masterClrMapping/>
  </p:clrMapOvr>
  <p:transition spd="slow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F2F42C-BBAA-4B7D-AE2A-11AB30F59C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1738" y="2168525"/>
            <a:ext cx="4716462" cy="22733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76970F9-38FC-4544-88AF-848F6EEB51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9589" y="2168525"/>
            <a:ext cx="4716462" cy="22733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A611EC-A3B1-43AF-9307-415469E45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738" y="365125"/>
            <a:ext cx="9784313" cy="1325563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4141A-B024-4AD0-A372-21B7ECD071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01739" y="4919662"/>
            <a:ext cx="4716462" cy="1452563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accent5"/>
                </a:solidFill>
              </a:defRPr>
            </a:lvl1pPr>
            <a:lvl2pPr algn="l">
              <a:defRPr sz="16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99E2F69-DD08-49B5-98CC-2B860B97C3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9589" y="4906157"/>
            <a:ext cx="4716462" cy="1452563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accent5"/>
                </a:solidFill>
              </a:defRPr>
            </a:lvl1pPr>
            <a:lvl2pPr algn="l">
              <a:defRPr sz="16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27CE367-F817-49AC-AA45-ACD88B08CD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44813"/>
      </p:ext>
    </p:extLst>
  </p:cSld>
  <p:clrMapOvr>
    <a:masterClrMapping/>
  </p:clrMapOvr>
  <p:transition spd="slow">
    <p:push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F2F42C-BBAA-4B7D-AE2A-11AB30F59C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1738" y="365125"/>
            <a:ext cx="4716462" cy="22733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76970F9-38FC-4544-88AF-848F6EEB51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9589" y="365125"/>
            <a:ext cx="4716462" cy="22733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4141A-B024-4AD0-A372-21B7ECD0714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01739" y="2974933"/>
            <a:ext cx="4716462" cy="3383788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accent5"/>
                </a:solidFill>
              </a:defRPr>
            </a:lvl1pPr>
            <a:lvl2pPr algn="l">
              <a:defRPr sz="16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99E2F69-DD08-49B5-98CC-2B860B97C3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69589" y="2974933"/>
            <a:ext cx="4716462" cy="3383788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accent5"/>
                </a:solidFill>
              </a:defRPr>
            </a:lvl1pPr>
            <a:lvl2pPr algn="l">
              <a:defRPr sz="16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27CE367-F817-49AC-AA45-ACD88B08CD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42329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CAA54-F862-4A0A-AEE3-EBA79FAE6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754" y="1939377"/>
            <a:ext cx="3855494" cy="2979245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163B7920-8137-4207-93D6-AD67C3F1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51" y="2573615"/>
            <a:ext cx="5961888" cy="1710770"/>
          </a:xfrm>
          <a:prstGeom prst="rect">
            <a:avLst/>
          </a:prstGeom>
        </p:spPr>
        <p:txBody>
          <a:bodyPr anchor="ctr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7761294"/>
      </p:ext>
    </p:extLst>
  </p:cSld>
  <p:clrMapOvr>
    <a:masterClrMapping/>
  </p:clrMapOvr>
  <p:transition spd="slow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37AFD9-4C2B-4527-9E31-3142A7DD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512" y="692150"/>
            <a:ext cx="2740452" cy="25479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4A9E7FB-D8B3-40ED-B662-92C4AA896E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4149" y="692150"/>
            <a:ext cx="2772074" cy="25479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85726B0-C183-4AE9-97CF-0B788068D9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2512" y="3620949"/>
            <a:ext cx="2740452" cy="25479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06275C6-2AD9-473D-A0DF-69EE49081E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34149" y="3620949"/>
            <a:ext cx="2772074" cy="25479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B6FE0D-6676-4A46-B9E8-3805CAAD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579" y="1761067"/>
            <a:ext cx="4541909" cy="146751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C130E3C7-6F5D-40A9-BA1E-7D404C68AC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06889" y="3650659"/>
            <a:ext cx="4542393" cy="128155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93630BA-D50A-4C00-A0A2-43B4265F7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87252"/>
      </p:ext>
    </p:extLst>
  </p:cSld>
  <p:clrMapOvr>
    <a:masterClrMapping/>
  </p:clrMapOvr>
  <p:transition spd="slow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C130E3C7-6F5D-40A9-BA1E-7D404C68AC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06889" y="1843425"/>
            <a:ext cx="4542393" cy="317115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37AFD9-4C2B-4527-9E31-3142A7DD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2512" y="692150"/>
            <a:ext cx="2740452" cy="25479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4A9E7FB-D8B3-40ED-B662-92C4AA896E4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34149" y="692150"/>
            <a:ext cx="2772074" cy="25479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C85726B0-C183-4AE9-97CF-0B788068D9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2512" y="3620949"/>
            <a:ext cx="2740452" cy="25479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06275C6-2AD9-473D-A0DF-69EE49081E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34149" y="3620949"/>
            <a:ext cx="2772074" cy="254793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93630BA-D50A-4C00-A0A2-43B4265F7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4112"/>
      </p:ext>
    </p:extLst>
  </p:cSld>
  <p:clrMapOvr>
    <a:masterClrMapping/>
  </p:clrMapOvr>
  <p:transition spd="slow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B80F24-563A-4CD3-B7FF-FBACD7D3E7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1875" y="2070949"/>
            <a:ext cx="3070225" cy="21955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07225FC-4CCC-428A-AE55-4D4A896FF2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51641" y="2070949"/>
            <a:ext cx="3070225" cy="21955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5165B085-C414-4A2D-9017-74A716F1B5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9304" y="2070949"/>
            <a:ext cx="3070225" cy="21955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5F904E-BD5F-4036-BAA5-ADEE5DFE6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75" y="365125"/>
            <a:ext cx="10107653" cy="1325563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6AB7CC2-D77C-44F3-A617-B9100E20E4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31875" y="4646722"/>
            <a:ext cx="3070225" cy="1703974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200">
                <a:solidFill>
                  <a:schemeClr val="accent5"/>
                </a:solidFill>
              </a:defRPr>
            </a:lvl3pPr>
            <a:lvl4pPr algn="l">
              <a:defRPr sz="1100">
                <a:solidFill>
                  <a:schemeClr val="accent5"/>
                </a:solidFill>
              </a:defRPr>
            </a:lvl4pPr>
            <a:lvl5pPr algn="l">
              <a:defRPr sz="11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5A4640E-1FB9-4A1A-97DC-4D48B69767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0588" y="4646722"/>
            <a:ext cx="3070225" cy="1703974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200">
                <a:solidFill>
                  <a:schemeClr val="accent5"/>
                </a:solidFill>
              </a:defRPr>
            </a:lvl3pPr>
            <a:lvl4pPr algn="l">
              <a:defRPr sz="1100">
                <a:solidFill>
                  <a:schemeClr val="accent5"/>
                </a:solidFill>
              </a:defRPr>
            </a:lvl4pPr>
            <a:lvl5pPr algn="l">
              <a:defRPr sz="11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52D009-854B-4EC5-A820-55FAF70280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69301" y="4646722"/>
            <a:ext cx="3070225" cy="1703974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200">
                <a:solidFill>
                  <a:schemeClr val="accent5"/>
                </a:solidFill>
              </a:defRPr>
            </a:lvl3pPr>
            <a:lvl4pPr algn="l">
              <a:defRPr sz="1100">
                <a:solidFill>
                  <a:schemeClr val="accent5"/>
                </a:solidFill>
              </a:defRPr>
            </a:lvl4pPr>
            <a:lvl5pPr algn="l">
              <a:defRPr sz="11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A4E530A-7FC8-490C-920B-BD1E45611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4941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B80F24-563A-4CD3-B7FF-FBACD7D3E7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1875" y="365125"/>
            <a:ext cx="3070225" cy="21955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07225FC-4CCC-428A-AE55-4D4A896FF2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51641" y="365125"/>
            <a:ext cx="3070225" cy="21955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5165B085-C414-4A2D-9017-74A716F1B5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9304" y="365125"/>
            <a:ext cx="3070225" cy="219551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06AB7CC2-D77C-44F3-A617-B9100E20E4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31875" y="2849671"/>
            <a:ext cx="3070225" cy="3501025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200">
                <a:solidFill>
                  <a:schemeClr val="accent5"/>
                </a:solidFill>
              </a:defRPr>
            </a:lvl3pPr>
            <a:lvl4pPr algn="l">
              <a:defRPr sz="1100">
                <a:solidFill>
                  <a:schemeClr val="accent5"/>
                </a:solidFill>
              </a:defRPr>
            </a:lvl4pPr>
            <a:lvl5pPr algn="l">
              <a:defRPr sz="11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5A4640E-1FB9-4A1A-97DC-4D48B69767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50588" y="2849671"/>
            <a:ext cx="3070225" cy="3501025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200">
                <a:solidFill>
                  <a:schemeClr val="accent5"/>
                </a:solidFill>
              </a:defRPr>
            </a:lvl3pPr>
            <a:lvl4pPr algn="l">
              <a:defRPr sz="1100">
                <a:solidFill>
                  <a:schemeClr val="accent5"/>
                </a:solidFill>
              </a:defRPr>
            </a:lvl4pPr>
            <a:lvl5pPr algn="l">
              <a:defRPr sz="11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52D009-854B-4EC5-A820-55FAF70280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69301" y="2849671"/>
            <a:ext cx="3070225" cy="3501025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200">
                <a:solidFill>
                  <a:schemeClr val="accent5"/>
                </a:solidFill>
              </a:defRPr>
            </a:lvl3pPr>
            <a:lvl4pPr algn="l">
              <a:defRPr sz="1100">
                <a:solidFill>
                  <a:schemeClr val="accent5"/>
                </a:solidFill>
              </a:defRPr>
            </a:lvl4pPr>
            <a:lvl5pPr algn="l">
              <a:defRPr sz="11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A4E530A-7FC8-490C-920B-BD1E456119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5108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D641D6-7C40-4482-AC27-36655F68D7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9488" y="1491185"/>
            <a:ext cx="2286000" cy="2886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EE70EBC-5881-4A13-9F28-90AAB50AB8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4735" y="1491185"/>
            <a:ext cx="2286000" cy="2886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0C5B9AD-B499-44EE-8B52-C1DCBDC24D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84131" y="1491185"/>
            <a:ext cx="2286000" cy="2886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186A9B8-DC6C-48E5-B9FF-A4C5E40EDB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9353" y="1491185"/>
            <a:ext cx="2286000" cy="2886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5A24F1-FEF8-49F1-9261-C642BD211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487" y="365126"/>
            <a:ext cx="10195865" cy="849900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FE97E3A-6B8C-4699-8FB4-3A5B71F853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9488" y="4653418"/>
            <a:ext cx="2286000" cy="1722329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1EBEC85-8733-4BBE-A632-5D3B07095A1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94735" y="4653418"/>
            <a:ext cx="2286000" cy="1722329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9DCC678-6E4E-46F5-AD03-FEDA9CD68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4131" y="4653418"/>
            <a:ext cx="2286000" cy="1722329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E1AAD91-9DB3-46E3-AF89-E3786E6E0E3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899378" y="4653418"/>
            <a:ext cx="2286000" cy="1722329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B987187-AE8A-40EE-83FC-4BB9AD683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1313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D641D6-7C40-4482-AC27-36655F68D7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9488" y="365126"/>
            <a:ext cx="2286000" cy="2886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EE70EBC-5881-4A13-9F28-90AAB50AB8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4735" y="365126"/>
            <a:ext cx="2286000" cy="2886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0C5B9AD-B499-44EE-8B52-C1DCBDC24D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84131" y="365126"/>
            <a:ext cx="2286000" cy="2886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186A9B8-DC6C-48E5-B9FF-A4C5E40EDB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89353" y="365126"/>
            <a:ext cx="2286000" cy="28860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FE97E3A-6B8C-4699-8FB4-3A5B71F853B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79488" y="3606800"/>
            <a:ext cx="2286000" cy="2768947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1EBEC85-8733-4BBE-A632-5D3B07095A1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94735" y="3606800"/>
            <a:ext cx="2286000" cy="2768947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9DCC678-6E4E-46F5-AD03-FEDA9CD68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4131" y="3606800"/>
            <a:ext cx="2286000" cy="2768947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7E1AAD91-9DB3-46E3-AF89-E3786E6E0E3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899378" y="3606800"/>
            <a:ext cx="2286000" cy="2768947"/>
          </a:xfrm>
          <a:prstGeom prst="rect">
            <a:avLst/>
          </a:prstGeom>
        </p:spPr>
        <p:txBody>
          <a:bodyPr/>
          <a:lstStyle>
            <a:lvl1pPr algn="l">
              <a:defRPr sz="1600">
                <a:solidFill>
                  <a:schemeClr val="accent5"/>
                </a:solidFill>
              </a:defRPr>
            </a:lvl1pPr>
            <a:lvl2pPr algn="l">
              <a:defRPr sz="1400">
                <a:solidFill>
                  <a:schemeClr val="accent5"/>
                </a:solidFill>
              </a:defRPr>
            </a:lvl2pPr>
            <a:lvl3pPr algn="l">
              <a:defRPr sz="1400">
                <a:solidFill>
                  <a:schemeClr val="accent5"/>
                </a:solidFill>
              </a:defRPr>
            </a:lvl3pPr>
            <a:lvl4pPr algn="l">
              <a:defRPr sz="1200">
                <a:solidFill>
                  <a:schemeClr val="accent5"/>
                </a:solidFill>
              </a:defRPr>
            </a:lvl4pPr>
            <a:lvl5pPr algn="l"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B987187-AE8A-40EE-83FC-4BB9AD683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00" y="637981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35406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5EE38E4-B8DB-4ED1-B75A-0D5043B403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9138" y="901700"/>
            <a:ext cx="2730500" cy="23383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73953D3A-DDB5-4E3F-B8E0-5FCC669E23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2736" y="901700"/>
            <a:ext cx="2730500" cy="23383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420BCA0-03A2-49FA-91E9-FE110925EF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9138" y="3617912"/>
            <a:ext cx="2730500" cy="23383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45A83C8-E64D-482E-B04C-B3F5B5BB4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92736" y="3617912"/>
            <a:ext cx="2730500" cy="23383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961E5B-730D-4828-8688-D5C166912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761067"/>
            <a:ext cx="4541909" cy="146751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306081E6-C406-4F4A-B1A9-80C63197B9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4010" y="3650659"/>
            <a:ext cx="4542393" cy="128155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FE42B4-C3ED-41B5-8EAF-5EAB322F6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0" y="636757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67262"/>
      </p:ext>
    </p:extLst>
  </p:cSld>
  <p:clrMapOvr>
    <a:masterClrMapping/>
  </p:clrMapOvr>
  <p:transition spd="slow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306081E6-C406-4F4A-B1A9-80C63197B9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4010" y="1843425"/>
            <a:ext cx="4542393" cy="317115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5EE38E4-B8DB-4ED1-B75A-0D5043B403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9138" y="901700"/>
            <a:ext cx="2730500" cy="23383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73953D3A-DDB5-4E3F-B8E0-5FCC669E23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2736" y="901700"/>
            <a:ext cx="2730500" cy="23383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420BCA0-03A2-49FA-91E9-FE110925EF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9138" y="3617912"/>
            <a:ext cx="2730500" cy="23383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45A83C8-E64D-482E-B04C-B3F5B5BB4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92736" y="3617912"/>
            <a:ext cx="2730500" cy="233838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0FE42B4-C3ED-41B5-8EAF-5EAB322F68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0" y="636757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45069"/>
      </p:ext>
    </p:extLst>
  </p:cSld>
  <p:clrMapOvr>
    <a:masterClrMapping/>
  </p:clrMapOvr>
  <p:transition spd="slow">
    <p:push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B4ABE5-CBD9-4D95-B4CB-2F9CA6879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9926" y="531813"/>
            <a:ext cx="5327374" cy="579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75A4AA-82D3-48C1-AE5C-3EAB0E61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1761067"/>
            <a:ext cx="4541909" cy="146751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15DE305D-23AE-4789-8209-2DF03D40CFF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4010" y="3650659"/>
            <a:ext cx="4542393" cy="128155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743777D-7B61-4718-BCC4-8A0AD85D19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0" y="6367578"/>
            <a:ext cx="593640" cy="3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03497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B4ABE5-CBD9-4D95-B4CB-2F9CA6879B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9926" y="531813"/>
            <a:ext cx="5327374" cy="5791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743777D-7B61-4718-BCC4-8A0AD85D19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0" y="6367578"/>
            <a:ext cx="593640" cy="352922"/>
          </a:xfrm>
          <a:prstGeom prst="rect">
            <a:avLst/>
          </a:prstGeom>
        </p:spPr>
      </p:pic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67AE88FE-74CC-446C-A340-84F78DF110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74010" y="1843425"/>
            <a:ext cx="4542393" cy="317115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5"/>
                </a:solidFill>
              </a:defRPr>
            </a:lvl1pPr>
            <a:lvl2pPr>
              <a:defRPr sz="1600">
                <a:solidFill>
                  <a:schemeClr val="accent5"/>
                </a:solidFill>
              </a:defRPr>
            </a:lvl2pPr>
            <a:lvl3pPr>
              <a:defRPr sz="14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993870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5B1D83-AB57-49BB-B430-6DF99A943D79}"/>
              </a:ext>
            </a:extLst>
          </p:cNvPr>
          <p:cNvSpPr/>
          <p:nvPr userDrawn="1"/>
        </p:nvSpPr>
        <p:spPr>
          <a:xfrm>
            <a:off x="0" y="0"/>
            <a:ext cx="426261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8CAA54-F862-4A0A-AEE3-EBA79FAE6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61" y="1939378"/>
            <a:ext cx="3855494" cy="2979245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163B7920-8137-4207-93D6-AD67C3F1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481" y="2573615"/>
            <a:ext cx="5961888" cy="1710770"/>
          </a:xfrm>
          <a:prstGeom prst="rect">
            <a:avLst/>
          </a:prstGeom>
        </p:spPr>
        <p:txBody>
          <a:bodyPr anchor="ctr"/>
          <a:lstStyle>
            <a:lvl1pPr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57497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1219200" y="1498600"/>
            <a:ext cx="7518400" cy="2057400"/>
          </a:xfrm>
          <a:prstGeom prst="rect">
            <a:avLst/>
          </a:prstGeom>
        </p:spPr>
        <p:txBody>
          <a:bodyPr lIns="0" anchor="t"/>
          <a:lstStyle>
            <a:lvl1pPr>
              <a:lnSpc>
                <a:spcPts val="5333"/>
              </a:lnSpc>
              <a:defRPr lang="fr-FR" sz="5333" b="1" kern="1200" baseline="0" smtClean="0">
                <a:solidFill>
                  <a:schemeClr val="bg1"/>
                </a:solidFill>
                <a:latin typeface="Calibri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fr-CA" dirty="0" err="1"/>
              <a:t>Title</a:t>
            </a:r>
            <a:r>
              <a:rPr lang="fr-CA" dirty="0"/>
              <a:t> of the</a:t>
            </a:r>
            <a:br>
              <a:rPr lang="fr-CA" dirty="0"/>
            </a:br>
            <a:r>
              <a:rPr lang="fr-CA" dirty="0" err="1"/>
              <a:t>presentation</a:t>
            </a:r>
            <a:endParaRPr lang="fr-CA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19200" y="3632200"/>
            <a:ext cx="7518400" cy="1422400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ts val="2133"/>
              </a:lnSpc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noProof="0" dirty="0"/>
              <a:t>Click to </a:t>
            </a:r>
            <a:r>
              <a:rPr lang="fr-CA" noProof="0" dirty="0" err="1"/>
              <a:t>edit</a:t>
            </a:r>
            <a:r>
              <a:rPr lang="fr-CA" noProof="0" dirty="0"/>
              <a:t> Master </a:t>
            </a:r>
            <a:r>
              <a:rPr lang="fr-CA" noProof="0" dirty="0" err="1"/>
              <a:t>text</a:t>
            </a:r>
            <a:r>
              <a:rPr lang="fr-CA" noProof="0" dirty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3792184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95251" y="6506817"/>
            <a:ext cx="92074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defRPr/>
            </a:pPr>
            <a:fld id="{E8969A4D-7066-489B-89A2-4307E180FE3E}" type="slidenum">
              <a:rPr lang="en-CA" sz="1400" b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CA" sz="1400" b="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228600"/>
            <a:ext cx="9448800" cy="7836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CA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086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VA_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95251" y="6506817"/>
            <a:ext cx="92074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defRPr/>
            </a:pPr>
            <a:fld id="{E8969A4D-7066-489B-89A2-4307E180FE3E}" type="slidenum">
              <a:rPr lang="en-CA" sz="1400" b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CA" sz="1400" b="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F2BB06-9916-7E46-8FBE-5651618B5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1596190"/>
            <a:ext cx="10769600" cy="490661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355591" indent="-355591">
              <a:spcAft>
                <a:spcPts val="2500"/>
              </a:spcAft>
              <a:buClr>
                <a:srgbClr val="434343"/>
              </a:buClr>
              <a:buFont typeface="ArialMT" charset="0"/>
              <a:buChar char="—"/>
              <a:tabLst/>
              <a:defRPr sz="2400">
                <a:solidFill>
                  <a:srgbClr val="434343"/>
                </a:solidFill>
                <a:latin typeface="+mn-lt"/>
              </a:defRPr>
            </a:lvl1pPr>
            <a:lvl2pPr marL="541325" indent="-285744">
              <a:buClr>
                <a:srgbClr val="7C878E"/>
              </a:buClr>
              <a:buFont typeface="Wingdings" charset="2"/>
              <a:buChar char="§"/>
              <a:defRPr sz="2400">
                <a:solidFill>
                  <a:srgbClr val="434343"/>
                </a:solidFill>
              </a:defRPr>
            </a:lvl2pPr>
            <a:lvl3pPr marL="804843" indent="-228594">
              <a:buClr>
                <a:srgbClr val="7C878E"/>
              </a:buClr>
              <a:buFont typeface="Courier New" charset="0"/>
              <a:buChar char="o"/>
              <a:defRPr sz="2400">
                <a:solidFill>
                  <a:srgbClr val="434343"/>
                </a:solidFill>
              </a:defRPr>
            </a:lvl3pPr>
            <a:lvl4pPr marL="1079473" indent="-228594">
              <a:buClr>
                <a:srgbClr val="7C878E"/>
              </a:buClr>
              <a:buFont typeface="Arial" charset="0"/>
              <a:buChar char="•"/>
              <a:defRPr sz="2400">
                <a:solidFill>
                  <a:srgbClr val="434343"/>
                </a:solidFill>
              </a:defRPr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noProof="0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DBA0D3-CA1F-BC4F-A2A7-6601BEB9B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06760"/>
            <a:ext cx="9956800" cy="78384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72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Content_Enumeration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95251" y="6506817"/>
            <a:ext cx="920749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defRPr/>
            </a:pPr>
            <a:fld id="{E8969A4D-7066-489B-89A2-4307E180FE3E}" type="slidenum">
              <a:rPr lang="en-CA" sz="1400" b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en-CA" sz="1400" b="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3C01622-63B6-C544-9583-F61A951B892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04800" y="1401417"/>
            <a:ext cx="10464800" cy="5257800"/>
          </a:xfrm>
          <a:prstGeom prst="rect">
            <a:avLst/>
          </a:prstGeom>
        </p:spPr>
        <p:txBody>
          <a:bodyPr>
            <a:noAutofit/>
          </a:bodyPr>
          <a:lstStyle>
            <a:lvl1pPr marL="444489" indent="-444489">
              <a:lnSpc>
                <a:spcPct val="100000"/>
              </a:lnSpc>
              <a:spcAft>
                <a:spcPts val="900"/>
              </a:spcAft>
              <a:buClr>
                <a:srgbClr val="484848"/>
              </a:buClr>
              <a:buSzPct val="100000"/>
              <a:buFont typeface="Calibri" pitchFamily="34" charset="0"/>
              <a:buChar char="—"/>
              <a:defRPr sz="2400" b="1" baseline="0">
                <a:solidFill>
                  <a:srgbClr val="434343"/>
                </a:solidFill>
                <a:latin typeface="+mn-lt"/>
                <a:cs typeface="Arial" panose="020B0604020202020204" pitchFamily="34" charset="0"/>
              </a:defRPr>
            </a:lvl1pPr>
            <a:lvl2pPr marL="715945" indent="-285744">
              <a:lnSpc>
                <a:spcPct val="100000"/>
              </a:lnSpc>
              <a:spcAft>
                <a:spcPts val="900"/>
              </a:spcAft>
              <a:buClr>
                <a:srgbClr val="7D878C"/>
              </a:buClr>
              <a:buSzPct val="100000"/>
              <a:buFont typeface="Wingdings" pitchFamily="2" charset="2"/>
              <a:buChar char="§"/>
              <a:defRPr sz="2400" baseline="0">
                <a:solidFill>
                  <a:srgbClr val="434343"/>
                </a:solidFill>
                <a:latin typeface="+mn-lt"/>
                <a:cs typeface="Arial" panose="020B0604020202020204" pitchFamily="34" charset="0"/>
              </a:defRPr>
            </a:lvl2pPr>
            <a:lvl3pPr marL="987401" indent="-228594">
              <a:lnSpc>
                <a:spcPct val="100000"/>
              </a:lnSpc>
              <a:spcAft>
                <a:spcPts val="900"/>
              </a:spcAft>
              <a:buClr>
                <a:srgbClr val="7D878C"/>
              </a:buClr>
              <a:buSzPct val="100000"/>
              <a:buFont typeface="Courier New" pitchFamily="49" charset="0"/>
              <a:buChar char="o"/>
              <a:tabLst/>
              <a:defRPr sz="2400" baseline="0">
                <a:solidFill>
                  <a:srgbClr val="434343"/>
                </a:solidFill>
                <a:latin typeface="+mn-lt"/>
                <a:cs typeface="Arial" panose="020B0604020202020204" pitchFamily="34" charset="0"/>
              </a:defRPr>
            </a:lvl3pPr>
            <a:lvl4pPr marL="1254094" indent="-228594">
              <a:lnSpc>
                <a:spcPct val="100000"/>
              </a:lnSpc>
              <a:spcAft>
                <a:spcPts val="900"/>
              </a:spcAft>
              <a:buClr>
                <a:srgbClr val="7D878C"/>
              </a:buClr>
              <a:buSzPct val="100000"/>
              <a:buFont typeface="Calibri" pitchFamily="34" charset="0"/>
              <a:buChar char="•"/>
              <a:defRPr sz="2400" baseline="0">
                <a:solidFill>
                  <a:srgbClr val="434343"/>
                </a:solidFill>
                <a:latin typeface="+mn-lt"/>
                <a:cs typeface="Arial" panose="020B0604020202020204" pitchFamily="34" charset="0"/>
              </a:defRPr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9C5D61-434D-4040-A569-CB7633306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06760"/>
            <a:ext cx="9956800" cy="783841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0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13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CAA54-F862-4A0A-AEE3-EBA79FAE6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253" y="1939378"/>
            <a:ext cx="3855494" cy="297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28655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CAA54-F862-4A0A-AEE3-EBA79FAE6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8253" y="1939378"/>
            <a:ext cx="3855494" cy="297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09563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926127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388763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Color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35485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2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74" r:id="rId8"/>
    <p:sldLayoutId id="2147483675" r:id="rId9"/>
    <p:sldLayoutId id="2147483684" r:id="rId10"/>
    <p:sldLayoutId id="2147483682" r:id="rId11"/>
    <p:sldLayoutId id="2147483685" r:id="rId12"/>
    <p:sldLayoutId id="2147483686" r:id="rId13"/>
    <p:sldLayoutId id="2147483672" r:id="rId14"/>
    <p:sldLayoutId id="2147483687" r:id="rId15"/>
    <p:sldLayoutId id="2147483673" r:id="rId16"/>
    <p:sldLayoutId id="2147483688" r:id="rId17"/>
    <p:sldLayoutId id="2147483650" r:id="rId18"/>
    <p:sldLayoutId id="2147483689" r:id="rId19"/>
    <p:sldLayoutId id="2147483652" r:id="rId20"/>
    <p:sldLayoutId id="2147483690" r:id="rId21"/>
    <p:sldLayoutId id="2147483651" r:id="rId22"/>
    <p:sldLayoutId id="2147483691" r:id="rId23"/>
    <p:sldLayoutId id="2147483653" r:id="rId24"/>
    <p:sldLayoutId id="2147483692" r:id="rId25"/>
    <p:sldLayoutId id="2147483658" r:id="rId26"/>
    <p:sldLayoutId id="2147483693" r:id="rId27"/>
    <p:sldLayoutId id="2147483657" r:id="rId28"/>
    <p:sldLayoutId id="2147483694" r:id="rId29"/>
    <p:sldLayoutId id="2147483667" r:id="rId30"/>
    <p:sldLayoutId id="2147483695" r:id="rId31"/>
    <p:sldLayoutId id="2147483662" r:id="rId32"/>
    <p:sldLayoutId id="2147483696" r:id="rId33"/>
    <p:sldLayoutId id="2147483668" r:id="rId34"/>
    <p:sldLayoutId id="2147483697" r:id="rId35"/>
    <p:sldLayoutId id="2147483664" r:id="rId36"/>
    <p:sldLayoutId id="2147483698" r:id="rId37"/>
    <p:sldLayoutId id="2147483663" r:id="rId38"/>
    <p:sldLayoutId id="2147483699" r:id="rId39"/>
    <p:sldLayoutId id="2147483701" r:id="rId40"/>
    <p:sldLayoutId id="2147483702" r:id="rId41"/>
    <p:sldLayoutId id="2147483703" r:id="rId42"/>
    <p:sldLayoutId id="2147483704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PS5yfhPGaWE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923180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 startAt="6"/>
            </a:pPr>
            <a:r>
              <a:rPr lang="en-US" sz="4800" b="1" dirty="0">
                <a:solidFill>
                  <a:srgbClr val="003EA5"/>
                </a:solidFill>
              </a:rPr>
              <a:t>Is it important to be popular?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408381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 startAt="7"/>
            </a:pPr>
            <a:r>
              <a:rPr lang="en-US" sz="4800" b="1" dirty="0">
                <a:solidFill>
                  <a:srgbClr val="003EA5"/>
                </a:solidFill>
              </a:rPr>
              <a:t>Dominate vs. domineer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48710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 startAt="8"/>
            </a:pPr>
            <a:r>
              <a:rPr lang="en-US" sz="4800" b="1" dirty="0">
                <a:solidFill>
                  <a:srgbClr val="003EA5"/>
                </a:solidFill>
              </a:rPr>
              <a:t>Selection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16645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 startAt="9"/>
            </a:pPr>
            <a:r>
              <a:rPr lang="en-US" sz="4800" b="1" dirty="0">
                <a:solidFill>
                  <a:srgbClr val="003EA5"/>
                </a:solidFill>
              </a:rPr>
              <a:t>Prima donnas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11504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 startAt="10"/>
            </a:pPr>
            <a:r>
              <a:rPr lang="en-US" sz="4800" b="1" dirty="0">
                <a:solidFill>
                  <a:srgbClr val="003EA5"/>
                </a:solidFill>
              </a:rPr>
              <a:t>Horses and tanks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317802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 startAt="11"/>
            </a:pPr>
            <a:r>
              <a:rPr lang="en-US" sz="4800" b="1" dirty="0">
                <a:solidFill>
                  <a:srgbClr val="003EA5"/>
                </a:solidFill>
              </a:rPr>
              <a:t>Get shot at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37100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 startAt="12"/>
            </a:pPr>
            <a:r>
              <a:rPr lang="en-US" sz="4800" b="1" dirty="0">
                <a:solidFill>
                  <a:srgbClr val="003EA5"/>
                </a:solidFill>
              </a:rPr>
              <a:t>Fight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89353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 err="1"/>
              <a:t>iA</a:t>
            </a:r>
            <a:r>
              <a:rPr lang="en-US" dirty="0"/>
              <a:t> American Training Institute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247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A1646-7EBD-4C1B-A427-1D9A5132944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C5FC15-2D29-4BDB-81B8-7FFC8400B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F6AA0-0A14-4B4A-A9FB-940111706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84" y="1407825"/>
            <a:ext cx="7407216" cy="493814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623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 err="1"/>
              <a:t>iA</a:t>
            </a:r>
            <a:r>
              <a:rPr lang="en-US" dirty="0"/>
              <a:t> American Training Institute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247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A1646-7EBD-4C1B-A427-1D9A5132944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C5FC15-2D29-4BDB-81B8-7FFC8400B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F6AA0-0A14-4B4A-A9FB-940111706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79" y="1407738"/>
            <a:ext cx="7233626" cy="493831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169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 err="1"/>
              <a:t>iA</a:t>
            </a:r>
            <a:r>
              <a:rPr lang="en-US" dirty="0"/>
              <a:t> American Training Institute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247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A1646-7EBD-4C1B-A427-1D9A5132944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C5FC15-2D29-4BDB-81B8-7FFC8400B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F6AA0-0A14-4B4A-A9FB-940111706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84" y="1406590"/>
            <a:ext cx="7407216" cy="49406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9260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1A74-708B-4959-8229-114E1879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4279362439"/>
      </p:ext>
    </p:extLst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282036" y="1157435"/>
            <a:ext cx="965559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rgbClr val="0051B2"/>
              </a:buClr>
            </a:pPr>
            <a:r>
              <a:rPr lang="en-US" sz="2300" dirty="0"/>
              <a:t>“That was only 13 minutes? My customers </a:t>
            </a:r>
            <a:r>
              <a:rPr lang="en-US" sz="2300" i="1" dirty="0"/>
              <a:t>and </a:t>
            </a:r>
            <a:r>
              <a:rPr lang="en-US" sz="2300" dirty="0"/>
              <a:t>our salespeople are going </a:t>
            </a:r>
            <a:br>
              <a:rPr lang="en-US" sz="2300" dirty="0"/>
            </a:br>
            <a:r>
              <a:rPr lang="en-US" sz="2300" dirty="0"/>
              <a:t>to love this *&amp;%$!” – </a:t>
            </a:r>
            <a:r>
              <a:rPr lang="en-US" sz="2300" i="1" dirty="0"/>
              <a:t>JR</a:t>
            </a:r>
          </a:p>
          <a:p>
            <a:pPr>
              <a:spcAft>
                <a:spcPts val="1800"/>
              </a:spcAft>
              <a:buClr>
                <a:srgbClr val="0051B2"/>
              </a:buClr>
            </a:pPr>
            <a:r>
              <a:rPr lang="en-US" sz="2300" dirty="0"/>
              <a:t>“Wow! This is so simplified. I feel like I can actually implement this immediately!” – </a:t>
            </a:r>
            <a:r>
              <a:rPr lang="en-US" sz="2300" i="1" dirty="0"/>
              <a:t>Joshua</a:t>
            </a:r>
          </a:p>
          <a:p>
            <a:pPr>
              <a:spcAft>
                <a:spcPts val="1800"/>
              </a:spcAft>
              <a:buClr>
                <a:srgbClr val="0051B2"/>
              </a:buClr>
            </a:pPr>
            <a:r>
              <a:rPr lang="en-US" sz="2300" dirty="0"/>
              <a:t>“I always heard these [trainings] were boring, outdated, and gave useless information. But this was engaging and interactive. Thank you!” – </a:t>
            </a:r>
            <a:r>
              <a:rPr lang="en-US" sz="2300" i="1" dirty="0"/>
              <a:t>Maurice</a:t>
            </a:r>
          </a:p>
          <a:p>
            <a:pPr>
              <a:spcAft>
                <a:spcPts val="600"/>
              </a:spcAft>
              <a:buClr>
                <a:srgbClr val="0051B2"/>
              </a:buClr>
            </a:pPr>
            <a:r>
              <a:rPr lang="en-US" sz="2300" dirty="0"/>
              <a:t>“Putting myself through [F&amp;I School] without an F&amp;I offer was a tough risk to take, but you have explained this process so well that I am confident if I stick </a:t>
            </a:r>
            <a:br>
              <a:rPr lang="en-US" sz="2300" dirty="0"/>
            </a:br>
            <a:r>
              <a:rPr lang="en-US" sz="2300" dirty="0"/>
              <a:t>to it, I will succeed!” – </a:t>
            </a:r>
            <a:r>
              <a:rPr lang="en-US" sz="2300" i="1" dirty="0"/>
              <a:t>Keri</a:t>
            </a:r>
          </a:p>
          <a:p>
            <a:pPr>
              <a:spcAft>
                <a:spcPts val="600"/>
              </a:spcAft>
              <a:buClr>
                <a:srgbClr val="0051B2"/>
              </a:buClr>
            </a:pPr>
            <a:r>
              <a:rPr lang="en-US" sz="2300" i="1" dirty="0"/>
              <a:t>(Keri had a job interview during F&amp;I School and got the job. She started the following Monday.)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What People Are Saying About </a:t>
            </a:r>
            <a:r>
              <a:rPr lang="en-US" dirty="0" err="1"/>
              <a:t>iAATI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8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The Competition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247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A1646-7EBD-4C1B-A427-1D9A5132944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C5FC15-2D29-4BDB-81B8-7FFC8400B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F6AA0-0A14-4B4A-A9FB-940111706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73" y="1432322"/>
            <a:ext cx="7407216" cy="492501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0020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 err="1"/>
              <a:t>iA</a:t>
            </a:r>
            <a:r>
              <a:rPr lang="en-US" dirty="0"/>
              <a:t> American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247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A1646-7EBD-4C1B-A427-1D9A5132944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C5FC15-2D29-4BDB-81B8-7FFC8400B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F6AA0-0A14-4B4A-A9FB-940111706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393" y="1422895"/>
            <a:ext cx="7397171" cy="492501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4785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8F9CE5-E7CF-43F0-9262-FB7E4BD8A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51168070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07949-7497-4EC5-8150-3D0DAEC70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7298B4-E480-4D55-A49C-7E4695A4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3710" y="2573615"/>
            <a:ext cx="6581954" cy="1710770"/>
          </a:xfrm>
        </p:spPr>
        <p:txBody>
          <a:bodyPr/>
          <a:lstStyle/>
          <a:p>
            <a:r>
              <a:rPr lang="en-US" sz="4600" dirty="0"/>
              <a:t>HOW TO LEAD ON THE BATTLEFIELD OF BUSINESS</a:t>
            </a:r>
          </a:p>
        </p:txBody>
      </p:sp>
    </p:spTree>
    <p:extLst>
      <p:ext uri="{BB962C8B-B14F-4D97-AF65-F5344CB8AC3E}">
        <p14:creationId xmlns:p14="http://schemas.microsoft.com/office/powerpoint/2010/main" val="314992261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Leadership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247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A1646-7EBD-4C1B-A427-1D9A5132944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C5FC15-2D29-4BDB-81B8-7FFC8400B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8D410F5F-BB63-4012-BB96-FA70FC8A08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47017" y="1570007"/>
            <a:ext cx="7897966" cy="4442606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3882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/>
            </a:pPr>
            <a:r>
              <a:rPr lang="en-US" sz="4800" b="1" dirty="0">
                <a:solidFill>
                  <a:srgbClr val="003EA5"/>
                </a:solidFill>
              </a:rPr>
              <a:t>A commander will command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13084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 startAt="2"/>
            </a:pPr>
            <a:r>
              <a:rPr lang="en-US" sz="4800" b="1" dirty="0">
                <a:solidFill>
                  <a:srgbClr val="003EA5"/>
                </a:solidFill>
              </a:rPr>
              <a:t>Qualities of a great general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320004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 startAt="3"/>
            </a:pPr>
            <a:r>
              <a:rPr lang="en-US" sz="4800" b="1" dirty="0">
                <a:solidFill>
                  <a:srgbClr val="003EA5"/>
                </a:solidFill>
              </a:rPr>
              <a:t>Model leaders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20505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 startAt="4"/>
            </a:pPr>
            <a:r>
              <a:rPr lang="en-US" sz="4800" b="1" dirty="0">
                <a:solidFill>
                  <a:srgbClr val="003EA5"/>
                </a:solidFill>
              </a:rPr>
              <a:t>Napoléon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333450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9CAF865-3897-4C91-AE56-4BB1F2035994}"/>
              </a:ext>
            </a:extLst>
          </p:cNvPr>
          <p:cNvSpPr txBox="1"/>
          <p:nvPr/>
        </p:nvSpPr>
        <p:spPr>
          <a:xfrm>
            <a:off x="1431326" y="3013502"/>
            <a:ext cx="932934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914400" indent="-914400" algn="ctr">
              <a:spcBef>
                <a:spcPts val="1200"/>
              </a:spcBef>
              <a:spcAft>
                <a:spcPts val="1200"/>
              </a:spcAft>
              <a:buClr>
                <a:srgbClr val="0051B2"/>
              </a:buClr>
              <a:buFont typeface="+mj-lt"/>
              <a:buAutoNum type="arabicPeriod" startAt="5"/>
            </a:pPr>
            <a:r>
              <a:rPr lang="en-US" sz="4800" b="1" dirty="0">
                <a:solidFill>
                  <a:srgbClr val="003EA5"/>
                </a:solidFill>
              </a:rPr>
              <a:t>Being supple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FB3B0-B3D7-4911-A444-DE812BC2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0933" y="29986"/>
            <a:ext cx="1479032" cy="982214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FF88F49-CAED-4DE9-8FAD-E8402853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35" y="127061"/>
            <a:ext cx="9448800" cy="783600"/>
          </a:xfrm>
        </p:spPr>
        <p:txBody>
          <a:bodyPr anchor="ctr"/>
          <a:lstStyle/>
          <a:p>
            <a:r>
              <a:rPr lang="en-US" dirty="0"/>
              <a:t>12 Principles of Leadership</a:t>
            </a:r>
          </a:p>
        </p:txBody>
      </p:sp>
    </p:spTree>
    <p:extLst>
      <p:ext uri="{BB962C8B-B14F-4D97-AF65-F5344CB8AC3E}">
        <p14:creationId xmlns:p14="http://schemas.microsoft.com/office/powerpoint/2010/main" val="64830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iAAWG - Colors">
      <a:dk1>
        <a:srgbClr val="363636"/>
      </a:dk1>
      <a:lt1>
        <a:srgbClr val="F0F0F0"/>
      </a:lt1>
      <a:dk2>
        <a:srgbClr val="002F6C"/>
      </a:dk2>
      <a:lt2>
        <a:srgbClr val="FFFFFF"/>
      </a:lt2>
      <a:accent1>
        <a:srgbClr val="FF585D"/>
      </a:accent1>
      <a:accent2>
        <a:srgbClr val="DBDE70"/>
      </a:accent2>
      <a:accent3>
        <a:srgbClr val="00A9E0"/>
      </a:accent3>
      <a:accent4>
        <a:srgbClr val="003DA5"/>
      </a:accent4>
      <a:accent5>
        <a:srgbClr val="7C878E"/>
      </a:accent5>
      <a:accent6>
        <a:srgbClr val="99D6EA"/>
      </a:accent6>
      <a:hlink>
        <a:srgbClr val="00B0F0"/>
      </a:hlink>
      <a:folHlink>
        <a:srgbClr val="738F97"/>
      </a:folHlink>
    </a:clrScheme>
    <a:fontScheme name="iAAWG - Fonts">
      <a:majorFont>
        <a:latin typeface="Calibri 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7962</TotalTime>
  <Words>139</Words>
  <Application>Microsoft Office PowerPoint</Application>
  <PresentationFormat>Widescreen</PresentationFormat>
  <Paragraphs>46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ArialMT</vt:lpstr>
      <vt:lpstr>Calibri</vt:lpstr>
      <vt:lpstr>Calibri Bold</vt:lpstr>
      <vt:lpstr>Courier New</vt:lpstr>
      <vt:lpstr>Wingdings</vt:lpstr>
      <vt:lpstr>Office Theme</vt:lpstr>
      <vt:lpstr>PowerPoint Presentation</vt:lpstr>
      <vt:lpstr>WELCOME</vt:lpstr>
      <vt:lpstr>HOW TO LEAD ON THE BATTLEFIELD OF BUSINESS</vt:lpstr>
      <vt:lpstr>Leadership</vt:lpstr>
      <vt:lpstr>12 Principles of Leadership</vt:lpstr>
      <vt:lpstr>12 Principles of Leadership</vt:lpstr>
      <vt:lpstr>12 Principles of Leadership</vt:lpstr>
      <vt:lpstr>12 Principles of Leadership</vt:lpstr>
      <vt:lpstr>12 Principles of Leadership</vt:lpstr>
      <vt:lpstr>12 Principles of Leadership</vt:lpstr>
      <vt:lpstr>12 Principles of Leadership</vt:lpstr>
      <vt:lpstr>12 Principles of Leadership</vt:lpstr>
      <vt:lpstr>12 Principles of Leadership</vt:lpstr>
      <vt:lpstr>12 Principles of Leadership</vt:lpstr>
      <vt:lpstr>12 Principles of Leadership</vt:lpstr>
      <vt:lpstr>12 Principles of Leadership</vt:lpstr>
      <vt:lpstr>iA American Training Institute</vt:lpstr>
      <vt:lpstr>iA American Training Institute</vt:lpstr>
      <vt:lpstr>iA American Training Institute</vt:lpstr>
      <vt:lpstr>What People Are Saying About iAATI</vt:lpstr>
      <vt:lpstr>The Competition</vt:lpstr>
      <vt:lpstr>iA American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Marlina</dc:creator>
  <cp:lastModifiedBy>Melinda O'Connell</cp:lastModifiedBy>
  <cp:revision>118</cp:revision>
  <dcterms:created xsi:type="dcterms:W3CDTF">2021-10-18T04:32:08Z</dcterms:created>
  <dcterms:modified xsi:type="dcterms:W3CDTF">2022-02-04T22:29:24Z</dcterms:modified>
</cp:coreProperties>
</file>