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2" r:id="rId2"/>
    <p:sldId id="1930" r:id="rId3"/>
    <p:sldId id="340" r:id="rId4"/>
    <p:sldId id="649" r:id="rId5"/>
    <p:sldId id="505" r:id="rId6"/>
    <p:sldId id="303" r:id="rId7"/>
    <p:sldId id="1853" r:id="rId8"/>
    <p:sldId id="506" r:id="rId9"/>
    <p:sldId id="304" r:id="rId10"/>
    <p:sldId id="540" r:id="rId11"/>
    <p:sldId id="320" r:id="rId12"/>
    <p:sldId id="525" r:id="rId13"/>
    <p:sldId id="1850" r:id="rId14"/>
    <p:sldId id="1851" r:id="rId15"/>
    <p:sldId id="279" r:id="rId16"/>
    <p:sldId id="1852" r:id="rId17"/>
    <p:sldId id="1680" r:id="rId18"/>
    <p:sldId id="1682" r:id="rId19"/>
    <p:sldId id="1693" r:id="rId20"/>
    <p:sldId id="183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85D"/>
    <a:srgbClr val="003EA5"/>
    <a:srgbClr val="0058A6"/>
    <a:srgbClr val="0053A4"/>
    <a:srgbClr val="E5E5E5"/>
    <a:srgbClr val="2F35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2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C73E5-07B6-47A2-9939-4B46604A0A05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502C6-477A-4227-8DC4-C5DC167524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383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F3B2A-F821-4FE3-8FB8-DA5134B26F6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786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F3B2A-F821-4FE3-8FB8-DA5134B26F6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215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Logo, icon&#10;&#10;Description automatically generated">
            <a:extLst>
              <a:ext uri="{FF2B5EF4-FFF2-40B4-BE49-F238E27FC236}">
                <a16:creationId xmlns:a16="http://schemas.microsoft.com/office/drawing/2014/main" id="{BCBDADC0-A549-4CC9-8A13-095A10BAB3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54" y="1939377"/>
            <a:ext cx="3855494" cy="297924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C6EE25F-F099-447D-ABE2-62C814A9D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51" y="2573615"/>
            <a:ext cx="5961888" cy="1710770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498875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46B27-6F1B-441F-ACA2-7D2D69404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5092" y="2999671"/>
            <a:ext cx="5486400" cy="858658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BREAK SLIDE</a:t>
            </a:r>
          </a:p>
        </p:txBody>
      </p:sp>
    </p:spTree>
    <p:extLst>
      <p:ext uri="{BB962C8B-B14F-4D97-AF65-F5344CB8AC3E}">
        <p14:creationId xmlns:p14="http://schemas.microsoft.com/office/powerpoint/2010/main" val="22567361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8CAA54-F862-4A0A-AEE3-EBA79FAE66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8253" y="1939377"/>
            <a:ext cx="3855494" cy="297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51622"/>
      </p:ext>
    </p:extLst>
  </p:cSld>
  <p:clrMapOvr>
    <a:masterClrMapping/>
  </p:clrMapOvr>
  <p:transition spd="slow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46B27-6F1B-441F-ACA2-7D2D69404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5092" y="2999671"/>
            <a:ext cx="5486400" cy="858658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74C94F-6FEC-4BD9-8CB6-EF48936919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6225" y="5890354"/>
            <a:ext cx="859550" cy="51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25393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74C94F-6FEC-4BD9-8CB6-EF48936919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6225" y="5890354"/>
            <a:ext cx="859550" cy="51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91853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Log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FBF4A-6B09-4C90-8419-567A6FE44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4DE6F28-DDD1-4579-94A6-4360F9482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113" y="423899"/>
            <a:ext cx="1975774" cy="117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15345"/>
      </p:ext>
    </p:extLst>
  </p:cSld>
  <p:clrMapOvr>
    <a:masterClrMapping/>
  </p:clrMapOvr>
  <p:transition spd="slow">
    <p:push dir="r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Log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4DE6F28-DDD1-4579-94A6-4360F9482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225" y="5889793"/>
            <a:ext cx="859550" cy="51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86491"/>
      </p:ext>
    </p:extLst>
  </p:cSld>
  <p:clrMapOvr>
    <a:masterClrMapping/>
  </p:clrMapOvr>
  <p:transition spd="slow">
    <p:push dir="r"/>
  </p:transition>
  <p:extLst>
    <p:ext uri="{DCECCB84-F9BA-43D5-87BE-67443E8EF086}">
      <p15:sldGuideLst xmlns:p15="http://schemas.microsoft.com/office/powerpoint/2012/main">
        <p15:guide id="1" orient="horz" pos="40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Color Layout -log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33E6E-A0B4-411C-BBB8-54CD86FC3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BB36C9-162D-4B93-9009-5EB34A5A66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8113" y="424543"/>
            <a:ext cx="1975774" cy="117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9875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id Color Layout -log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2DCA06-E1B2-465E-A5FB-90F6EE6529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6225" y="5890354"/>
            <a:ext cx="859550" cy="51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16147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E06DAB-FFAA-4328-B7CB-5A0D0EFD76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32275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C228441-6161-4B29-9970-680FEA52A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566" y="1836222"/>
            <a:ext cx="6478968" cy="1652276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00F0B6B-A692-466A-BDFF-FDD1E7B056F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68875" y="3754814"/>
            <a:ext cx="6479659" cy="131196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5"/>
                </a:solidFill>
              </a:defRPr>
            </a:lvl1pPr>
            <a:lvl2pPr>
              <a:defRPr sz="1600">
                <a:solidFill>
                  <a:schemeClr val="accent5"/>
                </a:solidFill>
              </a:defRPr>
            </a:lvl2pPr>
            <a:lvl3pPr>
              <a:defRPr sz="14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E734370E-FE58-490F-B859-AD73F23C35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100" y="637981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01949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00F0B6B-A692-466A-BDFF-FDD1E7B056F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68875" y="1836222"/>
            <a:ext cx="6479659" cy="323055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5"/>
                </a:solidFill>
              </a:defRPr>
            </a:lvl1pPr>
            <a:lvl2pPr>
              <a:defRPr sz="1600">
                <a:solidFill>
                  <a:schemeClr val="accent5"/>
                </a:solidFill>
              </a:defRPr>
            </a:lvl2pPr>
            <a:lvl3pPr>
              <a:defRPr sz="14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E06DAB-FFAA-4328-B7CB-5A0D0EFD76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32275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E734370E-FE58-490F-B859-AD73F23C35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100" y="637981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2359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BCBDADC0-A549-4CC9-8A13-095A10BAB3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754" y="1939377"/>
            <a:ext cx="3855494" cy="297924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C6EE25F-F099-447D-ABE2-62C814A9D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51" y="2573615"/>
            <a:ext cx="5961888" cy="1710770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7957401"/>
      </p:ext>
    </p:extLst>
  </p:cSld>
  <p:clrMapOvr>
    <a:masterClrMapping/>
  </p:clrMapOvr>
  <p:transition spd="slow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52446DF-4D38-4576-8A13-3C4B9D2A67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11EDE33-B73A-4114-B5DB-886DC8AB1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555" y="1697763"/>
            <a:ext cx="4518991" cy="1228709"/>
          </a:xfrm>
          <a:prstGeom prst="rect">
            <a:avLst/>
          </a:prstGeom>
        </p:spPr>
        <p:txBody>
          <a:bodyPr anchor="ctr"/>
          <a:lstStyle>
            <a:lvl1pPr algn="l"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191A04DA-856C-4EC7-8CFA-4C2DFFE16BC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10278" y="3139519"/>
            <a:ext cx="4519614" cy="202071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5"/>
                </a:solidFill>
              </a:defRPr>
            </a:lvl1pPr>
            <a:lvl2pPr>
              <a:defRPr sz="1600">
                <a:solidFill>
                  <a:schemeClr val="accent5"/>
                </a:solidFill>
              </a:defRPr>
            </a:lvl2pPr>
            <a:lvl3pPr>
              <a:defRPr sz="14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15A85E0-EEA0-46B9-BE82-8BA9A193A4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100" y="637981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1950"/>
      </p:ext>
    </p:extLst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191A04DA-856C-4EC7-8CFA-4C2DFFE16BC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10278" y="1697763"/>
            <a:ext cx="4519614" cy="346247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5"/>
                </a:solidFill>
              </a:defRPr>
            </a:lvl1pPr>
            <a:lvl2pPr>
              <a:defRPr sz="1600">
                <a:solidFill>
                  <a:schemeClr val="accent5"/>
                </a:solidFill>
              </a:defRPr>
            </a:lvl2pPr>
            <a:lvl3pPr>
              <a:defRPr sz="14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52446DF-4D38-4576-8A13-3C4B9D2A67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15A85E0-EEA0-46B9-BE82-8BA9A193A4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100" y="637981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25349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2894074-E629-4237-9D7D-8EF5F1ED76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8338" y="0"/>
            <a:ext cx="6443662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BF73190-07C2-4937-9E8C-31403822B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6" y="1697763"/>
            <a:ext cx="4518991" cy="1228709"/>
          </a:xfrm>
          <a:prstGeom prst="rect">
            <a:avLst/>
          </a:prstGeom>
        </p:spPr>
        <p:txBody>
          <a:bodyPr anchor="ctr"/>
          <a:lstStyle>
            <a:lvl1pPr algn="l"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7936E554-E33E-4E27-8D3E-32A6B9A7B4F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5949" y="3139519"/>
            <a:ext cx="4519614" cy="202071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5"/>
                </a:solidFill>
              </a:defRPr>
            </a:lvl1pPr>
            <a:lvl2pPr>
              <a:defRPr sz="1600">
                <a:solidFill>
                  <a:schemeClr val="accent5"/>
                </a:solidFill>
              </a:defRPr>
            </a:lvl2pPr>
            <a:lvl3pPr>
              <a:defRPr sz="14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51062D9A-6466-4A5A-9163-F93212E98F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0" y="636757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17525"/>
      </p:ext>
    </p:extLst>
  </p:cSld>
  <p:clrMapOvr>
    <a:masterClrMapping/>
  </p:clrMapOvr>
  <p:transition spd="slow"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7936E554-E33E-4E27-8D3E-32A6B9A7B4F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5949" y="1697763"/>
            <a:ext cx="4519614" cy="346247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5"/>
                </a:solidFill>
              </a:defRPr>
            </a:lvl1pPr>
            <a:lvl2pPr>
              <a:defRPr sz="1600">
                <a:solidFill>
                  <a:schemeClr val="accent5"/>
                </a:solidFill>
              </a:defRPr>
            </a:lvl2pPr>
            <a:lvl3pPr>
              <a:defRPr sz="14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2894074-E629-4237-9D7D-8EF5F1ED76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8338" y="0"/>
            <a:ext cx="6443662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51062D9A-6466-4A5A-9163-F93212E98F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0" y="636757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96765"/>
      </p:ext>
    </p:extLst>
  </p:cSld>
  <p:clrMapOvr>
    <a:masterClrMapping/>
  </p:clrMapOvr>
  <p:transition spd="slow">
    <p:push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E7EDB3E-919E-47F0-88F0-CDA393A505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7549" y="1232452"/>
            <a:ext cx="5224670" cy="219654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D5F672C-F85D-45F8-A8DA-A6F5031A25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87549" y="3851075"/>
            <a:ext cx="5224670" cy="219654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3526F9-D8F7-4EF5-B79D-2E9257449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781" y="1961483"/>
            <a:ext cx="5224670" cy="1467517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3F648EF7-BF76-4079-A49B-E7175A42851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9090" y="3851075"/>
            <a:ext cx="5225227" cy="128155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5"/>
                </a:solidFill>
              </a:defRPr>
            </a:lvl1pPr>
            <a:lvl2pPr>
              <a:defRPr sz="1600">
                <a:solidFill>
                  <a:schemeClr val="accent5"/>
                </a:solidFill>
              </a:defRPr>
            </a:lvl2pPr>
            <a:lvl3pPr>
              <a:defRPr sz="14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8333D35-E785-4756-B385-CC0C4A76C9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0" y="636757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55616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3F648EF7-BF76-4079-A49B-E7175A42851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9090" y="1961483"/>
            <a:ext cx="5225227" cy="317115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5"/>
                </a:solidFill>
              </a:defRPr>
            </a:lvl1pPr>
            <a:lvl2pPr>
              <a:defRPr sz="1600">
                <a:solidFill>
                  <a:schemeClr val="accent5"/>
                </a:solidFill>
              </a:defRPr>
            </a:lvl2pPr>
            <a:lvl3pPr>
              <a:defRPr sz="14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E7EDB3E-919E-47F0-88F0-CDA393A505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7549" y="1232452"/>
            <a:ext cx="5224670" cy="219654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D5F672C-F85D-45F8-A8DA-A6F5031A25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87549" y="3851075"/>
            <a:ext cx="5224670" cy="219654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8333D35-E785-4756-B385-CC0C4A76C9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0" y="636757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20243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466186-E441-416B-A22F-5BD1985B7E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148013"/>
            <a:ext cx="12192000" cy="37099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5B24881-38F4-44AE-B77D-3FB07F917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738" y="365125"/>
            <a:ext cx="9784313" cy="781007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A0C4B2-655A-4B19-989B-8D074E47DD1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01738" y="1420791"/>
            <a:ext cx="9784313" cy="1452563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accent5"/>
                </a:solidFill>
              </a:defRPr>
            </a:lvl1pPr>
            <a:lvl2pPr algn="l">
              <a:defRPr sz="1600">
                <a:solidFill>
                  <a:schemeClr val="accent5"/>
                </a:solidFill>
              </a:defRPr>
            </a:lvl2pPr>
            <a:lvl3pPr algn="l">
              <a:defRPr sz="1400">
                <a:solidFill>
                  <a:schemeClr val="accent5"/>
                </a:solidFill>
              </a:defRPr>
            </a:lvl3pPr>
            <a:lvl4pPr algn="l">
              <a:defRPr sz="1200">
                <a:solidFill>
                  <a:schemeClr val="accent5"/>
                </a:solidFill>
              </a:defRPr>
            </a:lvl4pPr>
            <a:lvl5pPr algn="l"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C9B82AD-1EB4-473D-9306-AEB2369EFE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860" y="137500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60534"/>
      </p:ext>
    </p:extLst>
  </p:cSld>
  <p:clrMapOvr>
    <a:masterClrMapping/>
  </p:clrMapOvr>
  <p:transition spd="slow"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A0C4B2-655A-4B19-989B-8D074E47DD1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01738" y="365125"/>
            <a:ext cx="9784313" cy="2508229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accent5"/>
                </a:solidFill>
              </a:defRPr>
            </a:lvl1pPr>
            <a:lvl2pPr algn="l">
              <a:defRPr sz="1600">
                <a:solidFill>
                  <a:schemeClr val="accent5"/>
                </a:solidFill>
              </a:defRPr>
            </a:lvl2pPr>
            <a:lvl3pPr algn="l">
              <a:defRPr sz="1400">
                <a:solidFill>
                  <a:schemeClr val="accent5"/>
                </a:solidFill>
              </a:defRPr>
            </a:lvl3pPr>
            <a:lvl4pPr algn="l">
              <a:defRPr sz="1200">
                <a:solidFill>
                  <a:schemeClr val="accent5"/>
                </a:solidFill>
              </a:defRPr>
            </a:lvl4pPr>
            <a:lvl5pPr algn="l"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466186-E441-416B-A22F-5BD1985B7E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148013"/>
            <a:ext cx="12192000" cy="37099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C9B82AD-1EB4-473D-9306-AEB2369EFE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860" y="137500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47174"/>
      </p:ext>
    </p:extLst>
  </p:cSld>
  <p:clrMapOvr>
    <a:masterClrMapping/>
  </p:clrMapOvr>
  <p:transition spd="slow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8F2F42C-BBAA-4B7D-AE2A-11AB30F59C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01738" y="2168525"/>
            <a:ext cx="4716462" cy="22733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76970F9-38FC-4544-88AF-848F6EEB51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69589" y="2168525"/>
            <a:ext cx="4716462" cy="22733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A611EC-A3B1-43AF-9307-415469E45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738" y="365125"/>
            <a:ext cx="9784313" cy="1325563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4141A-B024-4AD0-A372-21B7ECD0714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01739" y="4919662"/>
            <a:ext cx="4716462" cy="1452563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accent5"/>
                </a:solidFill>
              </a:defRPr>
            </a:lvl1pPr>
            <a:lvl2pPr algn="l">
              <a:defRPr sz="1600">
                <a:solidFill>
                  <a:schemeClr val="accent5"/>
                </a:solidFill>
              </a:defRPr>
            </a:lvl2pPr>
            <a:lvl3pPr algn="l">
              <a:defRPr sz="1400">
                <a:solidFill>
                  <a:schemeClr val="accent5"/>
                </a:solidFill>
              </a:defRPr>
            </a:lvl3pPr>
            <a:lvl4pPr algn="l">
              <a:defRPr sz="1200">
                <a:solidFill>
                  <a:schemeClr val="accent5"/>
                </a:solidFill>
              </a:defRPr>
            </a:lvl4pPr>
            <a:lvl5pPr algn="l"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99E2F69-DD08-49B5-98CC-2B860B97C3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69589" y="4906157"/>
            <a:ext cx="4716462" cy="1452563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accent5"/>
                </a:solidFill>
              </a:defRPr>
            </a:lvl1pPr>
            <a:lvl2pPr algn="l">
              <a:defRPr sz="1600">
                <a:solidFill>
                  <a:schemeClr val="accent5"/>
                </a:solidFill>
              </a:defRPr>
            </a:lvl2pPr>
            <a:lvl3pPr algn="l">
              <a:defRPr sz="1400">
                <a:solidFill>
                  <a:schemeClr val="accent5"/>
                </a:solidFill>
              </a:defRPr>
            </a:lvl3pPr>
            <a:lvl4pPr algn="l">
              <a:defRPr sz="1200">
                <a:solidFill>
                  <a:schemeClr val="accent5"/>
                </a:solidFill>
              </a:defRPr>
            </a:lvl4pPr>
            <a:lvl5pPr algn="l"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27CE367-F817-49AC-AA45-ACD88B08CD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100" y="637981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44813"/>
      </p:ext>
    </p:extLst>
  </p:cSld>
  <p:clrMapOvr>
    <a:masterClrMapping/>
  </p:clrMapOvr>
  <p:transition spd="slow">
    <p:push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8F2F42C-BBAA-4B7D-AE2A-11AB30F59C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01738" y="365125"/>
            <a:ext cx="4716462" cy="22733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76970F9-38FC-4544-88AF-848F6EEB51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69589" y="365125"/>
            <a:ext cx="4716462" cy="22733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4141A-B024-4AD0-A372-21B7ECD0714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01739" y="2974933"/>
            <a:ext cx="4716462" cy="3383788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accent5"/>
                </a:solidFill>
              </a:defRPr>
            </a:lvl1pPr>
            <a:lvl2pPr algn="l">
              <a:defRPr sz="1600">
                <a:solidFill>
                  <a:schemeClr val="accent5"/>
                </a:solidFill>
              </a:defRPr>
            </a:lvl2pPr>
            <a:lvl3pPr algn="l">
              <a:defRPr sz="1400">
                <a:solidFill>
                  <a:schemeClr val="accent5"/>
                </a:solidFill>
              </a:defRPr>
            </a:lvl3pPr>
            <a:lvl4pPr algn="l">
              <a:defRPr sz="1200">
                <a:solidFill>
                  <a:schemeClr val="accent5"/>
                </a:solidFill>
              </a:defRPr>
            </a:lvl4pPr>
            <a:lvl5pPr algn="l"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99E2F69-DD08-49B5-98CC-2B860B97C3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69589" y="2974933"/>
            <a:ext cx="4716462" cy="3383788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accent5"/>
                </a:solidFill>
              </a:defRPr>
            </a:lvl1pPr>
            <a:lvl2pPr algn="l">
              <a:defRPr sz="1600">
                <a:solidFill>
                  <a:schemeClr val="accent5"/>
                </a:solidFill>
              </a:defRPr>
            </a:lvl2pPr>
            <a:lvl3pPr algn="l">
              <a:defRPr sz="1400">
                <a:solidFill>
                  <a:schemeClr val="accent5"/>
                </a:solidFill>
              </a:defRPr>
            </a:lvl3pPr>
            <a:lvl4pPr algn="l">
              <a:defRPr sz="1200">
                <a:solidFill>
                  <a:schemeClr val="accent5"/>
                </a:solidFill>
              </a:defRPr>
            </a:lvl4pPr>
            <a:lvl5pPr algn="l"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27CE367-F817-49AC-AA45-ACD88B08CD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100" y="637981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42329"/>
      </p:ext>
    </p:extLst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8CAA54-F862-4A0A-AEE3-EBA79FAE66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754" y="1939377"/>
            <a:ext cx="3855494" cy="2979245"/>
          </a:xfrm>
          <a:prstGeom prst="rect">
            <a:avLst/>
          </a:prstGeom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163B7920-8137-4207-93D6-AD67C3F17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51" y="2573615"/>
            <a:ext cx="5961888" cy="1710770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7761294"/>
      </p:ext>
    </p:extLst>
  </p:cSld>
  <p:clrMapOvr>
    <a:masterClrMapping/>
  </p:clrMapOvr>
  <p:transition spd="slow"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B37AFD9-4C2B-4527-9E31-3142A7DDD4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2512" y="692150"/>
            <a:ext cx="2740452" cy="25479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94A9E7FB-D8B3-40ED-B662-92C4AA896E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34149" y="692150"/>
            <a:ext cx="2772074" cy="25479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85726B0-C183-4AE9-97CF-0B788068D9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2512" y="3620949"/>
            <a:ext cx="2740452" cy="25479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C06275C6-2AD9-473D-A0DF-69EE49081E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34149" y="3620949"/>
            <a:ext cx="2772074" cy="25479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3B6FE0D-6676-4A46-B9E8-3805CAAD2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579" y="1761067"/>
            <a:ext cx="4541909" cy="1467517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C130E3C7-6F5D-40A9-BA1E-7D404C68AC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06889" y="3650659"/>
            <a:ext cx="4542393" cy="128155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5"/>
                </a:solidFill>
              </a:defRPr>
            </a:lvl1pPr>
            <a:lvl2pPr>
              <a:defRPr sz="1600">
                <a:solidFill>
                  <a:schemeClr val="accent5"/>
                </a:solidFill>
              </a:defRPr>
            </a:lvl2pPr>
            <a:lvl3pPr>
              <a:defRPr sz="14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93630BA-D50A-4C00-A0A2-43B4265F7D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100" y="637981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87252"/>
      </p:ext>
    </p:extLst>
  </p:cSld>
  <p:clrMapOvr>
    <a:masterClrMapping/>
  </p:clrMapOvr>
  <p:transition spd="slow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C130E3C7-6F5D-40A9-BA1E-7D404C68AC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06889" y="1843425"/>
            <a:ext cx="4542393" cy="317115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5"/>
                </a:solidFill>
              </a:defRPr>
            </a:lvl1pPr>
            <a:lvl2pPr>
              <a:defRPr sz="1600">
                <a:solidFill>
                  <a:schemeClr val="accent5"/>
                </a:solidFill>
              </a:defRPr>
            </a:lvl2pPr>
            <a:lvl3pPr>
              <a:defRPr sz="14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B37AFD9-4C2B-4527-9E31-3142A7DDD4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2512" y="692150"/>
            <a:ext cx="2740452" cy="25479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94A9E7FB-D8B3-40ED-B662-92C4AA896E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34149" y="692150"/>
            <a:ext cx="2772074" cy="25479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85726B0-C183-4AE9-97CF-0B788068D9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2512" y="3620949"/>
            <a:ext cx="2740452" cy="25479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C06275C6-2AD9-473D-A0DF-69EE49081E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34149" y="3620949"/>
            <a:ext cx="2772074" cy="25479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93630BA-D50A-4C00-A0A2-43B4265F7D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100" y="637981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4112"/>
      </p:ext>
    </p:extLst>
  </p:cSld>
  <p:clrMapOvr>
    <a:masterClrMapping/>
  </p:clrMapOvr>
  <p:transition spd="slow"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EB80F24-563A-4CD3-B7FF-FBACD7D3E7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31875" y="2070949"/>
            <a:ext cx="3070225" cy="21955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07225FC-4CCC-428A-AE55-4D4A896FF2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51641" y="2070949"/>
            <a:ext cx="3070225" cy="21955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5165B085-C414-4A2D-9017-74A716F1B5C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69304" y="2070949"/>
            <a:ext cx="3070225" cy="21955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5F904E-BD5F-4036-BAA5-ADEE5DFE6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875" y="365125"/>
            <a:ext cx="10107653" cy="1325563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6AB7CC2-D77C-44F3-A617-B9100E20E4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31875" y="4646722"/>
            <a:ext cx="3070225" cy="1703974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accent5"/>
                </a:solidFill>
              </a:defRPr>
            </a:lvl1pPr>
            <a:lvl2pPr algn="l">
              <a:defRPr sz="1400">
                <a:solidFill>
                  <a:schemeClr val="accent5"/>
                </a:solidFill>
              </a:defRPr>
            </a:lvl2pPr>
            <a:lvl3pPr algn="l">
              <a:defRPr sz="1200">
                <a:solidFill>
                  <a:schemeClr val="accent5"/>
                </a:solidFill>
              </a:defRPr>
            </a:lvl3pPr>
            <a:lvl4pPr algn="l">
              <a:defRPr sz="1100">
                <a:solidFill>
                  <a:schemeClr val="accent5"/>
                </a:solidFill>
              </a:defRPr>
            </a:lvl4pPr>
            <a:lvl5pPr algn="l">
              <a:defRPr sz="11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5A4640E-1FB9-4A1A-97DC-4D48B697671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50588" y="4646722"/>
            <a:ext cx="3070225" cy="1703974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accent5"/>
                </a:solidFill>
              </a:defRPr>
            </a:lvl1pPr>
            <a:lvl2pPr algn="l">
              <a:defRPr sz="1400">
                <a:solidFill>
                  <a:schemeClr val="accent5"/>
                </a:solidFill>
              </a:defRPr>
            </a:lvl2pPr>
            <a:lvl3pPr algn="l">
              <a:defRPr sz="1200">
                <a:solidFill>
                  <a:schemeClr val="accent5"/>
                </a:solidFill>
              </a:defRPr>
            </a:lvl3pPr>
            <a:lvl4pPr algn="l">
              <a:defRPr sz="1100">
                <a:solidFill>
                  <a:schemeClr val="accent5"/>
                </a:solidFill>
              </a:defRPr>
            </a:lvl4pPr>
            <a:lvl5pPr algn="l">
              <a:defRPr sz="11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152D009-854B-4EC5-A820-55FAF70280A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069301" y="4646722"/>
            <a:ext cx="3070225" cy="1703974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accent5"/>
                </a:solidFill>
              </a:defRPr>
            </a:lvl1pPr>
            <a:lvl2pPr algn="l">
              <a:defRPr sz="1400">
                <a:solidFill>
                  <a:schemeClr val="accent5"/>
                </a:solidFill>
              </a:defRPr>
            </a:lvl2pPr>
            <a:lvl3pPr algn="l">
              <a:defRPr sz="1200">
                <a:solidFill>
                  <a:schemeClr val="accent5"/>
                </a:solidFill>
              </a:defRPr>
            </a:lvl3pPr>
            <a:lvl4pPr algn="l">
              <a:defRPr sz="1100">
                <a:solidFill>
                  <a:schemeClr val="accent5"/>
                </a:solidFill>
              </a:defRPr>
            </a:lvl4pPr>
            <a:lvl5pPr algn="l">
              <a:defRPr sz="11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4A4E530A-7FC8-490C-920B-BD1E456119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100" y="637981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49411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EB80F24-563A-4CD3-B7FF-FBACD7D3E7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31875" y="365125"/>
            <a:ext cx="3070225" cy="21955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07225FC-4CCC-428A-AE55-4D4A896FF2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51641" y="365125"/>
            <a:ext cx="3070225" cy="21955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5165B085-C414-4A2D-9017-74A716F1B5C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69304" y="365125"/>
            <a:ext cx="3070225" cy="21955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6AB7CC2-D77C-44F3-A617-B9100E20E4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31875" y="2849671"/>
            <a:ext cx="3070225" cy="35010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accent5"/>
                </a:solidFill>
              </a:defRPr>
            </a:lvl1pPr>
            <a:lvl2pPr algn="l">
              <a:defRPr sz="1400">
                <a:solidFill>
                  <a:schemeClr val="accent5"/>
                </a:solidFill>
              </a:defRPr>
            </a:lvl2pPr>
            <a:lvl3pPr algn="l">
              <a:defRPr sz="1200">
                <a:solidFill>
                  <a:schemeClr val="accent5"/>
                </a:solidFill>
              </a:defRPr>
            </a:lvl3pPr>
            <a:lvl4pPr algn="l">
              <a:defRPr sz="1100">
                <a:solidFill>
                  <a:schemeClr val="accent5"/>
                </a:solidFill>
              </a:defRPr>
            </a:lvl4pPr>
            <a:lvl5pPr algn="l">
              <a:defRPr sz="11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5A4640E-1FB9-4A1A-97DC-4D48B697671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50588" y="2849671"/>
            <a:ext cx="3070225" cy="35010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accent5"/>
                </a:solidFill>
              </a:defRPr>
            </a:lvl1pPr>
            <a:lvl2pPr algn="l">
              <a:defRPr sz="1400">
                <a:solidFill>
                  <a:schemeClr val="accent5"/>
                </a:solidFill>
              </a:defRPr>
            </a:lvl2pPr>
            <a:lvl3pPr algn="l">
              <a:defRPr sz="1200">
                <a:solidFill>
                  <a:schemeClr val="accent5"/>
                </a:solidFill>
              </a:defRPr>
            </a:lvl3pPr>
            <a:lvl4pPr algn="l">
              <a:defRPr sz="1100">
                <a:solidFill>
                  <a:schemeClr val="accent5"/>
                </a:solidFill>
              </a:defRPr>
            </a:lvl4pPr>
            <a:lvl5pPr algn="l">
              <a:defRPr sz="11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152D009-854B-4EC5-A820-55FAF70280A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069301" y="2849671"/>
            <a:ext cx="3070225" cy="35010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accent5"/>
                </a:solidFill>
              </a:defRPr>
            </a:lvl1pPr>
            <a:lvl2pPr algn="l">
              <a:defRPr sz="1400">
                <a:solidFill>
                  <a:schemeClr val="accent5"/>
                </a:solidFill>
              </a:defRPr>
            </a:lvl2pPr>
            <a:lvl3pPr algn="l">
              <a:defRPr sz="1200">
                <a:solidFill>
                  <a:schemeClr val="accent5"/>
                </a:solidFill>
              </a:defRPr>
            </a:lvl3pPr>
            <a:lvl4pPr algn="l">
              <a:defRPr sz="1100">
                <a:solidFill>
                  <a:schemeClr val="accent5"/>
                </a:solidFill>
              </a:defRPr>
            </a:lvl4pPr>
            <a:lvl5pPr algn="l">
              <a:defRPr sz="11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4A4E530A-7FC8-490C-920B-BD1E456119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100" y="637981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51086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D641D6-7C40-4482-AC27-36655F68D7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9488" y="1491185"/>
            <a:ext cx="2286000" cy="28860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EE70EBC-5881-4A13-9F28-90AAB50AB8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94735" y="1491185"/>
            <a:ext cx="2286000" cy="28860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E0C5B9AD-B499-44EE-8B52-C1DCBDC24D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84131" y="1491185"/>
            <a:ext cx="2286000" cy="28860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5186A9B8-DC6C-48E5-B9FF-A4C5E40EDB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89353" y="1491185"/>
            <a:ext cx="2286000" cy="28860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5A24F1-FEF8-49F1-9261-C642BD211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487" y="365126"/>
            <a:ext cx="10195865" cy="849900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FE97E3A-6B8C-4699-8FB4-3A5B71F853B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79488" y="4653418"/>
            <a:ext cx="2286000" cy="1722329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accent5"/>
                </a:solidFill>
              </a:defRPr>
            </a:lvl1pPr>
            <a:lvl2pPr algn="l">
              <a:defRPr sz="1400">
                <a:solidFill>
                  <a:schemeClr val="accent5"/>
                </a:solidFill>
              </a:defRPr>
            </a:lvl2pPr>
            <a:lvl3pPr algn="l">
              <a:defRPr sz="1400">
                <a:solidFill>
                  <a:schemeClr val="accent5"/>
                </a:solidFill>
              </a:defRPr>
            </a:lvl3pPr>
            <a:lvl4pPr algn="l">
              <a:defRPr sz="1200">
                <a:solidFill>
                  <a:schemeClr val="accent5"/>
                </a:solidFill>
              </a:defRPr>
            </a:lvl4pPr>
            <a:lvl5pPr algn="l"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1EBEC85-8733-4BBE-A632-5D3B07095A1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94735" y="4653418"/>
            <a:ext cx="2286000" cy="1722329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accent5"/>
                </a:solidFill>
              </a:defRPr>
            </a:lvl1pPr>
            <a:lvl2pPr algn="l">
              <a:defRPr sz="1400">
                <a:solidFill>
                  <a:schemeClr val="accent5"/>
                </a:solidFill>
              </a:defRPr>
            </a:lvl2pPr>
            <a:lvl3pPr algn="l">
              <a:defRPr sz="1400">
                <a:solidFill>
                  <a:schemeClr val="accent5"/>
                </a:solidFill>
              </a:defRPr>
            </a:lvl3pPr>
            <a:lvl4pPr algn="l">
              <a:defRPr sz="1200">
                <a:solidFill>
                  <a:schemeClr val="accent5"/>
                </a:solidFill>
              </a:defRPr>
            </a:lvl4pPr>
            <a:lvl5pPr algn="l"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9DCC678-6E4E-46F5-AD03-FEDA9CD682C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84131" y="4653418"/>
            <a:ext cx="2286000" cy="1722329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accent5"/>
                </a:solidFill>
              </a:defRPr>
            </a:lvl1pPr>
            <a:lvl2pPr algn="l">
              <a:defRPr sz="1400">
                <a:solidFill>
                  <a:schemeClr val="accent5"/>
                </a:solidFill>
              </a:defRPr>
            </a:lvl2pPr>
            <a:lvl3pPr algn="l">
              <a:defRPr sz="1400">
                <a:solidFill>
                  <a:schemeClr val="accent5"/>
                </a:solidFill>
              </a:defRPr>
            </a:lvl3pPr>
            <a:lvl4pPr algn="l">
              <a:defRPr sz="1200">
                <a:solidFill>
                  <a:schemeClr val="accent5"/>
                </a:solidFill>
              </a:defRPr>
            </a:lvl4pPr>
            <a:lvl5pPr algn="l"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7E1AAD91-9DB3-46E3-AF89-E3786E6E0E3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899378" y="4653418"/>
            <a:ext cx="2286000" cy="1722329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accent5"/>
                </a:solidFill>
              </a:defRPr>
            </a:lvl1pPr>
            <a:lvl2pPr algn="l">
              <a:defRPr sz="1400">
                <a:solidFill>
                  <a:schemeClr val="accent5"/>
                </a:solidFill>
              </a:defRPr>
            </a:lvl2pPr>
            <a:lvl3pPr algn="l">
              <a:defRPr sz="1400">
                <a:solidFill>
                  <a:schemeClr val="accent5"/>
                </a:solidFill>
              </a:defRPr>
            </a:lvl3pPr>
            <a:lvl4pPr algn="l">
              <a:defRPr sz="1200">
                <a:solidFill>
                  <a:schemeClr val="accent5"/>
                </a:solidFill>
              </a:defRPr>
            </a:lvl4pPr>
            <a:lvl5pPr algn="l"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6B987187-AE8A-40EE-83FC-4BB9AD6839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100" y="637981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13138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D641D6-7C40-4482-AC27-36655F68D7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9488" y="365126"/>
            <a:ext cx="2286000" cy="28860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EE70EBC-5881-4A13-9F28-90AAB50AB8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94735" y="365126"/>
            <a:ext cx="2286000" cy="28860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E0C5B9AD-B499-44EE-8B52-C1DCBDC24D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84131" y="365126"/>
            <a:ext cx="2286000" cy="28860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5186A9B8-DC6C-48E5-B9FF-A4C5E40EDB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89353" y="365126"/>
            <a:ext cx="2286000" cy="28860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FE97E3A-6B8C-4699-8FB4-3A5B71F853B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79488" y="3606800"/>
            <a:ext cx="2286000" cy="2768947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accent5"/>
                </a:solidFill>
              </a:defRPr>
            </a:lvl1pPr>
            <a:lvl2pPr algn="l">
              <a:defRPr sz="1400">
                <a:solidFill>
                  <a:schemeClr val="accent5"/>
                </a:solidFill>
              </a:defRPr>
            </a:lvl2pPr>
            <a:lvl3pPr algn="l">
              <a:defRPr sz="1400">
                <a:solidFill>
                  <a:schemeClr val="accent5"/>
                </a:solidFill>
              </a:defRPr>
            </a:lvl3pPr>
            <a:lvl4pPr algn="l">
              <a:defRPr sz="1200">
                <a:solidFill>
                  <a:schemeClr val="accent5"/>
                </a:solidFill>
              </a:defRPr>
            </a:lvl4pPr>
            <a:lvl5pPr algn="l"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1EBEC85-8733-4BBE-A632-5D3B07095A1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94735" y="3606800"/>
            <a:ext cx="2286000" cy="2768947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accent5"/>
                </a:solidFill>
              </a:defRPr>
            </a:lvl1pPr>
            <a:lvl2pPr algn="l">
              <a:defRPr sz="1400">
                <a:solidFill>
                  <a:schemeClr val="accent5"/>
                </a:solidFill>
              </a:defRPr>
            </a:lvl2pPr>
            <a:lvl3pPr algn="l">
              <a:defRPr sz="1400">
                <a:solidFill>
                  <a:schemeClr val="accent5"/>
                </a:solidFill>
              </a:defRPr>
            </a:lvl3pPr>
            <a:lvl4pPr algn="l">
              <a:defRPr sz="1200">
                <a:solidFill>
                  <a:schemeClr val="accent5"/>
                </a:solidFill>
              </a:defRPr>
            </a:lvl4pPr>
            <a:lvl5pPr algn="l"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9DCC678-6E4E-46F5-AD03-FEDA9CD682C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84131" y="3606800"/>
            <a:ext cx="2286000" cy="2768947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accent5"/>
                </a:solidFill>
              </a:defRPr>
            </a:lvl1pPr>
            <a:lvl2pPr algn="l">
              <a:defRPr sz="1400">
                <a:solidFill>
                  <a:schemeClr val="accent5"/>
                </a:solidFill>
              </a:defRPr>
            </a:lvl2pPr>
            <a:lvl3pPr algn="l">
              <a:defRPr sz="1400">
                <a:solidFill>
                  <a:schemeClr val="accent5"/>
                </a:solidFill>
              </a:defRPr>
            </a:lvl3pPr>
            <a:lvl4pPr algn="l">
              <a:defRPr sz="1200">
                <a:solidFill>
                  <a:schemeClr val="accent5"/>
                </a:solidFill>
              </a:defRPr>
            </a:lvl4pPr>
            <a:lvl5pPr algn="l"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7E1AAD91-9DB3-46E3-AF89-E3786E6E0E3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899378" y="3606800"/>
            <a:ext cx="2286000" cy="2768947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accent5"/>
                </a:solidFill>
              </a:defRPr>
            </a:lvl1pPr>
            <a:lvl2pPr algn="l">
              <a:defRPr sz="1400">
                <a:solidFill>
                  <a:schemeClr val="accent5"/>
                </a:solidFill>
              </a:defRPr>
            </a:lvl2pPr>
            <a:lvl3pPr algn="l">
              <a:defRPr sz="1400">
                <a:solidFill>
                  <a:schemeClr val="accent5"/>
                </a:solidFill>
              </a:defRPr>
            </a:lvl3pPr>
            <a:lvl4pPr algn="l">
              <a:defRPr sz="1200">
                <a:solidFill>
                  <a:schemeClr val="accent5"/>
                </a:solidFill>
              </a:defRPr>
            </a:lvl4pPr>
            <a:lvl5pPr algn="l"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6B987187-AE8A-40EE-83FC-4BB9AD6839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100" y="637981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35406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5EE38E4-B8DB-4ED1-B75A-0D5043B403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99138" y="901700"/>
            <a:ext cx="2730500" cy="23383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73953D3A-DDB5-4E3F-B8E0-5FCC669E23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92736" y="901700"/>
            <a:ext cx="2730500" cy="23383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0420BCA0-03A2-49FA-91E9-FE110925EF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9138" y="3617912"/>
            <a:ext cx="2730500" cy="23383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545A83C8-E64D-482E-B04C-B3F5B5BB4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92736" y="3617912"/>
            <a:ext cx="2730500" cy="23383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E961E5B-730D-4828-8688-D5C16691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1761067"/>
            <a:ext cx="4541909" cy="1467517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306081E6-C406-4F4A-B1A9-80C63197B9F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4010" y="3650659"/>
            <a:ext cx="4542393" cy="128155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5"/>
                </a:solidFill>
              </a:defRPr>
            </a:lvl1pPr>
            <a:lvl2pPr>
              <a:defRPr sz="1600">
                <a:solidFill>
                  <a:schemeClr val="accent5"/>
                </a:solidFill>
              </a:defRPr>
            </a:lvl2pPr>
            <a:lvl3pPr>
              <a:defRPr sz="14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00FE42B4-C3ED-41B5-8EAF-5EAB322F68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0" y="636757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67262"/>
      </p:ext>
    </p:extLst>
  </p:cSld>
  <p:clrMapOvr>
    <a:masterClrMapping/>
  </p:clrMapOvr>
  <p:transition spd="slow">
    <p:push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306081E6-C406-4F4A-B1A9-80C63197B9F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4010" y="1843425"/>
            <a:ext cx="4542393" cy="317115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5"/>
                </a:solidFill>
              </a:defRPr>
            </a:lvl1pPr>
            <a:lvl2pPr>
              <a:defRPr sz="1600">
                <a:solidFill>
                  <a:schemeClr val="accent5"/>
                </a:solidFill>
              </a:defRPr>
            </a:lvl2pPr>
            <a:lvl3pPr>
              <a:defRPr sz="14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5EE38E4-B8DB-4ED1-B75A-0D5043B403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99138" y="901700"/>
            <a:ext cx="2730500" cy="23383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73953D3A-DDB5-4E3F-B8E0-5FCC669E23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92736" y="901700"/>
            <a:ext cx="2730500" cy="23383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0420BCA0-03A2-49FA-91E9-FE110925EF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9138" y="3617912"/>
            <a:ext cx="2730500" cy="23383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545A83C8-E64D-482E-B04C-B3F5B5BB4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92736" y="3617912"/>
            <a:ext cx="2730500" cy="23383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00FE42B4-C3ED-41B5-8EAF-5EAB322F68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0" y="636757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45069"/>
      </p:ext>
    </p:extLst>
  </p:cSld>
  <p:clrMapOvr>
    <a:masterClrMapping/>
  </p:clrMapOvr>
  <p:transition spd="slow">
    <p:push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B4ABE5-CBD9-4D95-B4CB-2F9CA6879B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89926" y="531813"/>
            <a:ext cx="5327374" cy="579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F75A4AA-82D3-48C1-AE5C-3EAB0E61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1761067"/>
            <a:ext cx="4541909" cy="1467517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15DE305D-23AE-4789-8209-2DF03D40CFF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74010" y="3650659"/>
            <a:ext cx="4542393" cy="128155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5"/>
                </a:solidFill>
              </a:defRPr>
            </a:lvl1pPr>
            <a:lvl2pPr>
              <a:defRPr sz="1600">
                <a:solidFill>
                  <a:schemeClr val="accent5"/>
                </a:solidFill>
              </a:defRPr>
            </a:lvl2pPr>
            <a:lvl3pPr>
              <a:defRPr sz="14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743777D-7B61-4718-BCC4-8A0AD85D19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0" y="636757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03497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B4ABE5-CBD9-4D95-B4CB-2F9CA6879B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89926" y="531813"/>
            <a:ext cx="5327374" cy="579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743777D-7B61-4718-BCC4-8A0AD85D19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0" y="6367578"/>
            <a:ext cx="593640" cy="352922"/>
          </a:xfrm>
          <a:prstGeom prst="rect">
            <a:avLst/>
          </a:prstGeom>
        </p:spPr>
      </p:pic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67AE88FE-74CC-446C-A340-84F78DF1100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4010" y="1843425"/>
            <a:ext cx="4542393" cy="317115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5"/>
                </a:solidFill>
              </a:defRPr>
            </a:lvl1pPr>
            <a:lvl2pPr>
              <a:defRPr sz="1600">
                <a:solidFill>
                  <a:schemeClr val="accent5"/>
                </a:solidFill>
              </a:defRPr>
            </a:lvl2pPr>
            <a:lvl3pPr>
              <a:defRPr sz="14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993870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5B1D83-AB57-49BB-B430-6DF99A943D79}"/>
              </a:ext>
            </a:extLst>
          </p:cNvPr>
          <p:cNvSpPr/>
          <p:nvPr userDrawn="1"/>
        </p:nvSpPr>
        <p:spPr>
          <a:xfrm>
            <a:off x="0" y="0"/>
            <a:ext cx="426261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8CAA54-F862-4A0A-AEE3-EBA79FAE66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561" y="1939378"/>
            <a:ext cx="3855494" cy="2979245"/>
          </a:xfrm>
          <a:prstGeom prst="rect">
            <a:avLst/>
          </a:prstGeom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163B7920-8137-4207-93D6-AD67C3F17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481" y="2573615"/>
            <a:ext cx="5961888" cy="1710770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574974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E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219200" y="1498600"/>
            <a:ext cx="7518400" cy="2057400"/>
          </a:xfrm>
          <a:prstGeom prst="rect">
            <a:avLst/>
          </a:prstGeom>
        </p:spPr>
        <p:txBody>
          <a:bodyPr lIns="0" anchor="t"/>
          <a:lstStyle>
            <a:lvl1pPr>
              <a:lnSpc>
                <a:spcPts val="5333"/>
              </a:lnSpc>
              <a:defRPr lang="fr-FR" sz="5333" b="1" kern="1200" baseline="0" smtClean="0">
                <a:solidFill>
                  <a:schemeClr val="bg1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CA" dirty="0" err="1"/>
              <a:t>Title</a:t>
            </a:r>
            <a:r>
              <a:rPr lang="fr-CA" dirty="0"/>
              <a:t> of the</a:t>
            </a:r>
            <a:br>
              <a:rPr lang="fr-CA" dirty="0"/>
            </a:br>
            <a:r>
              <a:rPr lang="fr-CA" dirty="0" err="1"/>
              <a:t>presentation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19200" y="3632200"/>
            <a:ext cx="7518400" cy="1422400"/>
          </a:xfrm>
          <a:prstGeom prst="rect">
            <a:avLst/>
          </a:prstGeom>
        </p:spPr>
        <p:txBody>
          <a:bodyPr lIns="0"/>
          <a:lstStyle>
            <a:lvl1pPr marL="0" indent="0" algn="l">
              <a:lnSpc>
                <a:spcPts val="2133"/>
              </a:lnSpc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noProof="0" dirty="0"/>
              <a:t>Click to </a:t>
            </a:r>
            <a:r>
              <a:rPr lang="fr-CA" noProof="0" dirty="0" err="1"/>
              <a:t>edit</a:t>
            </a:r>
            <a:r>
              <a:rPr lang="fr-CA" noProof="0" dirty="0"/>
              <a:t> Master </a:t>
            </a:r>
            <a:r>
              <a:rPr lang="fr-CA" noProof="0" dirty="0" err="1"/>
              <a:t>text</a:t>
            </a:r>
            <a:r>
              <a:rPr lang="fr-CA" noProof="0" dirty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3792184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95251" y="6506817"/>
            <a:ext cx="92074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>
              <a:defRPr/>
            </a:pPr>
            <a:fld id="{E8969A4D-7066-489B-89A2-4307E180FE3E}" type="slidenum">
              <a:rPr lang="en-CA" sz="1400" b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CA" sz="1400" b="0" dirty="0">
              <a:solidFill>
                <a:srgbClr val="0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12800" y="228600"/>
            <a:ext cx="9448800" cy="7836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CA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3086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_VA_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95251" y="6506817"/>
            <a:ext cx="92074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>
              <a:defRPr/>
            </a:pPr>
            <a:fld id="{E8969A4D-7066-489B-89A2-4307E180FE3E}" type="slidenum">
              <a:rPr lang="en-CA" sz="1400" b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CA" sz="1400" b="0" dirty="0">
              <a:solidFill>
                <a:srgbClr val="0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F2BB06-9916-7E46-8FBE-5651618B5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800" y="1596190"/>
            <a:ext cx="10769600" cy="490661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355591" indent="-355591">
              <a:spcAft>
                <a:spcPts val="2500"/>
              </a:spcAft>
              <a:buClr>
                <a:srgbClr val="434343"/>
              </a:buClr>
              <a:buFont typeface="ArialMT" charset="0"/>
              <a:buChar char="—"/>
              <a:tabLst/>
              <a:defRPr sz="2400">
                <a:solidFill>
                  <a:srgbClr val="434343"/>
                </a:solidFill>
                <a:latin typeface="+mn-lt"/>
              </a:defRPr>
            </a:lvl1pPr>
            <a:lvl2pPr marL="541325" indent="-285744">
              <a:buClr>
                <a:srgbClr val="7C878E"/>
              </a:buClr>
              <a:buFont typeface="Wingdings" charset="2"/>
              <a:buChar char="§"/>
              <a:defRPr sz="2400">
                <a:solidFill>
                  <a:srgbClr val="434343"/>
                </a:solidFill>
              </a:defRPr>
            </a:lvl2pPr>
            <a:lvl3pPr marL="804843" indent="-228594">
              <a:buClr>
                <a:srgbClr val="7C878E"/>
              </a:buClr>
              <a:buFont typeface="Courier New" charset="0"/>
              <a:buChar char="o"/>
              <a:defRPr sz="2400">
                <a:solidFill>
                  <a:srgbClr val="434343"/>
                </a:solidFill>
              </a:defRPr>
            </a:lvl3pPr>
            <a:lvl4pPr marL="1079473" indent="-228594">
              <a:buClr>
                <a:srgbClr val="7C878E"/>
              </a:buClr>
              <a:buFont typeface="Arial" charset="0"/>
              <a:buChar char="•"/>
              <a:defRPr sz="2400">
                <a:solidFill>
                  <a:srgbClr val="434343"/>
                </a:solidFill>
              </a:defRPr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noProof="0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DBA0D3-CA1F-BC4F-A2A7-6601BEB9BD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206760"/>
            <a:ext cx="9956800" cy="78384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272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Content_Enumeration_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95251" y="6506817"/>
            <a:ext cx="92074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>
              <a:defRPr/>
            </a:pPr>
            <a:fld id="{E8969A4D-7066-489B-89A2-4307E180FE3E}" type="slidenum">
              <a:rPr lang="en-CA" sz="1400" b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CA" sz="1400" b="0" dirty="0">
              <a:solidFill>
                <a:srgbClr val="0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3C01622-63B6-C544-9583-F61A951B892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04800" y="1401417"/>
            <a:ext cx="10464800" cy="5257800"/>
          </a:xfrm>
          <a:prstGeom prst="rect">
            <a:avLst/>
          </a:prstGeom>
        </p:spPr>
        <p:txBody>
          <a:bodyPr>
            <a:noAutofit/>
          </a:bodyPr>
          <a:lstStyle>
            <a:lvl1pPr marL="444489" indent="-444489">
              <a:lnSpc>
                <a:spcPct val="100000"/>
              </a:lnSpc>
              <a:spcAft>
                <a:spcPts val="900"/>
              </a:spcAft>
              <a:buClr>
                <a:srgbClr val="484848"/>
              </a:buClr>
              <a:buSzPct val="100000"/>
              <a:buFont typeface="Calibri" pitchFamily="34" charset="0"/>
              <a:buChar char="—"/>
              <a:defRPr sz="2400" b="1" baseline="0">
                <a:solidFill>
                  <a:srgbClr val="434343"/>
                </a:solidFill>
                <a:latin typeface="+mn-lt"/>
                <a:cs typeface="Arial" panose="020B0604020202020204" pitchFamily="34" charset="0"/>
              </a:defRPr>
            </a:lvl1pPr>
            <a:lvl2pPr marL="715945" indent="-285744">
              <a:lnSpc>
                <a:spcPct val="100000"/>
              </a:lnSpc>
              <a:spcAft>
                <a:spcPts val="900"/>
              </a:spcAft>
              <a:buClr>
                <a:srgbClr val="7D878C"/>
              </a:buClr>
              <a:buSzPct val="100000"/>
              <a:buFont typeface="Wingdings" pitchFamily="2" charset="2"/>
              <a:buChar char="§"/>
              <a:defRPr sz="2400" baseline="0">
                <a:solidFill>
                  <a:srgbClr val="434343"/>
                </a:solidFill>
                <a:latin typeface="+mn-lt"/>
                <a:cs typeface="Arial" panose="020B0604020202020204" pitchFamily="34" charset="0"/>
              </a:defRPr>
            </a:lvl2pPr>
            <a:lvl3pPr marL="987401" indent="-228594">
              <a:lnSpc>
                <a:spcPct val="100000"/>
              </a:lnSpc>
              <a:spcAft>
                <a:spcPts val="900"/>
              </a:spcAft>
              <a:buClr>
                <a:srgbClr val="7D878C"/>
              </a:buClr>
              <a:buSzPct val="100000"/>
              <a:buFont typeface="Courier New" pitchFamily="49" charset="0"/>
              <a:buChar char="o"/>
              <a:tabLst/>
              <a:defRPr sz="2400" baseline="0">
                <a:solidFill>
                  <a:srgbClr val="434343"/>
                </a:solidFill>
                <a:latin typeface="+mn-lt"/>
                <a:cs typeface="Arial" panose="020B0604020202020204" pitchFamily="34" charset="0"/>
              </a:defRPr>
            </a:lvl3pPr>
            <a:lvl4pPr marL="1254094" indent="-228594">
              <a:lnSpc>
                <a:spcPct val="100000"/>
              </a:lnSpc>
              <a:spcAft>
                <a:spcPts val="900"/>
              </a:spcAft>
              <a:buClr>
                <a:srgbClr val="7D878C"/>
              </a:buClr>
              <a:buSzPct val="100000"/>
              <a:buFont typeface="Calibri" pitchFamily="34" charset="0"/>
              <a:buChar char="•"/>
              <a:defRPr sz="2400" baseline="0">
                <a:solidFill>
                  <a:srgbClr val="434343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noProof="0" dirty="0"/>
              <a:t>Click to edit Master text styles</a:t>
            </a:r>
          </a:p>
          <a:p>
            <a:pPr lvl="1"/>
            <a:r>
              <a:rPr lang="en-CA" noProof="0" dirty="0"/>
              <a:t>Second level</a:t>
            </a:r>
          </a:p>
          <a:p>
            <a:pPr lvl="2"/>
            <a:r>
              <a:rPr lang="en-CA" noProof="0" dirty="0"/>
              <a:t>Third level</a:t>
            </a:r>
          </a:p>
          <a:p>
            <a:pPr lvl="3"/>
            <a:r>
              <a:rPr lang="en-CA" noProof="0" dirty="0"/>
              <a:t>Fourth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9C5D61-434D-4040-A569-CB7633306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206760"/>
            <a:ext cx="9956800" cy="78384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213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8CAA54-F862-4A0A-AEE3-EBA79FAE66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8253" y="1939378"/>
            <a:ext cx="3855494" cy="297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28655"/>
      </p:ext>
    </p:extLst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8CAA54-F862-4A0A-AEE3-EBA79FAE66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8253" y="1939378"/>
            <a:ext cx="3855494" cy="297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09563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926127"/>
      </p:ext>
    </p:extLst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388763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Color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35485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2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74" r:id="rId8"/>
    <p:sldLayoutId id="2147483675" r:id="rId9"/>
    <p:sldLayoutId id="2147483684" r:id="rId10"/>
    <p:sldLayoutId id="2147483682" r:id="rId11"/>
    <p:sldLayoutId id="2147483685" r:id="rId12"/>
    <p:sldLayoutId id="2147483686" r:id="rId13"/>
    <p:sldLayoutId id="2147483672" r:id="rId14"/>
    <p:sldLayoutId id="2147483687" r:id="rId15"/>
    <p:sldLayoutId id="2147483673" r:id="rId16"/>
    <p:sldLayoutId id="2147483688" r:id="rId17"/>
    <p:sldLayoutId id="2147483650" r:id="rId18"/>
    <p:sldLayoutId id="2147483689" r:id="rId19"/>
    <p:sldLayoutId id="2147483652" r:id="rId20"/>
    <p:sldLayoutId id="2147483690" r:id="rId21"/>
    <p:sldLayoutId id="2147483651" r:id="rId22"/>
    <p:sldLayoutId id="2147483691" r:id="rId23"/>
    <p:sldLayoutId id="2147483653" r:id="rId24"/>
    <p:sldLayoutId id="2147483692" r:id="rId25"/>
    <p:sldLayoutId id="2147483658" r:id="rId26"/>
    <p:sldLayoutId id="2147483693" r:id="rId27"/>
    <p:sldLayoutId id="2147483657" r:id="rId28"/>
    <p:sldLayoutId id="2147483694" r:id="rId29"/>
    <p:sldLayoutId id="2147483667" r:id="rId30"/>
    <p:sldLayoutId id="2147483695" r:id="rId31"/>
    <p:sldLayoutId id="2147483662" r:id="rId32"/>
    <p:sldLayoutId id="2147483696" r:id="rId33"/>
    <p:sldLayoutId id="2147483668" r:id="rId34"/>
    <p:sldLayoutId id="2147483697" r:id="rId35"/>
    <p:sldLayoutId id="2147483664" r:id="rId36"/>
    <p:sldLayoutId id="2147483698" r:id="rId37"/>
    <p:sldLayoutId id="2147483663" r:id="rId38"/>
    <p:sldLayoutId id="2147483699" r:id="rId39"/>
    <p:sldLayoutId id="2147483701" r:id="rId40"/>
    <p:sldLayoutId id="2147483702" r:id="rId41"/>
    <p:sldLayoutId id="2147483703" r:id="rId42"/>
    <p:sldLayoutId id="2147483704" r:id="rId4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10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923180"/>
      </p:ext>
    </p:extLst>
  </p:cSld>
  <p:clrMapOvr>
    <a:masterClrMapping/>
  </p:clrMapOvr>
  <p:transition spd="slow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990D38-B1A1-4897-B8C7-2D1849ED328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40119" y="1206939"/>
            <a:ext cx="7798107" cy="4906962"/>
          </a:xfrm>
          <a:prstGeom prst="rect">
            <a:avLst/>
          </a:prstGeom>
        </p:spPr>
        <p:txBody>
          <a:bodyPr/>
          <a:lstStyle/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Windshield Repair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Windshield Repair Replace – Aftermarket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Windshield Repair Replace – OEM/</a:t>
            </a:r>
            <a:r>
              <a:rPr lang="en-US" sz="3200" dirty="0" err="1"/>
              <a:t>Recal</a:t>
            </a:r>
            <a:endParaRPr lang="en-US" sz="3200" dirty="0"/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Crystal Fusion Repellency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Crystal Fusion Windshield Repair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Crystal Fusion Windshield Repair Replace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Crystal Fusion Windshield Repair Replace OEM/</a:t>
            </a:r>
            <a:r>
              <a:rPr lang="en-US" sz="3200" dirty="0" err="1"/>
              <a:t>Recal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AA1646-7EBD-4C1B-A427-1D9A5132944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27BC64-2AD5-4B78-9559-5A8DBA9E0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6702C906-E5D6-4DC3-A422-E98D04E64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35" y="127061"/>
            <a:ext cx="9448800" cy="783600"/>
          </a:xfrm>
        </p:spPr>
        <p:txBody>
          <a:bodyPr anchor="ctr"/>
          <a:lstStyle/>
          <a:p>
            <a:r>
              <a:rPr lang="en-US" dirty="0"/>
              <a:t>Windshield Repair or Replacement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EFE91D-D5A9-4337-94CE-734E1AEAB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712" y="3660420"/>
            <a:ext cx="3672246" cy="270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4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293289" y="1189999"/>
            <a:ext cx="8456613" cy="4906962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/>
          <a:p>
            <a:pPr marL="579117" indent="-457200">
              <a:spcBef>
                <a:spcPts val="400"/>
              </a:spcBef>
              <a:spcAft>
                <a:spcPts val="4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4400" dirty="0"/>
              <a:t>Durability</a:t>
            </a:r>
          </a:p>
          <a:p>
            <a:pPr marL="579117" indent="-457200">
              <a:spcBef>
                <a:spcPts val="400"/>
              </a:spcBef>
              <a:spcAft>
                <a:spcPts val="4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4400" dirty="0"/>
              <a:t>Clarity</a:t>
            </a:r>
          </a:p>
          <a:p>
            <a:pPr marL="579117" indent="-457200">
              <a:spcBef>
                <a:spcPts val="400"/>
              </a:spcBef>
              <a:spcAft>
                <a:spcPts val="4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4400" dirty="0"/>
              <a:t>Cleanliness</a:t>
            </a:r>
          </a:p>
          <a:p>
            <a:pPr marL="579117" indent="-457200">
              <a:spcBef>
                <a:spcPts val="400"/>
              </a:spcBef>
              <a:spcAft>
                <a:spcPts val="4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4400" dirty="0"/>
              <a:t>Safety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AA1646-7EBD-4C1B-A427-1D9A5132944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028" y="4802895"/>
            <a:ext cx="2553796" cy="14585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4C7271-4CB0-47AF-BE64-A4E593EE2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C562ED20-1E15-4324-B53F-AAC248C8C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35" y="127061"/>
            <a:ext cx="9448800" cy="783600"/>
          </a:xfrm>
        </p:spPr>
        <p:txBody>
          <a:bodyPr anchor="ctr"/>
          <a:lstStyle/>
          <a:p>
            <a:r>
              <a:rPr lang="en-US" dirty="0"/>
              <a:t>Crystal Fusion Windshield Protection</a:t>
            </a:r>
          </a:p>
        </p:txBody>
      </p:sp>
    </p:spTree>
    <p:extLst>
      <p:ext uri="{BB962C8B-B14F-4D97-AF65-F5344CB8AC3E}">
        <p14:creationId xmlns:p14="http://schemas.microsoft.com/office/powerpoint/2010/main" val="70072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AA1646-7EBD-4C1B-A427-1D9A5132944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521" y="2664987"/>
            <a:ext cx="4317007" cy="19370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79BE6C-94FB-408F-ADE4-2A21199BC233}"/>
              </a:ext>
            </a:extLst>
          </p:cNvPr>
          <p:cNvSpPr txBox="1"/>
          <p:nvPr/>
        </p:nvSpPr>
        <p:spPr>
          <a:xfrm>
            <a:off x="447879" y="1206812"/>
            <a:ext cx="6832816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Clr>
                <a:srgbClr val="003EA5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3200" b="1" dirty="0"/>
              <a:t>Wax-On Wax-Off</a:t>
            </a:r>
          </a:p>
          <a:p>
            <a:pPr marL="800100" lvl="1" indent="-342900">
              <a:lnSpc>
                <a:spcPct val="90000"/>
              </a:lnSpc>
              <a:buClr>
                <a:srgbClr val="003EA5"/>
              </a:buClr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Advanced formula of cross linking amino functional polymers</a:t>
            </a:r>
            <a:endParaRPr lang="en-US" altLang="en-US" sz="3200" b="1" dirty="0"/>
          </a:p>
          <a:p>
            <a:pPr>
              <a:lnSpc>
                <a:spcPct val="90000"/>
              </a:lnSpc>
              <a:buClr>
                <a:srgbClr val="003EA5"/>
              </a:buClr>
              <a:defRPr/>
            </a:pPr>
            <a:endParaRPr lang="en-US" altLang="en-US" sz="3200" b="1" dirty="0"/>
          </a:p>
          <a:p>
            <a:pPr marL="342900" indent="-342900">
              <a:lnSpc>
                <a:spcPct val="90000"/>
              </a:lnSpc>
              <a:buClr>
                <a:srgbClr val="003EA5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3200" b="1" dirty="0"/>
              <a:t>Foam-On Rinse-Off</a:t>
            </a:r>
          </a:p>
          <a:p>
            <a:pPr marL="800100" lvl="1" indent="-342900">
              <a:lnSpc>
                <a:spcPct val="90000"/>
              </a:lnSpc>
              <a:buClr>
                <a:srgbClr val="003EA5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3200" dirty="0"/>
              <a:t>High-volume dealers and RV dealers</a:t>
            </a:r>
          </a:p>
          <a:p>
            <a:pPr>
              <a:lnSpc>
                <a:spcPct val="90000"/>
              </a:lnSpc>
              <a:buClr>
                <a:srgbClr val="003EA5"/>
              </a:buClr>
              <a:defRPr/>
            </a:pPr>
            <a:endParaRPr lang="en-US" altLang="en-US" sz="3200" b="1" dirty="0"/>
          </a:p>
          <a:p>
            <a:pPr marL="342900" indent="-342900">
              <a:lnSpc>
                <a:spcPct val="90000"/>
              </a:lnSpc>
              <a:buClr>
                <a:srgbClr val="003EA5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3200" b="1" dirty="0"/>
              <a:t>Hydrosilic Ceramic Spray-On Buff-In</a:t>
            </a:r>
          </a:p>
          <a:p>
            <a:pPr marL="800100" lvl="1" indent="-342900">
              <a:lnSpc>
                <a:spcPct val="90000"/>
              </a:lnSpc>
              <a:buClr>
                <a:srgbClr val="003EA5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3200" dirty="0"/>
              <a:t>Ceramic is the big buzz in the industry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E36158-08FE-48D4-8B7F-D932053CD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07017E1C-09C2-4476-AC90-84EF93503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35" y="127061"/>
            <a:ext cx="9448800" cy="783600"/>
          </a:xfrm>
        </p:spPr>
        <p:txBody>
          <a:bodyPr anchor="ctr"/>
          <a:lstStyle/>
          <a:p>
            <a:r>
              <a:rPr lang="en-US" dirty="0"/>
              <a:t>Super Polysteel Appearance Protection</a:t>
            </a:r>
          </a:p>
        </p:txBody>
      </p:sp>
    </p:spTree>
    <p:extLst>
      <p:ext uri="{BB962C8B-B14F-4D97-AF65-F5344CB8AC3E}">
        <p14:creationId xmlns:p14="http://schemas.microsoft.com/office/powerpoint/2010/main" val="374351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AA1646-7EBD-4C1B-A427-1D9A5132944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0" y="1674813"/>
            <a:ext cx="4857750" cy="4681537"/>
          </a:xfrm>
        </p:spPr>
      </p:pic>
      <p:pic>
        <p:nvPicPr>
          <p:cNvPr id="8" name="Picture 7" descr="A picture containing indoor, table, sitting, green&#10;&#10;Description automatically generated">
            <a:extLst>
              <a:ext uri="{FF2B5EF4-FFF2-40B4-BE49-F238E27FC236}">
                <a16:creationId xmlns:a16="http://schemas.microsoft.com/office/drawing/2014/main" id="{6161A5BB-D378-41BF-BAD2-503D90E93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78" y="1674813"/>
            <a:ext cx="5995742" cy="44968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E70622-E201-4723-BB80-4E99E7651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16E2BD98-ED5E-4BCB-ABF4-1C4C7C583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950" y="1674213"/>
            <a:ext cx="4857073" cy="4682137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495ECDA1-6354-46E5-A90C-6F2C93479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35" y="127061"/>
            <a:ext cx="9448800" cy="783600"/>
          </a:xfrm>
        </p:spPr>
        <p:txBody>
          <a:bodyPr anchor="ctr"/>
          <a:lstStyle/>
          <a:p>
            <a:r>
              <a:rPr lang="en-US" dirty="0"/>
              <a:t>Super Polysteel Appearance Protection</a:t>
            </a:r>
          </a:p>
        </p:txBody>
      </p:sp>
    </p:spTree>
    <p:extLst>
      <p:ext uri="{BB962C8B-B14F-4D97-AF65-F5344CB8AC3E}">
        <p14:creationId xmlns:p14="http://schemas.microsoft.com/office/powerpoint/2010/main" val="218026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AA1646-7EBD-4C1B-A427-1D9A5132944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D80863-A3DA-44AC-BC82-839FAD09DD9B}"/>
              </a:ext>
            </a:extLst>
          </p:cNvPr>
          <p:cNvSpPr txBox="1"/>
          <p:nvPr/>
        </p:nvSpPr>
        <p:spPr>
          <a:xfrm>
            <a:off x="349262" y="2138939"/>
            <a:ext cx="502347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6875" indent="-396875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1-7 year terms</a:t>
            </a:r>
          </a:p>
          <a:p>
            <a:pPr marL="396875" indent="-396875">
              <a:buClr>
                <a:srgbClr val="003EA5"/>
              </a:buClr>
              <a:buFont typeface="Wingdings" panose="05000000000000000000" pitchFamily="2" charset="2"/>
              <a:buChar char="Ø"/>
            </a:pPr>
            <a:endParaRPr lang="en-US" sz="3200" dirty="0"/>
          </a:p>
          <a:p>
            <a:pPr marL="396875" indent="-396875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Multiple program options</a:t>
            </a:r>
          </a:p>
          <a:p>
            <a:pPr marL="396875" indent="-396875">
              <a:buClr>
                <a:srgbClr val="003EA5"/>
              </a:buClr>
              <a:buFont typeface="Wingdings" panose="05000000000000000000" pitchFamily="2" charset="2"/>
              <a:buChar char="Ø"/>
            </a:pPr>
            <a:endParaRPr lang="en-US" sz="3200" dirty="0"/>
          </a:p>
          <a:p>
            <a:pPr marL="396875" indent="-396875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Polysteel brand </a:t>
            </a:r>
          </a:p>
          <a:p>
            <a:pPr marL="396875" indent="-396875">
              <a:buClr>
                <a:srgbClr val="003EA5"/>
              </a:buClr>
              <a:buFont typeface="Wingdings" panose="05000000000000000000" pitchFamily="2" charset="2"/>
              <a:buChar char="Ø"/>
            </a:pPr>
            <a:endParaRPr lang="en-US" sz="3200" dirty="0"/>
          </a:p>
          <a:p>
            <a:pPr marL="396875" indent="-396875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Chemical agnostic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5168FF-D8A3-44C7-A967-F59F8C6D0D19}"/>
              </a:ext>
            </a:extLst>
          </p:cNvPr>
          <p:cNvSpPr txBox="1"/>
          <p:nvPr/>
        </p:nvSpPr>
        <p:spPr>
          <a:xfrm>
            <a:off x="6422162" y="1678943"/>
            <a:ext cx="5769838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488" indent="-344488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600" dirty="0"/>
              <a:t>Interior/Exterior</a:t>
            </a:r>
          </a:p>
          <a:p>
            <a:pPr>
              <a:buClr>
                <a:srgbClr val="003EA5"/>
              </a:buClr>
              <a:buFont typeface="Wingdings" panose="05000000000000000000" pitchFamily="2" charset="2"/>
              <a:buChar char="Ø"/>
            </a:pPr>
            <a:endParaRPr lang="en-US" sz="2600" dirty="0"/>
          </a:p>
          <a:p>
            <a:pPr marL="344488" indent="-344488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600" dirty="0"/>
              <a:t>Interior/Exterior with Rips and Tears</a:t>
            </a:r>
          </a:p>
          <a:p>
            <a:pPr>
              <a:buClr>
                <a:srgbClr val="003EA5"/>
              </a:buClr>
              <a:buFont typeface="Wingdings" panose="05000000000000000000" pitchFamily="2" charset="2"/>
              <a:buChar char="Ø"/>
            </a:pPr>
            <a:endParaRPr lang="en-US" sz="2600" dirty="0"/>
          </a:p>
          <a:p>
            <a:pPr marL="344488" indent="-344488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600" dirty="0"/>
              <a:t>Interior/Exterior with Rips, Tears, Burns, and Rental Benefit</a:t>
            </a:r>
          </a:p>
          <a:p>
            <a:pPr>
              <a:buClr>
                <a:srgbClr val="003EA5"/>
              </a:buClr>
              <a:buFont typeface="Wingdings" panose="05000000000000000000" pitchFamily="2" charset="2"/>
              <a:buChar char="Ø"/>
            </a:pPr>
            <a:endParaRPr lang="en-US" sz="2600" dirty="0"/>
          </a:p>
          <a:p>
            <a:pPr marL="344488" indent="-344488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600" dirty="0"/>
              <a:t>Programs with Floormat Coverage</a:t>
            </a:r>
          </a:p>
          <a:p>
            <a:pPr marL="344488" indent="-344488">
              <a:buClr>
                <a:srgbClr val="003EA5"/>
              </a:buClr>
              <a:buFont typeface="Wingdings" panose="05000000000000000000" pitchFamily="2" charset="2"/>
              <a:buChar char="Ø"/>
            </a:pPr>
            <a:endParaRPr lang="en-US" sz="2600" dirty="0"/>
          </a:p>
          <a:p>
            <a:pPr marL="344488" indent="-344488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600" dirty="0"/>
              <a:t>Programs with Antimicrobial Protection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75161A-D861-4CB7-AD87-08B96CEA5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C82DB3EB-4AEC-4DA7-AFED-AC27305C7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35" y="127061"/>
            <a:ext cx="9448800" cy="783600"/>
          </a:xfrm>
        </p:spPr>
        <p:txBody>
          <a:bodyPr anchor="ctr"/>
          <a:lstStyle/>
          <a:p>
            <a:r>
              <a:rPr lang="en-US" dirty="0"/>
              <a:t>Super Polysteel Appearance Protection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56E5176-5639-4473-A0CA-9769B6BE4DC6}"/>
              </a:ext>
            </a:extLst>
          </p:cNvPr>
          <p:cNvSpPr/>
          <p:nvPr/>
        </p:nvSpPr>
        <p:spPr>
          <a:xfrm>
            <a:off x="192288" y="1296955"/>
            <a:ext cx="5660165" cy="5223399"/>
          </a:xfrm>
          <a:prstGeom prst="roundRect">
            <a:avLst/>
          </a:prstGeom>
          <a:noFill/>
          <a:ln w="76200">
            <a:solidFill>
              <a:srgbClr val="005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40EE5C0-8955-438F-AF6A-9E1EA792CFA2}"/>
              </a:ext>
            </a:extLst>
          </p:cNvPr>
          <p:cNvSpPr/>
          <p:nvPr/>
        </p:nvSpPr>
        <p:spPr>
          <a:xfrm>
            <a:off x="6228355" y="1296955"/>
            <a:ext cx="5660165" cy="5223399"/>
          </a:xfrm>
          <a:prstGeom prst="roundRect">
            <a:avLst/>
          </a:prstGeom>
          <a:noFill/>
          <a:ln w="76200">
            <a:solidFill>
              <a:srgbClr val="005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92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AA1646-7EBD-4C1B-A427-1D9A51329449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479" y="3045030"/>
            <a:ext cx="3894033" cy="29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EFB46F-A233-4F9C-83E9-C7A12C886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33" y="5189126"/>
            <a:ext cx="2531850" cy="11360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24F7C9-82E5-471F-AF5A-D7BD82608A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04" y="1705152"/>
            <a:ext cx="3374120" cy="4741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4B9B6D-281E-4DCF-A082-616934659D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662" y="2809801"/>
            <a:ext cx="2828233" cy="2085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1EAA09-3B00-4517-8FD3-FE2F1189D9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448" y="5295894"/>
            <a:ext cx="2523244" cy="11413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0733DE-1842-4499-854E-5A03212A6E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07" y="1140900"/>
            <a:ext cx="2201710" cy="14824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1FFEEF-EBC4-4827-AC44-404872A64F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611" y="1258040"/>
            <a:ext cx="2465530" cy="11513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3F3367C-1999-4B1A-9E59-890417F92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655" y="3175974"/>
            <a:ext cx="2313460" cy="146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3">
            <a:extLst>
              <a:ext uri="{FF2B5EF4-FFF2-40B4-BE49-F238E27FC236}">
                <a16:creationId xmlns:a16="http://schemas.microsoft.com/office/drawing/2014/main" id="{43E8011A-654E-4A17-8416-C23DBA9F2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35" y="127061"/>
            <a:ext cx="9448800" cy="783600"/>
          </a:xfrm>
        </p:spPr>
        <p:txBody>
          <a:bodyPr anchor="ctr"/>
          <a:lstStyle/>
          <a:p>
            <a:r>
              <a:rPr lang="en-US" dirty="0"/>
              <a:t>Multi-Shield Protection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EDC578F-AD26-4F2F-9349-ABF5E7FB36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5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sz="half" idx="4294967295"/>
          </p:nvPr>
        </p:nvSpPr>
        <p:spPr>
          <a:xfrm>
            <a:off x="0" y="1223963"/>
            <a:ext cx="7392988" cy="490696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marL="630238" indent="-509588">
              <a:spcBef>
                <a:spcPts val="400"/>
              </a:spcBef>
              <a:spcAft>
                <a:spcPts val="4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4000" dirty="0"/>
              <a:t>Tire and Wheel, Dent, Windshield, Roadside</a:t>
            </a:r>
          </a:p>
          <a:p>
            <a:pPr marL="630238" indent="-509588">
              <a:spcBef>
                <a:spcPts val="400"/>
              </a:spcBef>
              <a:spcAft>
                <a:spcPts val="4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endParaRPr lang="en-US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AA1646-7EBD-4C1B-A427-1D9A51329449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000" y="2033998"/>
            <a:ext cx="4665384" cy="35127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FDCA09-8FEA-415C-8D24-4B869C050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76A0DE6B-7DA8-4811-B4A6-51FDB3F89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35" y="127061"/>
            <a:ext cx="9448800" cy="783600"/>
          </a:xfrm>
        </p:spPr>
        <p:txBody>
          <a:bodyPr anchor="ctr"/>
          <a:lstStyle/>
          <a:p>
            <a:r>
              <a:rPr lang="en-US" dirty="0"/>
              <a:t>Multi-Shield Protection</a:t>
            </a:r>
          </a:p>
        </p:txBody>
      </p:sp>
    </p:spTree>
    <p:extLst>
      <p:ext uri="{BB962C8B-B14F-4D97-AF65-F5344CB8AC3E}">
        <p14:creationId xmlns:p14="http://schemas.microsoft.com/office/powerpoint/2010/main" val="319132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9CAF865-3897-4C91-AE56-4BB1F2035994}"/>
              </a:ext>
            </a:extLst>
          </p:cNvPr>
          <p:cNvSpPr txBox="1"/>
          <p:nvPr/>
        </p:nvSpPr>
        <p:spPr>
          <a:xfrm>
            <a:off x="5261391" y="1303738"/>
            <a:ext cx="5909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51B2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$0 deductible</a:t>
            </a:r>
          </a:p>
          <a:p>
            <a:pPr>
              <a:buClr>
                <a:srgbClr val="0051B2"/>
              </a:buClr>
            </a:pPr>
            <a:endParaRPr lang="en-US" sz="3200" dirty="0"/>
          </a:p>
          <a:p>
            <a:pPr marL="457200" indent="-457200">
              <a:buClr>
                <a:srgbClr val="0051B2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12, 24, 36, 48, 60, 72, 84 terms</a:t>
            </a:r>
          </a:p>
        </p:txBody>
      </p:sp>
      <p:pic>
        <p:nvPicPr>
          <p:cNvPr id="4" name="Picture 3" descr="Graphical user interface, application, table&#10;&#10;Description automatically generated with medium confidence">
            <a:extLst>
              <a:ext uri="{FF2B5EF4-FFF2-40B4-BE49-F238E27FC236}">
                <a16:creationId xmlns:a16="http://schemas.microsoft.com/office/drawing/2014/main" id="{B5483A20-C1A1-4E22-8AD2-0F84B7192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48" y="1021165"/>
            <a:ext cx="4515787" cy="58328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3006EA-9FB3-42CF-95A3-8B20EF56E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B4FFA0F9-E03D-48F3-BADC-0CBA6A58E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35" y="127061"/>
            <a:ext cx="9448800" cy="783600"/>
          </a:xfrm>
        </p:spPr>
        <p:txBody>
          <a:bodyPr anchor="ctr"/>
          <a:lstStyle/>
          <a:p>
            <a:r>
              <a:rPr lang="en-US" dirty="0"/>
              <a:t>Multi-Guard – Deductible and Terms?</a:t>
            </a:r>
          </a:p>
        </p:txBody>
      </p:sp>
    </p:spTree>
    <p:extLst>
      <p:ext uri="{BB962C8B-B14F-4D97-AF65-F5344CB8AC3E}">
        <p14:creationId xmlns:p14="http://schemas.microsoft.com/office/powerpoint/2010/main" val="134702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raphical user interface, application, table&#10;&#10;Description automatically generated with medium confidence">
            <a:extLst>
              <a:ext uri="{FF2B5EF4-FFF2-40B4-BE49-F238E27FC236}">
                <a16:creationId xmlns:a16="http://schemas.microsoft.com/office/drawing/2014/main" id="{0A84A4CF-974C-425C-939E-BB33A8C8A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48" y="1021165"/>
            <a:ext cx="4515787" cy="5832892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FB2759A-57CA-4641-BD87-0C539064D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030" y="1264470"/>
            <a:ext cx="5802813" cy="175123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9CAF865-3897-4C91-AE56-4BB1F2035994}"/>
              </a:ext>
            </a:extLst>
          </p:cNvPr>
          <p:cNvSpPr txBox="1"/>
          <p:nvPr/>
        </p:nvSpPr>
        <p:spPr>
          <a:xfrm>
            <a:off x="5439878" y="3176475"/>
            <a:ext cx="6056148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0051B2"/>
              </a:buClr>
            </a:pPr>
            <a:r>
              <a:rPr lang="en-US" sz="2800" dirty="0"/>
              <a:t>Multi-Guard Gold</a:t>
            </a:r>
            <a:endParaRPr lang="en-US" sz="2800" u="sng" dirty="0"/>
          </a:p>
          <a:p>
            <a:pPr marL="457200" indent="-457200">
              <a:buClr>
                <a:srgbClr val="0051B2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Tires and wheels due to Road Hazard</a:t>
            </a:r>
          </a:p>
          <a:p>
            <a:pPr marL="457200" indent="-457200">
              <a:buClr>
                <a:srgbClr val="0051B2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Paintless Dent Repair</a:t>
            </a:r>
          </a:p>
          <a:p>
            <a:pPr marL="457200" indent="-457200">
              <a:buClr>
                <a:srgbClr val="0051B2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Windshield Repair</a:t>
            </a:r>
          </a:p>
          <a:p>
            <a:pPr marL="457200" indent="-457200">
              <a:buClr>
                <a:srgbClr val="0051B2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Rental Car Reimbursement</a:t>
            </a:r>
          </a:p>
          <a:p>
            <a:pPr marL="457200" indent="-457200">
              <a:buClr>
                <a:srgbClr val="0051B2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Emergency Towing</a:t>
            </a:r>
          </a:p>
          <a:p>
            <a:pPr marL="457200" indent="-457200">
              <a:buClr>
                <a:srgbClr val="0051B2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Emergency Roadside Assistance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9253121-5B73-41DA-9C85-86FE5F758AE6}"/>
              </a:ext>
            </a:extLst>
          </p:cNvPr>
          <p:cNvSpPr/>
          <p:nvPr/>
        </p:nvSpPr>
        <p:spPr>
          <a:xfrm>
            <a:off x="603735" y="4101397"/>
            <a:ext cx="2171326" cy="732836"/>
          </a:xfrm>
          <a:prstGeom prst="ellipse">
            <a:avLst/>
          </a:prstGeom>
          <a:noFill/>
          <a:ln w="38100">
            <a:solidFill>
              <a:srgbClr val="003E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D5A192DE-0AFC-4335-A055-3557F254B974}"/>
              </a:ext>
            </a:extLst>
          </p:cNvPr>
          <p:cNvSpPr/>
          <p:nvPr/>
        </p:nvSpPr>
        <p:spPr>
          <a:xfrm>
            <a:off x="5863640" y="1761567"/>
            <a:ext cx="212651" cy="244549"/>
          </a:xfrm>
          <a:prstGeom prst="mathMultiply">
            <a:avLst/>
          </a:prstGeom>
          <a:solidFill>
            <a:srgbClr val="003EA5"/>
          </a:solidFill>
          <a:ln>
            <a:solidFill>
              <a:srgbClr val="003E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0FB3B0-B3D7-4911-A444-DE812BC2D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9FF88F49-CAED-4DE9-8FAD-E8402853F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35" y="127061"/>
            <a:ext cx="9448800" cy="783600"/>
          </a:xfrm>
        </p:spPr>
        <p:txBody>
          <a:bodyPr anchor="ctr"/>
          <a:lstStyle/>
          <a:p>
            <a:r>
              <a:rPr lang="en-US" dirty="0"/>
              <a:t>Multi-Guard – What is covered?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CF68454-A211-48F7-91EF-C30AE242D7B7}"/>
              </a:ext>
            </a:extLst>
          </p:cNvPr>
          <p:cNvCxnSpPr>
            <a:cxnSpLocks/>
          </p:cNvCxnSpPr>
          <p:nvPr/>
        </p:nvCxnSpPr>
        <p:spPr>
          <a:xfrm flipV="1">
            <a:off x="2429432" y="2635624"/>
            <a:ext cx="2933598" cy="1416423"/>
          </a:xfrm>
          <a:prstGeom prst="straightConnector1">
            <a:avLst/>
          </a:prstGeom>
          <a:ln w="76200">
            <a:solidFill>
              <a:srgbClr val="003E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79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FB2759A-57CA-4641-BD87-0C539064D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030" y="1264470"/>
            <a:ext cx="5802813" cy="175123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9CAF865-3897-4C91-AE56-4BB1F2035994}"/>
              </a:ext>
            </a:extLst>
          </p:cNvPr>
          <p:cNvSpPr txBox="1"/>
          <p:nvPr/>
        </p:nvSpPr>
        <p:spPr>
          <a:xfrm>
            <a:off x="5406729" y="3164461"/>
            <a:ext cx="670036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0051B2"/>
              </a:buClr>
            </a:pPr>
            <a:r>
              <a:rPr lang="en-US" sz="2800" dirty="0"/>
              <a:t>Multi-Guard Platinum</a:t>
            </a:r>
            <a:endParaRPr lang="en-US" sz="2800" u="sng" dirty="0"/>
          </a:p>
          <a:p>
            <a:pPr marL="457200" indent="-457200">
              <a:buClr>
                <a:srgbClr val="0051B2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Includes Multi-Guard Gold</a:t>
            </a:r>
          </a:p>
          <a:p>
            <a:pPr marL="457200" indent="-457200">
              <a:buClr>
                <a:srgbClr val="0051B2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Key Replacement</a:t>
            </a:r>
          </a:p>
          <a:p>
            <a:pPr marL="457200" indent="-457200">
              <a:buClr>
                <a:srgbClr val="0051B2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Travel Interruption Reimbursement</a:t>
            </a:r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D5A192DE-0AFC-4335-A055-3557F254B974}"/>
              </a:ext>
            </a:extLst>
          </p:cNvPr>
          <p:cNvSpPr/>
          <p:nvPr/>
        </p:nvSpPr>
        <p:spPr>
          <a:xfrm>
            <a:off x="8413384" y="1761567"/>
            <a:ext cx="212651" cy="244549"/>
          </a:xfrm>
          <a:prstGeom prst="mathMultiply">
            <a:avLst/>
          </a:prstGeom>
          <a:solidFill>
            <a:srgbClr val="003EA5"/>
          </a:solidFill>
          <a:ln>
            <a:solidFill>
              <a:srgbClr val="003E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22C146-31E9-4144-B4CD-F42B302DA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sp>
        <p:nvSpPr>
          <p:cNvPr id="16" name="Title 3">
            <a:extLst>
              <a:ext uri="{FF2B5EF4-FFF2-40B4-BE49-F238E27FC236}">
                <a16:creationId xmlns:a16="http://schemas.microsoft.com/office/drawing/2014/main" id="{7872744D-9944-42F1-B3E7-7B64C0796DB9}"/>
              </a:ext>
            </a:extLst>
          </p:cNvPr>
          <p:cNvSpPr txBox="1">
            <a:spLocks/>
          </p:cNvSpPr>
          <p:nvPr/>
        </p:nvSpPr>
        <p:spPr>
          <a:xfrm>
            <a:off x="282035" y="127061"/>
            <a:ext cx="9448800" cy="783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Multi-Guard Platinum – What is covered?</a:t>
            </a:r>
          </a:p>
        </p:txBody>
      </p:sp>
      <p:pic>
        <p:nvPicPr>
          <p:cNvPr id="13" name="Picture 12" descr="Graphical user interface, application, table&#10;&#10;Description automatically generated with medium confidence">
            <a:extLst>
              <a:ext uri="{FF2B5EF4-FFF2-40B4-BE49-F238E27FC236}">
                <a16:creationId xmlns:a16="http://schemas.microsoft.com/office/drawing/2014/main" id="{7F14B2AA-0B11-40D8-ABDA-0B59AA8713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48" y="1021165"/>
            <a:ext cx="4515787" cy="5832892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CE6F3C67-5021-4C18-9E58-9D8AEB7464BA}"/>
              </a:ext>
            </a:extLst>
          </p:cNvPr>
          <p:cNvSpPr/>
          <p:nvPr/>
        </p:nvSpPr>
        <p:spPr>
          <a:xfrm>
            <a:off x="603735" y="4101397"/>
            <a:ext cx="2171326" cy="732836"/>
          </a:xfrm>
          <a:prstGeom prst="ellipse">
            <a:avLst/>
          </a:prstGeom>
          <a:noFill/>
          <a:ln w="38100">
            <a:solidFill>
              <a:srgbClr val="003E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DA678FE-15F6-4632-8C6A-F7D53E90A82B}"/>
              </a:ext>
            </a:extLst>
          </p:cNvPr>
          <p:cNvCxnSpPr>
            <a:cxnSpLocks/>
          </p:cNvCxnSpPr>
          <p:nvPr/>
        </p:nvCxnSpPr>
        <p:spPr>
          <a:xfrm flipV="1">
            <a:off x="2429432" y="2635624"/>
            <a:ext cx="2933598" cy="1416423"/>
          </a:xfrm>
          <a:prstGeom prst="straightConnector1">
            <a:avLst/>
          </a:prstGeom>
          <a:ln w="76200">
            <a:solidFill>
              <a:srgbClr val="003E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3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97CFD-111D-4B2E-9998-81FFD07A5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/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122963939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8F9CE5-E7CF-43F0-9262-FB7E4BD8A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511680704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8F9CE5-E7CF-43F0-9262-FB7E4BD8A23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Ancillary</a:t>
            </a:r>
          </a:p>
        </p:txBody>
      </p:sp>
    </p:spTree>
    <p:extLst>
      <p:ext uri="{BB962C8B-B14F-4D97-AF65-F5344CB8AC3E}">
        <p14:creationId xmlns:p14="http://schemas.microsoft.com/office/powerpoint/2010/main" val="55729236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282035" y="127061"/>
            <a:ext cx="9448800" cy="783600"/>
          </a:xfrm>
        </p:spPr>
        <p:txBody>
          <a:bodyPr anchor="ctr"/>
          <a:lstStyle/>
          <a:p>
            <a:r>
              <a:rPr lang="en-US" dirty="0"/>
              <a:t>Tire &amp; Wheel Protection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sz="half" idx="4294967295"/>
          </p:nvPr>
        </p:nvSpPr>
        <p:spPr>
          <a:xfrm>
            <a:off x="266932" y="1455173"/>
            <a:ext cx="5619661" cy="490696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marL="464817" indent="-342900">
              <a:spcBef>
                <a:spcPts val="400"/>
              </a:spcBef>
              <a:spcAft>
                <a:spcPts val="4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dirty="0"/>
              <a:t>Tire and Wheel</a:t>
            </a:r>
          </a:p>
          <a:p>
            <a:pPr marL="464817" indent="-342900">
              <a:spcBef>
                <a:spcPts val="400"/>
              </a:spcBef>
              <a:spcAft>
                <a:spcPts val="4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dirty="0"/>
              <a:t>Tire and Wheel with curb cosmetic</a:t>
            </a:r>
          </a:p>
          <a:p>
            <a:pPr marL="464817" indent="-342900">
              <a:spcBef>
                <a:spcPts val="400"/>
              </a:spcBef>
              <a:spcAft>
                <a:spcPts val="4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dirty="0"/>
              <a:t>Tires Only</a:t>
            </a:r>
          </a:p>
          <a:p>
            <a:pPr marL="464817" indent="-342900">
              <a:spcBef>
                <a:spcPts val="400"/>
              </a:spcBef>
              <a:spcAft>
                <a:spcPts val="4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dirty="0"/>
              <a:t>Tire Replacement Only</a:t>
            </a:r>
          </a:p>
          <a:p>
            <a:pPr marL="464817" indent="-342900">
              <a:spcBef>
                <a:spcPts val="400"/>
              </a:spcBef>
              <a:spcAft>
                <a:spcPts val="4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dirty="0"/>
              <a:t>Cosmetic Only</a:t>
            </a:r>
          </a:p>
          <a:p>
            <a:pPr marL="464817" indent="-342900">
              <a:spcBef>
                <a:spcPts val="400"/>
              </a:spcBef>
              <a:spcAft>
                <a:spcPts val="4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dirty="0"/>
              <a:t>1-7 year term contracts</a:t>
            </a:r>
          </a:p>
          <a:p>
            <a:pPr marL="121917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b="1" dirty="0">
                <a:solidFill>
                  <a:srgbClr val="003EA5"/>
                </a:solidFill>
              </a:rPr>
              <a:t>Claims pay cost plus 10% on tires, 20% on wheels.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2473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AA1646-7EBD-4C1B-A427-1D9A5132944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C5FC15-2D29-4BDB-81B8-7FFC8400B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01373F8-630B-4166-8663-C564A152B496}"/>
              </a:ext>
            </a:extLst>
          </p:cNvPr>
          <p:cNvSpPr/>
          <p:nvPr/>
        </p:nvSpPr>
        <p:spPr>
          <a:xfrm>
            <a:off x="192288" y="1296955"/>
            <a:ext cx="5660165" cy="5223399"/>
          </a:xfrm>
          <a:prstGeom prst="roundRect">
            <a:avLst/>
          </a:prstGeom>
          <a:noFill/>
          <a:ln w="76200">
            <a:solidFill>
              <a:srgbClr val="005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B5CB8AC3-2E9E-43ED-95FD-40897DA66B71}"/>
              </a:ext>
            </a:extLst>
          </p:cNvPr>
          <p:cNvSpPr txBox="1">
            <a:spLocks/>
          </p:cNvSpPr>
          <p:nvPr/>
        </p:nvSpPr>
        <p:spPr>
          <a:xfrm>
            <a:off x="6303085" y="2014266"/>
            <a:ext cx="5619661" cy="378877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4817" indent="-342900">
              <a:spcBef>
                <a:spcPts val="400"/>
              </a:spcBef>
              <a:spcAft>
                <a:spcPts val="4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300" b="1" dirty="0">
                <a:solidFill>
                  <a:srgbClr val="FF585D"/>
                </a:solidFill>
              </a:rPr>
              <a:t>Standard</a:t>
            </a:r>
            <a:r>
              <a:rPr lang="en-US" sz="2300" dirty="0"/>
              <a:t> – Tire Repair Replace with $2,000 aggregate </a:t>
            </a:r>
          </a:p>
          <a:p>
            <a:pPr marL="464817" indent="-342900">
              <a:spcBef>
                <a:spcPts val="400"/>
              </a:spcBef>
              <a:spcAft>
                <a:spcPts val="4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300" b="1" dirty="0">
                <a:solidFill>
                  <a:srgbClr val="FF585D"/>
                </a:solidFill>
              </a:rPr>
              <a:t>Premium</a:t>
            </a:r>
            <a:r>
              <a:rPr lang="en-US" sz="2300" dirty="0"/>
              <a:t> – Tire Repair Replace with $2,000 aggregate and Wheel Repair Replace with $2,500 aggregate </a:t>
            </a:r>
          </a:p>
          <a:p>
            <a:pPr marL="464817" indent="-342900">
              <a:spcBef>
                <a:spcPts val="400"/>
              </a:spcBef>
              <a:spcAft>
                <a:spcPts val="4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300" b="1" dirty="0">
                <a:solidFill>
                  <a:srgbClr val="FF585D"/>
                </a:solidFill>
              </a:rPr>
              <a:t>Elite</a:t>
            </a:r>
            <a:r>
              <a:rPr lang="en-US" sz="2300" dirty="0"/>
              <a:t> – Tire Repair Replace with $3,000 aggregate limit and Wheel Repair Replace with $4,000 aggregate</a:t>
            </a:r>
          </a:p>
          <a:p>
            <a:pPr marL="464817" indent="-342900">
              <a:spcBef>
                <a:spcPts val="400"/>
              </a:spcBef>
              <a:spcAft>
                <a:spcPts val="4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300" b="1" dirty="0">
                <a:solidFill>
                  <a:srgbClr val="FF585D"/>
                </a:solidFill>
              </a:rPr>
              <a:t>Elite Plus </a:t>
            </a:r>
            <a:r>
              <a:rPr lang="en-US" sz="2300" dirty="0"/>
              <a:t>–Tire Repair Replace with $4,000 aggregate limit and Wheel Repair or Replace with $6,000 aggregate  </a:t>
            </a:r>
          </a:p>
          <a:p>
            <a:pPr marL="173038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400" b="1" dirty="0">
                <a:solidFill>
                  <a:srgbClr val="003EA5"/>
                </a:solidFill>
              </a:rPr>
              <a:t>Claims pay MSRP on tires and wheels.</a:t>
            </a:r>
            <a:endParaRPr lang="en-US" sz="4000" dirty="0">
              <a:solidFill>
                <a:srgbClr val="003EA5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C293A-4097-459B-9DC5-93F47D369FEB}"/>
              </a:ext>
            </a:extLst>
          </p:cNvPr>
          <p:cNvSpPr/>
          <p:nvPr/>
        </p:nvSpPr>
        <p:spPr>
          <a:xfrm>
            <a:off x="6282833" y="1296955"/>
            <a:ext cx="5660165" cy="5223399"/>
          </a:xfrm>
          <a:prstGeom prst="roundRect">
            <a:avLst/>
          </a:prstGeom>
          <a:noFill/>
          <a:ln w="76200">
            <a:solidFill>
              <a:srgbClr val="005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8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sz="half" idx="4294967295"/>
          </p:nvPr>
        </p:nvSpPr>
        <p:spPr>
          <a:xfrm>
            <a:off x="513400" y="1167527"/>
            <a:ext cx="5527103" cy="2708600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/>
          <a:p>
            <a:pPr marL="579117" indent="-457200">
              <a:spcBef>
                <a:spcPts val="400"/>
              </a:spcBef>
              <a:spcAft>
                <a:spcPts val="4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dirty="0"/>
              <a:t>Lost, stolen, or destroyed</a:t>
            </a:r>
          </a:p>
          <a:p>
            <a:pPr marL="579117" indent="-457200">
              <a:spcBef>
                <a:spcPts val="400"/>
              </a:spcBef>
              <a:spcAft>
                <a:spcPts val="4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dirty="0"/>
              <a:t>Lockout service</a:t>
            </a:r>
          </a:p>
          <a:p>
            <a:pPr marL="579117" indent="-457200">
              <a:spcBef>
                <a:spcPts val="400"/>
              </a:spcBef>
              <a:spcAft>
                <a:spcPts val="4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dirty="0"/>
              <a:t>Roadside assistance</a:t>
            </a:r>
          </a:p>
          <a:p>
            <a:pPr marL="579117" indent="-457200">
              <a:spcBef>
                <a:spcPts val="400"/>
              </a:spcBef>
              <a:spcAft>
                <a:spcPts val="4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dirty="0"/>
              <a:t>1-7 year term options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AA1646-7EBD-4C1B-A427-1D9A5132944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5A89FF-A570-4CF8-9EFA-40BDC3DBE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1474E3D-B076-4FFF-83B2-CA7D0AF79139}"/>
              </a:ext>
            </a:extLst>
          </p:cNvPr>
          <p:cNvSpPr/>
          <p:nvPr/>
        </p:nvSpPr>
        <p:spPr>
          <a:xfrm>
            <a:off x="513400" y="4047506"/>
            <a:ext cx="5204300" cy="2507453"/>
          </a:xfrm>
          <a:prstGeom prst="roundRect">
            <a:avLst/>
          </a:prstGeom>
          <a:noFill/>
          <a:ln w="76200">
            <a:solidFill>
              <a:srgbClr val="005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247A5E9-28C7-4274-97E2-E0AC4FCA87D6}"/>
              </a:ext>
            </a:extLst>
          </p:cNvPr>
          <p:cNvSpPr/>
          <p:nvPr/>
        </p:nvSpPr>
        <p:spPr>
          <a:xfrm>
            <a:off x="6352700" y="4043962"/>
            <a:ext cx="5204300" cy="2507453"/>
          </a:xfrm>
          <a:prstGeom prst="roundRect">
            <a:avLst/>
          </a:prstGeom>
          <a:noFill/>
          <a:ln w="76200">
            <a:solidFill>
              <a:srgbClr val="005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D7BF49-A727-4314-8728-BAA7C755E473}"/>
              </a:ext>
            </a:extLst>
          </p:cNvPr>
          <p:cNvSpPr txBox="1"/>
          <p:nvPr/>
        </p:nvSpPr>
        <p:spPr>
          <a:xfrm>
            <a:off x="800115" y="4218885"/>
            <a:ext cx="4630871" cy="2164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9117" indent="-457200">
              <a:spcBef>
                <a:spcPts val="400"/>
              </a:spcBef>
              <a:spcAft>
                <a:spcPts val="4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Standard Coverage $399 per year benefit</a:t>
            </a:r>
          </a:p>
          <a:p>
            <a:pPr marL="579117" indent="-457200">
              <a:spcBef>
                <a:spcPts val="400"/>
              </a:spcBef>
              <a:spcAft>
                <a:spcPts val="4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Luxury Coverage $799 per year benefit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0A1F80-027D-4D86-A71B-094970395F69}"/>
              </a:ext>
            </a:extLst>
          </p:cNvPr>
          <p:cNvSpPr txBox="1"/>
          <p:nvPr/>
        </p:nvSpPr>
        <p:spPr>
          <a:xfrm>
            <a:off x="6639415" y="4092230"/>
            <a:ext cx="4630871" cy="2410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9117" indent="-457200">
              <a:spcBef>
                <a:spcPts val="400"/>
              </a:spcBef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Standard Coverage $450 per year benefit</a:t>
            </a:r>
          </a:p>
          <a:p>
            <a:pPr marL="579117" indent="-457200">
              <a:spcBef>
                <a:spcPts val="400"/>
              </a:spcBef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Premium Coverage $850 per year benefit</a:t>
            </a:r>
          </a:p>
          <a:p>
            <a:pPr marL="579117" indent="-457200">
              <a:spcBef>
                <a:spcPts val="400"/>
              </a:spcBef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Elite Coverage $1,250 per year benefit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EB3AF7C1-7DFE-4E4C-A64A-8C9D32FB7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35" y="127061"/>
            <a:ext cx="9448800" cy="783600"/>
          </a:xfrm>
        </p:spPr>
        <p:txBody>
          <a:bodyPr anchor="ctr"/>
          <a:lstStyle/>
          <a:p>
            <a:r>
              <a:rPr lang="en-US" dirty="0"/>
              <a:t>Key Replacement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925F21A-6888-4A94-9420-3C7AF42350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276" y="1521024"/>
            <a:ext cx="3758776" cy="175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0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sz="half" idx="4294967295"/>
          </p:nvPr>
        </p:nvSpPr>
        <p:spPr>
          <a:xfrm>
            <a:off x="282035" y="1170554"/>
            <a:ext cx="9560705" cy="4906962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/>
          <a:p>
            <a:pPr marL="569913" indent="-449263">
              <a:spcBef>
                <a:spcPts val="400"/>
              </a:spcBef>
              <a:spcAft>
                <a:spcPts val="4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Protects against minor door dings and small dents</a:t>
            </a:r>
          </a:p>
          <a:p>
            <a:pPr marL="569913" indent="-449263">
              <a:spcBef>
                <a:spcPts val="400"/>
              </a:spcBef>
              <a:spcAft>
                <a:spcPts val="4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No need for expensive and time-consuming body shop repair</a:t>
            </a:r>
          </a:p>
          <a:p>
            <a:pPr marL="569913" indent="-449263">
              <a:spcBef>
                <a:spcPts val="400"/>
              </a:spcBef>
              <a:spcAft>
                <a:spcPts val="4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Up to 4” in diameter	</a:t>
            </a:r>
          </a:p>
          <a:p>
            <a:pPr marL="569913" indent="-449263">
              <a:spcBef>
                <a:spcPts val="400"/>
              </a:spcBef>
              <a:spcAft>
                <a:spcPts val="4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Use dealer’s local PDR company</a:t>
            </a:r>
          </a:p>
          <a:p>
            <a:pPr marL="569913" indent="-449263">
              <a:spcBef>
                <a:spcPts val="400"/>
              </a:spcBef>
              <a:spcAft>
                <a:spcPts val="4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1-7 year coverage options</a:t>
            </a:r>
          </a:p>
          <a:p>
            <a:pPr marL="569913" indent="-449263">
              <a:spcBef>
                <a:spcPts val="400"/>
              </a:spcBef>
              <a:spcAft>
                <a:spcPts val="4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Vertical/horizontal </a:t>
            </a:r>
          </a:p>
          <a:p>
            <a:pPr marL="569913" indent="-449263">
              <a:spcBef>
                <a:spcPts val="400"/>
              </a:spcBef>
              <a:spcAft>
                <a:spcPts val="4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Hail damage coverage options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971" y="4544765"/>
            <a:ext cx="3804709" cy="17209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09D682-B6FC-4C2D-9062-53F3D18B5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F512AD31-EE67-4C56-B7A0-21AC2E5C2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35" y="127061"/>
            <a:ext cx="9448800" cy="783600"/>
          </a:xfrm>
        </p:spPr>
        <p:txBody>
          <a:bodyPr anchor="ctr"/>
          <a:lstStyle/>
          <a:p>
            <a:r>
              <a:rPr lang="en-US" dirty="0"/>
              <a:t>Dent &amp; Door Ding Protection</a:t>
            </a:r>
          </a:p>
        </p:txBody>
      </p:sp>
    </p:spTree>
    <p:extLst>
      <p:ext uri="{BB962C8B-B14F-4D97-AF65-F5344CB8AC3E}">
        <p14:creationId xmlns:p14="http://schemas.microsoft.com/office/powerpoint/2010/main" val="361780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AA1646-7EBD-4C1B-A427-1D9A5132944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D34606-E463-4229-B842-713069E0C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7DB8B0F-A1D1-4FDF-8808-E22162725FB5}"/>
              </a:ext>
            </a:extLst>
          </p:cNvPr>
          <p:cNvSpPr txBox="1">
            <a:spLocks/>
          </p:cNvSpPr>
          <p:nvPr/>
        </p:nvSpPr>
        <p:spPr>
          <a:xfrm>
            <a:off x="349146" y="1544014"/>
            <a:ext cx="5346447" cy="47292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4817" indent="-342900">
              <a:spcBef>
                <a:spcPts val="400"/>
              </a:spcBef>
              <a:spcAft>
                <a:spcPts val="4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dirty="0"/>
              <a:t>Multiple programs</a:t>
            </a:r>
            <a:endParaRPr lang="en-US" sz="4800" dirty="0"/>
          </a:p>
          <a:p>
            <a:pPr marL="464817" indent="-342900">
              <a:spcBef>
                <a:spcPts val="400"/>
              </a:spcBef>
              <a:spcAft>
                <a:spcPts val="4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dirty="0"/>
              <a:t>$1,000 Preload</a:t>
            </a:r>
          </a:p>
          <a:p>
            <a:pPr marL="464817" indent="-342900">
              <a:spcBef>
                <a:spcPts val="400"/>
              </a:spcBef>
              <a:spcAft>
                <a:spcPts val="4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dirty="0"/>
              <a:t>$2,500 - $500</a:t>
            </a:r>
          </a:p>
          <a:p>
            <a:pPr marL="464817" indent="-342900">
              <a:spcBef>
                <a:spcPts val="400"/>
              </a:spcBef>
              <a:spcAft>
                <a:spcPts val="4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dirty="0"/>
              <a:t>$1,500 - $1,000 - $1,000 - $2,600 Trip Interruption</a:t>
            </a:r>
          </a:p>
          <a:p>
            <a:pPr marL="464817" indent="-342900">
              <a:spcBef>
                <a:spcPts val="400"/>
              </a:spcBef>
              <a:spcAft>
                <a:spcPts val="4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dirty="0"/>
              <a:t>$3,000 - $2,000 - $1,000 - $2,600 Trip Interruption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8A8138EB-2314-4F38-AF9C-B601A021D8A9}"/>
              </a:ext>
            </a:extLst>
          </p:cNvPr>
          <p:cNvSpPr txBox="1">
            <a:spLocks/>
          </p:cNvSpPr>
          <p:nvPr/>
        </p:nvSpPr>
        <p:spPr>
          <a:xfrm>
            <a:off x="9448800" y="62473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AA1646-7EBD-4C1B-A427-1D9A5132944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696E799E-7AC4-4A1C-82E6-34027FED4A74}"/>
              </a:ext>
            </a:extLst>
          </p:cNvPr>
          <p:cNvSpPr txBox="1">
            <a:spLocks/>
          </p:cNvSpPr>
          <p:nvPr/>
        </p:nvSpPr>
        <p:spPr>
          <a:xfrm>
            <a:off x="6506075" y="1455173"/>
            <a:ext cx="5376440" cy="490696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rgbClr val="FF585D"/>
                </a:solidFill>
              </a:rPr>
              <a:t>One</a:t>
            </a:r>
            <a:r>
              <a:rPr lang="en-US" sz="2300" dirty="0"/>
              <a:t> programs offers five different      term/benefit options:  </a:t>
            </a:r>
          </a:p>
          <a:p>
            <a:pPr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300" dirty="0"/>
              <a:t>2-yr. – $1,000</a:t>
            </a:r>
          </a:p>
          <a:p>
            <a:pPr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300" dirty="0"/>
              <a:t>3-yr. – $2,500 or $5,000 </a:t>
            </a:r>
          </a:p>
          <a:p>
            <a:pPr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300" dirty="0"/>
              <a:t>5-yr. – $3,000 or $5,000</a:t>
            </a:r>
          </a:p>
          <a:p>
            <a:pPr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300" dirty="0"/>
              <a:t>Offers $1,000 reimbursement for insurance deductible</a:t>
            </a:r>
          </a:p>
          <a:p>
            <a:pPr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300" dirty="0"/>
              <a:t>Vehicle Replacement Rebate pays an additional $1,000 if customer purchases a replacement vehicle from selling dealer prior to submitting a claim; also offers trip interruption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9DBCF7B9-E980-469C-B388-93B5F04ED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35" y="127061"/>
            <a:ext cx="9448800" cy="783600"/>
          </a:xfrm>
        </p:spPr>
        <p:txBody>
          <a:bodyPr anchor="ctr"/>
          <a:lstStyle/>
          <a:p>
            <a:r>
              <a:rPr lang="en-US" dirty="0"/>
              <a:t>Theft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3912D08-8D26-4292-B9F0-12496E4F1A3C}"/>
              </a:ext>
            </a:extLst>
          </p:cNvPr>
          <p:cNvSpPr/>
          <p:nvPr/>
        </p:nvSpPr>
        <p:spPr>
          <a:xfrm>
            <a:off x="192288" y="1296955"/>
            <a:ext cx="5660165" cy="5223399"/>
          </a:xfrm>
          <a:prstGeom prst="roundRect">
            <a:avLst/>
          </a:prstGeom>
          <a:noFill/>
          <a:ln w="76200">
            <a:solidFill>
              <a:srgbClr val="005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BA4FA69-BE81-4F04-B34C-899B1AE5EF5D}"/>
              </a:ext>
            </a:extLst>
          </p:cNvPr>
          <p:cNvSpPr/>
          <p:nvPr/>
        </p:nvSpPr>
        <p:spPr>
          <a:xfrm>
            <a:off x="6282833" y="1296955"/>
            <a:ext cx="5660165" cy="5223399"/>
          </a:xfrm>
          <a:prstGeom prst="roundRect">
            <a:avLst/>
          </a:prstGeom>
          <a:noFill/>
          <a:ln w="76200">
            <a:solidFill>
              <a:srgbClr val="005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8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42315" y="2432794"/>
            <a:ext cx="5553043" cy="1930040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/>
          <a:p>
            <a:pPr marL="464817" indent="-342900">
              <a:spcBef>
                <a:spcPts val="400"/>
              </a:spcBef>
              <a:spcAft>
                <a:spcPts val="4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Six-point window etching product</a:t>
            </a:r>
          </a:p>
          <a:p>
            <a:pPr marL="464817" indent="-342900">
              <a:spcBef>
                <a:spcPts val="400"/>
              </a:spcBef>
              <a:spcAft>
                <a:spcPts val="4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Quickly and easily identifies vehicle</a:t>
            </a:r>
          </a:p>
          <a:p>
            <a:pPr marL="464817" indent="-342900">
              <a:spcBef>
                <a:spcPts val="400"/>
              </a:spcBef>
              <a:spcAft>
                <a:spcPts val="4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Theft deterrent decal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AA1646-7EBD-4C1B-A427-1D9A5132944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77" y="1495204"/>
            <a:ext cx="3374120" cy="474132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4DD37CEF-D6D7-45C7-803E-725E86C94389}"/>
              </a:ext>
            </a:extLst>
          </p:cNvPr>
          <p:cNvSpPr txBox="1">
            <a:spLocks/>
          </p:cNvSpPr>
          <p:nvPr/>
        </p:nvSpPr>
        <p:spPr>
          <a:xfrm>
            <a:off x="5920778" y="2400584"/>
            <a:ext cx="5690377" cy="3034059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0" indent="-118872" algn="l" defTabSz="914400" rtl="0" eaLnBrk="1" latinLnBrk="0" hangingPunct="1">
              <a:spcBef>
                <a:spcPts val="0"/>
              </a:spcBef>
              <a:buFontTx/>
              <a:buBlip>
                <a:blip r:embed="rId3"/>
              </a:buBlip>
              <a:defRPr lang="en-US" sz="1200" kern="1200" baseline="0">
                <a:solidFill>
                  <a:srgbClr val="1B283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21792" indent="-118872" algn="l" defTabSz="914400" rtl="0" eaLnBrk="1" latinLnBrk="0" hangingPunct="1">
              <a:spcBef>
                <a:spcPts val="0"/>
              </a:spcBef>
              <a:buFontTx/>
              <a:buBlip>
                <a:blip r:embed="rId4"/>
              </a:buBlip>
              <a:defRPr lang="en-US" sz="1200" kern="1200" baseline="0">
                <a:solidFill>
                  <a:srgbClr val="1B2833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24128" indent="-118872" algn="l" defTabSz="914400" rtl="0" eaLnBrk="1" latinLnBrk="0" hangingPunct="1">
              <a:spcBef>
                <a:spcPts val="0"/>
              </a:spcBef>
              <a:buFontTx/>
              <a:buBlip>
                <a:blip r:embed="rId3"/>
              </a:buBlip>
              <a:defRPr lang="en-US" sz="1200" kern="1200" baseline="0">
                <a:solidFill>
                  <a:srgbClr val="1B2833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481328" indent="-118872" algn="l" defTabSz="914400" rtl="0" eaLnBrk="1" latinLnBrk="0" hangingPunct="1">
              <a:spcBef>
                <a:spcPts val="0"/>
              </a:spcBef>
              <a:buFontTx/>
              <a:buBlip>
                <a:blip r:embed="rId3"/>
              </a:buBlip>
              <a:defRPr lang="en-US" sz="1200" kern="1200" baseline="0">
                <a:solidFill>
                  <a:srgbClr val="1B28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938528" indent="-118872" algn="l" defTabSz="914400" rtl="0" eaLnBrk="1" latinLnBrk="0" hangingPunct="1">
              <a:spcBef>
                <a:spcPts val="0"/>
              </a:spcBef>
              <a:buFontTx/>
              <a:buBlip>
                <a:blip r:embed="rId3"/>
              </a:buBlip>
              <a:defRPr lang="en-US" sz="1200" kern="1200" baseline="0">
                <a:solidFill>
                  <a:srgbClr val="1B2833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4817" indent="-342900">
              <a:spcBef>
                <a:spcPts val="400"/>
              </a:spcBef>
              <a:spcAft>
                <a:spcPts val="4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Permanent tamper-resistant, six-point label product</a:t>
            </a:r>
          </a:p>
          <a:p>
            <a:pPr marL="464817" indent="-342900">
              <a:spcBef>
                <a:spcPts val="400"/>
              </a:spcBef>
              <a:spcAft>
                <a:spcPts val="4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After label has been removed, leaves mark on vehicle visible only by UV light</a:t>
            </a:r>
          </a:p>
          <a:p>
            <a:pPr marL="464817" indent="-342900">
              <a:spcBef>
                <a:spcPts val="400"/>
              </a:spcBef>
              <a:spcAft>
                <a:spcPts val="4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Theft deterrent decal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335409-A5BF-4287-9E89-E6E7B0C4A6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577" y="1389402"/>
            <a:ext cx="3141964" cy="6339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D34606-E463-4229-B842-713069E0C4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01DE4884-421B-4707-B793-DCF49E375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35" y="127061"/>
            <a:ext cx="9448800" cy="783600"/>
          </a:xfrm>
        </p:spPr>
        <p:txBody>
          <a:bodyPr anchor="ctr"/>
          <a:lstStyle/>
          <a:p>
            <a:r>
              <a:rPr lang="en-US" dirty="0"/>
              <a:t>Theft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821AA4-40E4-475E-8282-50EB83B1FB4C}"/>
              </a:ext>
            </a:extLst>
          </p:cNvPr>
          <p:cNvSpPr txBox="1"/>
          <p:nvPr/>
        </p:nvSpPr>
        <p:spPr>
          <a:xfrm>
            <a:off x="2210744" y="5561801"/>
            <a:ext cx="7420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3EA5"/>
                </a:solidFill>
              </a:rPr>
              <a:t>Use any theft product: GPS or alarm</a:t>
            </a:r>
          </a:p>
        </p:txBody>
      </p:sp>
    </p:spTree>
    <p:extLst>
      <p:ext uri="{BB962C8B-B14F-4D97-AF65-F5344CB8AC3E}">
        <p14:creationId xmlns:p14="http://schemas.microsoft.com/office/powerpoint/2010/main" val="203038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sz="half" idx="4294967295"/>
          </p:nvPr>
        </p:nvSpPr>
        <p:spPr>
          <a:xfrm>
            <a:off x="282035" y="1170991"/>
            <a:ext cx="7776592" cy="3600060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/>
          <a:p>
            <a:pPr marL="569913" indent="-449263">
              <a:spcBef>
                <a:spcPts val="400"/>
              </a:spcBef>
              <a:spcAft>
                <a:spcPts val="4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Easily recognizable benefit that adds substantial value to the vehicle</a:t>
            </a:r>
          </a:p>
          <a:p>
            <a:pPr marL="569913" indent="-449263">
              <a:spcBef>
                <a:spcPts val="400"/>
              </a:spcBef>
              <a:spcAft>
                <a:spcPts val="4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Covers stars, chips, or cracks to the front windshield caused by road hazards</a:t>
            </a:r>
          </a:p>
          <a:p>
            <a:pPr marL="569913" indent="-449263">
              <a:spcBef>
                <a:spcPts val="400"/>
              </a:spcBef>
              <a:spcAft>
                <a:spcPts val="4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Repair only and repair or replacement plans available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60" y="3668693"/>
            <a:ext cx="3672246" cy="27081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C9A17C-42DA-4FB1-8CC5-9D6AA4C65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CDAEF431-091D-4D62-ABC7-0BE15914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35" y="127061"/>
            <a:ext cx="9448800" cy="783600"/>
          </a:xfrm>
        </p:spPr>
        <p:txBody>
          <a:bodyPr anchor="ctr"/>
          <a:lstStyle/>
          <a:p>
            <a:r>
              <a:rPr lang="en-US" dirty="0"/>
              <a:t>Windshield Repair or Replacement</a:t>
            </a:r>
          </a:p>
        </p:txBody>
      </p:sp>
    </p:spTree>
    <p:extLst>
      <p:ext uri="{BB962C8B-B14F-4D97-AF65-F5344CB8AC3E}">
        <p14:creationId xmlns:p14="http://schemas.microsoft.com/office/powerpoint/2010/main" val="98742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iAAWG - Colors">
      <a:dk1>
        <a:srgbClr val="363636"/>
      </a:dk1>
      <a:lt1>
        <a:srgbClr val="F0F0F0"/>
      </a:lt1>
      <a:dk2>
        <a:srgbClr val="002F6C"/>
      </a:dk2>
      <a:lt2>
        <a:srgbClr val="FFFFFF"/>
      </a:lt2>
      <a:accent1>
        <a:srgbClr val="FF585D"/>
      </a:accent1>
      <a:accent2>
        <a:srgbClr val="DBDE70"/>
      </a:accent2>
      <a:accent3>
        <a:srgbClr val="00A9E0"/>
      </a:accent3>
      <a:accent4>
        <a:srgbClr val="003DA5"/>
      </a:accent4>
      <a:accent5>
        <a:srgbClr val="7C878E"/>
      </a:accent5>
      <a:accent6>
        <a:srgbClr val="99D6EA"/>
      </a:accent6>
      <a:hlink>
        <a:srgbClr val="00B0F0"/>
      </a:hlink>
      <a:folHlink>
        <a:srgbClr val="738F97"/>
      </a:folHlink>
    </a:clrScheme>
    <a:fontScheme name="iAAWG - Fonts">
      <a:majorFont>
        <a:latin typeface="Calibri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6625</TotalTime>
  <Words>601</Words>
  <Application>Microsoft Office PowerPoint</Application>
  <PresentationFormat>Widescreen</PresentationFormat>
  <Paragraphs>132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ArialMT</vt:lpstr>
      <vt:lpstr>Calibri</vt:lpstr>
      <vt:lpstr>Calibri Bold</vt:lpstr>
      <vt:lpstr>Courier New</vt:lpstr>
      <vt:lpstr>Wingdings</vt:lpstr>
      <vt:lpstr>Office Theme</vt:lpstr>
      <vt:lpstr>PowerPoint Presentation</vt:lpstr>
      <vt:lpstr>WELCOME</vt:lpstr>
      <vt:lpstr>Ancillary</vt:lpstr>
      <vt:lpstr>Tire &amp; Wheel Protection</vt:lpstr>
      <vt:lpstr>Key Replacement</vt:lpstr>
      <vt:lpstr>Dent &amp; Door Ding Protection</vt:lpstr>
      <vt:lpstr>Theft</vt:lpstr>
      <vt:lpstr>Theft</vt:lpstr>
      <vt:lpstr>Windshield Repair or Replacement</vt:lpstr>
      <vt:lpstr>Windshield Repair or Replacement</vt:lpstr>
      <vt:lpstr>Crystal Fusion Windshield Protection</vt:lpstr>
      <vt:lpstr>Super Polysteel Appearance Protection</vt:lpstr>
      <vt:lpstr>Super Polysteel Appearance Protection</vt:lpstr>
      <vt:lpstr>Super Polysteel Appearance Protection</vt:lpstr>
      <vt:lpstr>Multi-Shield Protection</vt:lpstr>
      <vt:lpstr>Multi-Shield Protection</vt:lpstr>
      <vt:lpstr>Multi-Guard – Deductible and Terms?</vt:lpstr>
      <vt:lpstr>Multi-Guard – What is covered?</vt:lpstr>
      <vt:lpstr>PowerPoint Presentation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Marlina</dc:creator>
  <cp:lastModifiedBy>Melinda O'Connell</cp:lastModifiedBy>
  <cp:revision>137</cp:revision>
  <dcterms:created xsi:type="dcterms:W3CDTF">2021-10-18T04:32:08Z</dcterms:created>
  <dcterms:modified xsi:type="dcterms:W3CDTF">2022-02-01T16:21:30Z</dcterms:modified>
</cp:coreProperties>
</file>